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46FE52-3F39-4679-A973-42D0DF36E03F}" v="1" dt="2025-09-07T02:52:10.4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91" y="3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swat, Akriti" userId="5c1f9e94-ff79-4981-8ef7-467c8fc27669" providerId="ADAL" clId="{66690423-1C5C-443C-B000-E1BD31C237D8}"/>
    <pc:docChg chg="custSel addSld modSld">
      <pc:chgData name="Sarswat, Akriti" userId="5c1f9e94-ff79-4981-8ef7-467c8fc27669" providerId="ADAL" clId="{66690423-1C5C-443C-B000-E1BD31C237D8}" dt="2025-09-07T02:52:13.816" v="6" actId="1076"/>
      <pc:docMkLst>
        <pc:docMk/>
      </pc:docMkLst>
      <pc:sldChg chg="addSp delSp modSp new mod">
        <pc:chgData name="Sarswat, Akriti" userId="5c1f9e94-ff79-4981-8ef7-467c8fc27669" providerId="ADAL" clId="{66690423-1C5C-443C-B000-E1BD31C237D8}" dt="2025-09-07T02:52:13.816" v="6" actId="1076"/>
        <pc:sldMkLst>
          <pc:docMk/>
          <pc:sldMk cId="1792835675" sldId="256"/>
        </pc:sldMkLst>
        <pc:spChg chg="del">
          <ac:chgData name="Sarswat, Akriti" userId="5c1f9e94-ff79-4981-8ef7-467c8fc27669" providerId="ADAL" clId="{66690423-1C5C-443C-B000-E1BD31C237D8}" dt="2025-09-07T02:51:54.904" v="1" actId="478"/>
          <ac:spMkLst>
            <pc:docMk/>
            <pc:sldMk cId="1792835675" sldId="256"/>
            <ac:spMk id="2" creationId="{6226CACB-16BD-8AC5-055B-61C52C66CE4D}"/>
          </ac:spMkLst>
        </pc:spChg>
        <pc:spChg chg="del">
          <ac:chgData name="Sarswat, Akriti" userId="5c1f9e94-ff79-4981-8ef7-467c8fc27669" providerId="ADAL" clId="{66690423-1C5C-443C-B000-E1BD31C237D8}" dt="2025-09-07T02:51:54.904" v="1" actId="478"/>
          <ac:spMkLst>
            <pc:docMk/>
            <pc:sldMk cId="1792835675" sldId="256"/>
            <ac:spMk id="3" creationId="{CB341553-1A7C-E378-A88A-19E8866E1623}"/>
          </ac:spMkLst>
        </pc:spChg>
        <pc:picChg chg="add mod">
          <ac:chgData name="Sarswat, Akriti" userId="5c1f9e94-ff79-4981-8ef7-467c8fc27669" providerId="ADAL" clId="{66690423-1C5C-443C-B000-E1BD31C237D8}" dt="2025-09-07T02:52:13.816" v="6" actId="1076"/>
          <ac:picMkLst>
            <pc:docMk/>
            <pc:sldMk cId="1792835675" sldId="256"/>
            <ac:picMk id="5" creationId="{A730BE3E-66F2-DBB9-061C-7A8638D2F67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4B290-966C-78E0-8FC1-4A8DFF3247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4E71-E316-AD30-FEB0-9CF172D8C8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DF781-3357-91A2-0C69-1E9DD1F39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B449-0CC3-4400-9719-9FE0FC2A8BA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4BF3EA-3032-96B1-C361-68F4654E7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9174AC-D230-A89B-1D04-D7C08C52C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FDF2-B466-49B5-A320-BA4FFD562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987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DFAE0-1A2D-0CCF-4E32-8308DFBE0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85F949-7FE8-8659-7DB9-E770766AC1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204D2-286D-E6F4-3373-8C19EE83E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B449-0CC3-4400-9719-9FE0FC2A8BA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4079E-1495-E798-87FA-FDE03B193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974A1-4D62-E63D-FE4F-2CE7D5E5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FDF2-B466-49B5-A320-BA4FFD562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747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5F67EE-AE0C-B431-E825-9DAD121586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022329-9AF2-82F8-9EFD-8CA1DBE7B5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15C0E-A26E-BCF0-455F-DBF6ED75A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B449-0CC3-4400-9719-9FE0FC2A8BA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4BA8F-B0D8-82B6-37AF-D28F7B3D8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EE37E-0C2B-51A4-7AF4-68AF23E64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FDF2-B466-49B5-A320-BA4FFD562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461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0D7AF-554D-B8E9-3623-9A63F35DB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36F6B-A5F1-D542-0E38-CF4AD6E3CA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1A2A1-D598-EB79-D47D-278D745CC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B449-0CC3-4400-9719-9FE0FC2A8BA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CEE30E-C077-CB15-08D1-0DD9ED8A8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7639F2-88DF-78C8-B262-291E6C63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FDF2-B466-49B5-A320-BA4FFD562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923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C17EF-0FD3-64DC-501F-EEA9ADBF3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EAA233-62A2-EC69-0654-68C253422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19903-8041-C900-306C-9780E983F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B449-0CC3-4400-9719-9FE0FC2A8BA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8FD47-A781-ABB4-7366-EA1D9883D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67931-A590-2F50-185B-278660A2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FDF2-B466-49B5-A320-BA4FFD562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438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1FB12-2E7A-943C-CD9F-228BB96E5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913E3-156C-BA59-2DE9-81DC367751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EA786E-51E3-AAEA-B49B-AE2217C2B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275F59-4D4A-F6B8-28A7-0A8AD7054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B449-0CC3-4400-9719-9FE0FC2A8BA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80AE0A-6673-88F1-3D81-C87167814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9F916F-B7CA-17D4-6A6D-205E24A6D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FDF2-B466-49B5-A320-BA4FFD562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59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19AF4-2025-3CCD-0EC3-2F8D508CA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8A0DC-165B-056E-006B-116D8E16E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B60998-9C79-4D03-9088-129E6EF4F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FDE254-4C7F-0994-C223-F61B550851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925D87-F22E-636A-5FCF-A5AE86DF93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32158E-B2FD-CD79-3944-83B814B9F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B449-0CC3-4400-9719-9FE0FC2A8BA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9F50AD-14A0-02F2-22B0-8B795D03D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6FB952-4BDA-26E5-E33B-D255088F9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FDF2-B466-49B5-A320-BA4FFD562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154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3D301-05BF-2884-5285-89C89BC11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DFD5BB-7FE2-E168-5328-3CBD77AD9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B449-0CC3-4400-9719-9FE0FC2A8BA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1F1AAB-DC2F-DF38-3BEC-62E30EC48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51F12C-C6D1-4D63-C7C2-C1D828B2B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FDF2-B466-49B5-A320-BA4FFD562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14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4E5FD9-C577-00EC-4833-26900818E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B449-0CC3-4400-9719-9FE0FC2A8BA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C21A13-F559-385F-0237-1BAEF1010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D39164-9113-5449-D508-AC2FEEB70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FDF2-B466-49B5-A320-BA4FFD562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2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D8953-244E-4F34-6288-0984C5409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BAD0A-F922-7E50-9FBB-A1064FE56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2ABC7F-AFC7-EF53-8506-0C1A95F8F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326532-24D5-4871-989F-BBC62B05F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B449-0CC3-4400-9719-9FE0FC2A8BA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5DABCC-26A4-C4B6-5D22-49F695B5B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1B9933-59B1-115F-4AEA-EFF588215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FDF2-B466-49B5-A320-BA4FFD562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442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BDFE6-D1F6-66E4-1605-D70BA4EC7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5FA3C2-37E7-442C-F694-DCEA48122D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261F8E-6C67-B068-4E7F-0B39E904B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3FABF6-D8DA-6CCD-BF89-FDBA688BE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B449-0CC3-4400-9719-9FE0FC2A8BA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C1009A-1663-6D1E-2AFA-391C217D8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9E05B2-6DF6-744C-6D7A-9A6B354C8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BFDF2-B466-49B5-A320-BA4FFD562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82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A276A2-A17A-4749-83D0-F924D1780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338A83-53D5-8191-F94D-4A3FEC3E7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1F94D5-4CF5-F61A-F672-DAE823A078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67B449-0CC3-4400-9719-9FE0FC2A8BA9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E52B1-9560-BD0C-4073-BDC6EDB646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7210A-91DC-D38D-C254-FD1E23F7A8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FBFDF2-B466-49B5-A320-BA4FFD562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01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diagram of a mixture&#10;&#10;AI-generated content may be incorrect.">
            <a:extLst>
              <a:ext uri="{FF2B5EF4-FFF2-40B4-BE49-F238E27FC236}">
                <a16:creationId xmlns:a16="http://schemas.microsoft.com/office/drawing/2014/main" id="{A730BE3E-66F2-DBB9-061C-7A8638D2F6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232" y="858891"/>
            <a:ext cx="8351537" cy="5303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835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Sarswat, Akriti</dc:creator>
  <cp:lastModifiedBy>Sarswat, Akriti</cp:lastModifiedBy>
  <cp:revision>1</cp:revision>
  <dcterms:created xsi:type="dcterms:W3CDTF">2025-09-07T02:51:51Z</dcterms:created>
  <dcterms:modified xsi:type="dcterms:W3CDTF">2025-09-07T02:52:15Z</dcterms:modified>
</cp:coreProperties>
</file>