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0E584E-CEDB-B7A0-CB2F-2A3B8D8EC7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60B0C25-A684-D1FF-08ED-FDA33E104A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3A70BC0-F250-361B-A380-49EA0C56C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66D7-25DA-4B38-9CFB-7EC1B63A8D0C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9E85E26-0409-A149-8607-671F1AE44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B04EB7B-07A7-BF27-A697-01A7CC61F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B337-D35A-4056-807E-932F0C4EBFB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014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7D3E8E-A508-EA2D-7082-16D7F261F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4E7E314-2714-AF36-705D-7BDF311FFF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1DD338-A4E0-95D0-A6E7-ADD668F4B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66D7-25DA-4B38-9CFB-7EC1B63A8D0C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6CB0191-FB8C-6535-7D06-A5AAD3E95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EFB105E-0A11-9AB6-F4B9-2A3B894EF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B337-D35A-4056-807E-932F0C4EBFB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747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7379301-0A08-EAEB-4438-7EFFB105B4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21BCFF4-A8ED-E5E2-CA5C-A32F622AD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946022D-E0B7-4034-1937-5A9BE770A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66D7-25DA-4B38-9CFB-7EC1B63A8D0C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CD83AEF-8AE7-52F7-EB7D-C919E5489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01CEE68-E56B-8EEF-DDBD-3294BE0B9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B337-D35A-4056-807E-932F0C4EBFB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887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D626F5-411C-4E0C-FE28-CBBB486FA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624BDC-33D1-C451-AFF0-ABB9C4BBE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E466CE5-771C-5AA6-2F27-177D0D1CD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66D7-25DA-4B38-9CFB-7EC1B63A8D0C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54BEC7B-CB8E-EE3E-2462-F4A2371FB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14C5944-73CB-53E8-8304-C2D9119DF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B337-D35A-4056-807E-932F0C4EBFB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968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3417B5-3FA9-6118-14D4-0C6BD801D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7C97946-7260-55F5-7771-EB8C5B474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0C168BC-A227-EAE0-4401-6A2F9369F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66D7-25DA-4B38-9CFB-7EC1B63A8D0C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55C6A8B-B798-9D47-D43C-071CE9C87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4CE7D33-3E97-E0CB-BF42-3C5837BB2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B337-D35A-4056-807E-932F0C4EBFB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679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B62A86-46DC-D400-4163-031F854BA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808479-4A0E-2CF4-5CF2-E19FA0DDC9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4251885-292E-BBFD-BB4D-8157917DB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5407B53-F3BC-D184-8952-B32054E8D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66D7-25DA-4B38-9CFB-7EC1B63A8D0C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CB9182F-CA37-44C9-DBCD-308427194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A56542C-7FE8-663E-C48A-CB04CAAC1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B337-D35A-4056-807E-932F0C4EBFB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571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DC9394-AEC9-3BA5-CBB5-939FFA7B4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7AE8447-9857-4B48-CC0C-C9030AEBBE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D7B0344-5FE8-861A-41FE-EE8EADF53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F73BA17-4739-C5A4-FCBE-7C0A3B89BE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96964E1-1BE8-9EE3-5FE4-78DFA63C64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73CE11E-B3FA-9413-EB70-0DA506369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66D7-25DA-4B38-9CFB-7EC1B63A8D0C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EC26145-1037-94A8-28C3-B2A0B5161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412DBC0-162F-38AA-7F0E-1F2750FD4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B337-D35A-4056-807E-932F0C4EBFB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90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26CF07-0A17-4C78-6830-12F72BB80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F9606B5-DE0D-1484-DC48-58F51A415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66D7-25DA-4B38-9CFB-7EC1B63A8D0C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FF8E42B-FEDC-96CB-AC92-9AE13B65D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C1E708F-E735-EDBB-1FFD-D876C3F90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B337-D35A-4056-807E-932F0C4EBFB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644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5B2F1EC-7B9C-04F4-F799-A48FE9CEA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66D7-25DA-4B38-9CFB-7EC1B63A8D0C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153582A-49C9-07EC-CEE1-A1361B64D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3E54D43-C0EC-4E65-F5CD-7181E728E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B337-D35A-4056-807E-932F0C4EBFB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57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0CDD78-F71A-9BA7-43A3-3A3989712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1479E0-B83D-582D-98EC-DAA9CFE16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4AA85E5-413B-A637-9813-9E499C7560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C085033-A8B4-65D6-FD06-A249AD9A3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66D7-25DA-4B38-9CFB-7EC1B63A8D0C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DF223A4-39A3-C6C2-1194-CACB5BBE4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B08AF8C-0C3A-1758-4095-BD71E9C07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B337-D35A-4056-807E-932F0C4EBFB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935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4DA4F3-A869-91C6-C272-10C16B9B6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07F78EA-E4DA-EA48-2A0B-775B1F1FA2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F2EB3D5-E6D7-5E51-499A-658061DF99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A6FDC5C-AE0F-EDC2-A089-A0C652CDB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66D7-25DA-4B38-9CFB-7EC1B63A8D0C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49D69B5-3F82-CC11-8A92-F1C4C734F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18E785D-EF9D-8128-237C-18662F459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B337-D35A-4056-807E-932F0C4EBFB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097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B11315B-0C6B-3A27-6D63-52F40157A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92926C9-11C7-E104-5286-EBB3AFC90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FA3A571-7D20-49E9-A421-61A2AE9C8E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3A66D7-25DA-4B38-9CFB-7EC1B63A8D0C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FCEFE1-6EF3-3644-AA2A-91DE8E44C7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3AD0CC-A47A-C9EC-CA8F-C4F8B5BC5F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A6B337-D35A-4056-807E-932F0C4EBFB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getto 3">
            <a:extLst>
              <a:ext uri="{FF2B5EF4-FFF2-40B4-BE49-F238E27FC236}">
                <a16:creationId xmlns:a16="http://schemas.microsoft.com/office/drawing/2014/main" id="{2A759D11-6628-BE7C-ACF1-3D83B7C9F8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20474"/>
              </p:ext>
            </p:extLst>
          </p:nvPr>
        </p:nvGraphicFramePr>
        <p:xfrm>
          <a:off x="2665380" y="885217"/>
          <a:ext cx="6410526" cy="50194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PW 10.0 Graph" r:id="rId2" imgW="5214336" imgH="3860058" progId="SigmaPlotGraphicObject.9">
                  <p:embed/>
                </p:oleObj>
              </mc:Choice>
              <mc:Fallback>
                <p:oleObj name="SPW 10.0 Graph" r:id="rId2" imgW="5214336" imgH="3860058" progId="SigmaPlotGraphicObject.9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65380" y="885217"/>
                        <a:ext cx="6410526" cy="50194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522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b94f7d74-81ff-44a9-b588-6682acc85779}" enabled="0" method="" siteId="{b94f7d74-81ff-44a9-b588-6682acc8577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Tema di Office</vt:lpstr>
      <vt:lpstr>SPW 10.0 Graph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Poni Stefano</dc:creator>
  <cp:lastModifiedBy>Poni Stefano</cp:lastModifiedBy>
  <cp:revision>1</cp:revision>
  <dcterms:created xsi:type="dcterms:W3CDTF">2025-12-06T11:37:00Z</dcterms:created>
  <dcterms:modified xsi:type="dcterms:W3CDTF">2025-12-11T17:30:28Z</dcterms:modified>
</cp:coreProperties>
</file>