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1E9A4F-F7C2-489C-8998-08FE62DEF831}" v="4" dt="2025-12-22T10:15:28.3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ni Stefano" userId="62fae984-f9ea-4331-af08-82d62adaac1e" providerId="ADAL" clId="{4D6D0A0E-9937-41C9-8949-5ED2FD550C36}"/>
    <pc:docChg chg="modSld">
      <pc:chgData name="Poni Stefano" userId="62fae984-f9ea-4331-af08-82d62adaac1e" providerId="ADAL" clId="{4D6D0A0E-9937-41C9-8949-5ED2FD550C36}" dt="2025-12-22T10:15:43.601" v="17" actId="1076"/>
      <pc:docMkLst>
        <pc:docMk/>
      </pc:docMkLst>
      <pc:sldChg chg="addSp modSp mod">
        <pc:chgData name="Poni Stefano" userId="62fae984-f9ea-4331-af08-82d62adaac1e" providerId="ADAL" clId="{4D6D0A0E-9937-41C9-8949-5ED2FD550C36}" dt="2025-12-22T10:15:43.601" v="17" actId="1076"/>
        <pc:sldMkLst>
          <pc:docMk/>
          <pc:sldMk cId="1627420874" sldId="256"/>
        </pc:sldMkLst>
        <pc:spChg chg="add mod">
          <ac:chgData name="Poni Stefano" userId="62fae984-f9ea-4331-af08-82d62adaac1e" providerId="ADAL" clId="{4D6D0A0E-9937-41C9-8949-5ED2FD550C36}" dt="2025-12-22T10:14:47.279" v="4" actId="20577"/>
          <ac:spMkLst>
            <pc:docMk/>
            <pc:sldMk cId="1627420874" sldId="256"/>
            <ac:spMk id="2" creationId="{6749F41C-6C69-FF6C-99AD-A9E3653DE3AB}"/>
          </ac:spMkLst>
        </pc:spChg>
        <pc:spChg chg="add mod">
          <ac:chgData name="Poni Stefano" userId="62fae984-f9ea-4331-af08-82d62adaac1e" providerId="ADAL" clId="{4D6D0A0E-9937-41C9-8949-5ED2FD550C36}" dt="2025-12-22T10:15:11.027" v="8" actId="6549"/>
          <ac:spMkLst>
            <pc:docMk/>
            <pc:sldMk cId="1627420874" sldId="256"/>
            <ac:spMk id="3" creationId="{005E9F03-F9AE-845F-5BCC-9BCE86302A77}"/>
          </ac:spMkLst>
        </pc:spChg>
        <pc:spChg chg="add mod">
          <ac:chgData name="Poni Stefano" userId="62fae984-f9ea-4331-af08-82d62adaac1e" providerId="ADAL" clId="{4D6D0A0E-9937-41C9-8949-5ED2FD550C36}" dt="2025-12-22T10:15:43.601" v="17" actId="1076"/>
          <ac:spMkLst>
            <pc:docMk/>
            <pc:sldMk cId="1627420874" sldId="256"/>
            <ac:spMk id="4" creationId="{ABBBC95A-AC4F-4670-9EAC-D0748AB78423}"/>
          </ac:spMkLst>
        </pc:spChg>
        <pc:spChg chg="add mod">
          <ac:chgData name="Poni Stefano" userId="62fae984-f9ea-4331-af08-82d62adaac1e" providerId="ADAL" clId="{4D6D0A0E-9937-41C9-8949-5ED2FD550C36}" dt="2025-12-22T10:15:36.593" v="16" actId="6549"/>
          <ac:spMkLst>
            <pc:docMk/>
            <pc:sldMk cId="1627420874" sldId="256"/>
            <ac:spMk id="5" creationId="{1B9D75DE-852E-0499-6680-BE14553ED81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7F88AE-5BBA-FBB6-0A1D-78EC291236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195C4C7-6B6F-7F8C-586E-584042F45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7B35B37-501D-2B7C-82F6-436E1B0E0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F02CEF-1B18-D289-986C-463402398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3DC299-DD19-92E8-8ECF-B4D460450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8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DAB2EB-B4A3-7A8B-335F-0D26777DD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0BF57DD-27DE-565F-5F78-6C346A673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E521793-937E-E063-A5F5-68A92533E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1BBEBF-479A-EFB3-E708-AB9824E01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53F904-7445-BE01-D3D0-5B1BF1B3C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92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59FB416-C9D0-6283-EC72-A932CFE0F4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1A532D6-5CF7-6FCD-5F2B-8756E1E7C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5E6A85-0D6B-12A0-D0F7-0A9E9F952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4867F8-A722-4344-E3A1-A36524E20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16E7FF-A345-A579-E29E-2A248476A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0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8DEFEA-372D-33FF-BA8A-9C6CCD95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993E79-1AC8-3429-8E3A-6C5D5129B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1E858F-2021-DE71-532D-1F20409E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5D3A68-4A2E-7B99-D899-850B370DE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C89B1C-6C6D-766B-D03C-7859D39A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94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2E4B51-89D9-956A-AB7A-62E8C2CC8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74A0D6E-0656-5E29-66DC-7D58D76B2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2B8BF8-115A-2DE8-19F5-6537B82E2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535B058-24DF-A783-03F3-3DA80A1C9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C2C969-50AB-0E93-D786-CF8DE9FB8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3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364FA8-680B-4507-B4EC-F10693284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E736A3-1BCF-0564-AE1F-0F96A3AE2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865D0C4-01C8-F35B-4541-DDD890600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69D9C19-F534-79AC-5FB2-161C85482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F36847-8D46-70EB-AF57-7BAC2A564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EBA01-D5E0-12B8-4FE5-4C9E7CF26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83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860AFC-0337-02F4-25A4-91E36D993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C1F4B34-DB3F-19D3-D610-5618EAB63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2925843-B670-5636-D262-DCA8544DAB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D2EA420-D552-DF7A-6565-73AEB740C9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6604126-0B71-F264-B329-A40D05CAC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1F23F66-8358-CC7B-6E8E-D1A1A9323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70D01EA-BBB4-F3F4-F37C-21A969B53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30D7CE4-0034-4434-CAD8-99FA38475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764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A04F82-D1DF-FBBA-C462-1558B9179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4C26F0F-A016-C2D4-95F3-E7A0CEEB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78BCDF0-55BF-2D9C-BA67-A10344D02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7AC5904-1353-D968-642B-66D5806B8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44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DCA7464-6467-C92F-7343-BDB6059F8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AA57BBF-9345-0582-A860-AB177E798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BF0944F-2B71-16C0-B1BF-402B760E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1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10B694-01F8-5CED-717C-25C72E08F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C95E29-2D1A-C5CC-902E-2141A8314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6BBE6C1-FB36-7200-E73F-B6A23E437B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49146A-7FF9-F798-E604-A81D65451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BE54D9-EB76-8716-EE06-4A184D4A8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F5D8F39-BF13-62EB-4E8B-F4AD5AACC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08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934606-05EC-3EE3-7CD8-FA503407E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3BFAE6F-4660-06F4-0161-4A8F81D2B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6CC4353-1F37-69D6-98D9-5259459BE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BAE081-F58D-EA07-3AEE-AC6359183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D3E9013-92B2-4B30-83F3-2FAC7F9AB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0ED1B4-B522-E5D1-B40D-EF422EA2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50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971E2C6-5D8D-FCF2-686D-34FF8FF52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0DE844-442D-254E-53A5-D54424810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503CCB6-0638-5E19-46B6-39F1CF7319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50B94D-1A95-4C28-8917-46415FAE4089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85E0A7-1334-D311-8842-6C3C9F53E0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9B19B23-1064-602C-54A2-63E42D5EF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1EF3B3-0CDC-4F54-AE33-2A8E10ABDCF6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7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>
            <a:extLst>
              <a:ext uri="{FF2B5EF4-FFF2-40B4-BE49-F238E27FC236}">
                <a16:creationId xmlns:a16="http://schemas.microsoft.com/office/drawing/2014/main" id="{C50D4EDE-A0D5-7195-C9FE-7D79060B53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063" y="203740"/>
            <a:ext cx="4989378" cy="3453320"/>
          </a:xfrm>
          <a:prstGeom prst="rect">
            <a:avLst/>
          </a:prstGeom>
        </p:spPr>
      </p:pic>
      <p:graphicFrame>
        <p:nvGraphicFramePr>
          <p:cNvPr id="7" name="Oggetto 6">
            <a:extLst>
              <a:ext uri="{FF2B5EF4-FFF2-40B4-BE49-F238E27FC236}">
                <a16:creationId xmlns:a16="http://schemas.microsoft.com/office/drawing/2014/main" id="{7389CF5A-5E95-5812-2647-08EDA90D126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228432"/>
              </p:ext>
            </p:extLst>
          </p:nvPr>
        </p:nvGraphicFramePr>
        <p:xfrm>
          <a:off x="6008451" y="116731"/>
          <a:ext cx="5214937" cy="36565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3" imgW="5214336" imgH="3860058" progId="SigmaPlotGraphicObject.9">
                  <p:embed/>
                </p:oleObj>
              </mc:Choice>
              <mc:Fallback>
                <p:oleObj name="SPW 10.0 Graph" r:id="rId3" imgW="5214336" imgH="3860058" progId="SigmaPlotGraphicObject.9">
                  <p:embed/>
                  <p:pic>
                    <p:nvPicPr>
                      <p:cNvPr id="7" name="Oggetto 6">
                        <a:extLst>
                          <a:ext uri="{FF2B5EF4-FFF2-40B4-BE49-F238E27FC236}">
                            <a16:creationId xmlns:a16="http://schemas.microsoft.com/office/drawing/2014/main" id="{7389CF5A-5E95-5812-2647-08EDA90D126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08451" y="116731"/>
                        <a:ext cx="5214937" cy="36565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ggetto 7">
            <a:extLst>
              <a:ext uri="{FF2B5EF4-FFF2-40B4-BE49-F238E27FC236}">
                <a16:creationId xmlns:a16="http://schemas.microsoft.com/office/drawing/2014/main" id="{2531944F-C55F-D0E3-BD6E-4643AD8B14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219107"/>
              </p:ext>
            </p:extLst>
          </p:nvPr>
        </p:nvGraphicFramePr>
        <p:xfrm>
          <a:off x="968612" y="3429000"/>
          <a:ext cx="4576154" cy="3241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5" imgW="5261183" imgH="3860058" progId="SigmaPlotGraphicObject.9">
                  <p:embed/>
                </p:oleObj>
              </mc:Choice>
              <mc:Fallback>
                <p:oleObj name="SPW 10.0 Graph" r:id="rId5" imgW="5261183" imgH="3860058" progId="SigmaPlotGraphicObject.9">
                  <p:embed/>
                  <p:pic>
                    <p:nvPicPr>
                      <p:cNvPr id="8" name="Oggetto 7">
                        <a:extLst>
                          <a:ext uri="{FF2B5EF4-FFF2-40B4-BE49-F238E27FC236}">
                            <a16:creationId xmlns:a16="http://schemas.microsoft.com/office/drawing/2014/main" id="{2531944F-C55F-D0E3-BD6E-4643AD8B14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68612" y="3429000"/>
                        <a:ext cx="4576154" cy="32415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ggetto 8">
            <a:extLst>
              <a:ext uri="{FF2B5EF4-FFF2-40B4-BE49-F238E27FC236}">
                <a16:creationId xmlns:a16="http://schemas.microsoft.com/office/drawing/2014/main" id="{EAC65133-01B4-9755-017A-B4BF87D256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97206"/>
              </p:ext>
            </p:extLst>
          </p:nvPr>
        </p:nvGraphicFramePr>
        <p:xfrm>
          <a:off x="6008451" y="3860800"/>
          <a:ext cx="5090809" cy="2798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PW 10.0 Graph" r:id="rId7" imgW="5261183" imgH="3860058" progId="SigmaPlotGraphicObject.9">
                  <p:embed/>
                </p:oleObj>
              </mc:Choice>
              <mc:Fallback>
                <p:oleObj name="SPW 10.0 Graph" r:id="rId7" imgW="5261183" imgH="3860058" progId="SigmaPlotGraphicObject.9">
                  <p:embed/>
                  <p:pic>
                    <p:nvPicPr>
                      <p:cNvPr id="9" name="Oggetto 8">
                        <a:extLst>
                          <a:ext uri="{FF2B5EF4-FFF2-40B4-BE49-F238E27FC236}">
                            <a16:creationId xmlns:a16="http://schemas.microsoft.com/office/drawing/2014/main" id="{EAC65133-01B4-9755-017A-B4BF87D2567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008451" y="3860800"/>
                        <a:ext cx="5090809" cy="27989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sellaDiTesto 1">
            <a:extLst>
              <a:ext uri="{FF2B5EF4-FFF2-40B4-BE49-F238E27FC236}">
                <a16:creationId xmlns:a16="http://schemas.microsoft.com/office/drawing/2014/main" id="{6749F41C-6C69-FF6C-99AD-A9E3653DE3AB}"/>
              </a:ext>
            </a:extLst>
          </p:cNvPr>
          <p:cNvSpPr txBox="1"/>
          <p:nvPr/>
        </p:nvSpPr>
        <p:spPr>
          <a:xfrm>
            <a:off x="1533525" y="230851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(A)</a:t>
            </a:r>
            <a:endParaRPr lang="en-US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05E9F03-F9AE-845F-5BCC-9BCE86302A77}"/>
              </a:ext>
            </a:extLst>
          </p:cNvPr>
          <p:cNvSpPr txBox="1"/>
          <p:nvPr/>
        </p:nvSpPr>
        <p:spPr>
          <a:xfrm>
            <a:off x="6638925" y="373834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(B)</a:t>
            </a:r>
            <a:endParaRPr lang="en-US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BBC95A-AC4F-4670-9EAC-D0748AB78423}"/>
              </a:ext>
            </a:extLst>
          </p:cNvPr>
          <p:cNvSpPr txBox="1"/>
          <p:nvPr/>
        </p:nvSpPr>
        <p:spPr>
          <a:xfrm>
            <a:off x="1547304" y="386080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(C)</a:t>
            </a:r>
            <a:endParaRPr lang="en-US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B9D75DE-852E-0499-6680-BE14553ED811}"/>
              </a:ext>
            </a:extLst>
          </p:cNvPr>
          <p:cNvSpPr txBox="1"/>
          <p:nvPr/>
        </p:nvSpPr>
        <p:spPr>
          <a:xfrm>
            <a:off x="6639715" y="3957916"/>
            <a:ext cx="4780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(D)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4208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b94f7d74-81ff-44a9-b588-6682acc85779}" enabled="0" method="" siteId="{b94f7d74-81ff-44a9-b588-6682acc8577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SPW 10.0 Graph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Poni Stefano</dc:creator>
  <cp:lastModifiedBy>Poni Stefano</cp:lastModifiedBy>
  <cp:revision>1</cp:revision>
  <dcterms:created xsi:type="dcterms:W3CDTF">2025-12-06T11:17:05Z</dcterms:created>
  <dcterms:modified xsi:type="dcterms:W3CDTF">2025-12-22T10:15:48Z</dcterms:modified>
</cp:coreProperties>
</file>