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6B7E0D-B01C-47BA-992C-A9DBB368B3DC}" v="7" dt="2025-12-22T10:13:27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ni Stefano" userId="62fae984-f9ea-4331-af08-82d62adaac1e" providerId="ADAL" clId="{4D6D0A0E-9937-41C9-8949-5ED2FD550C36}"/>
    <pc:docChg chg="custSel modSld">
      <pc:chgData name="Poni Stefano" userId="62fae984-f9ea-4331-af08-82d62adaac1e" providerId="ADAL" clId="{4D6D0A0E-9937-41C9-8949-5ED2FD550C36}" dt="2025-12-22T10:16:19.491" v="38" actId="20577"/>
      <pc:docMkLst>
        <pc:docMk/>
      </pc:docMkLst>
      <pc:sldChg chg="addSp delSp modSp mod">
        <pc:chgData name="Poni Stefano" userId="62fae984-f9ea-4331-af08-82d62adaac1e" providerId="ADAL" clId="{4D6D0A0E-9937-41C9-8949-5ED2FD550C36}" dt="2025-12-22T10:16:19.491" v="38" actId="20577"/>
        <pc:sldMkLst>
          <pc:docMk/>
          <pc:sldMk cId="3091974647" sldId="256"/>
        </pc:sldMkLst>
        <pc:spChg chg="add mod">
          <ac:chgData name="Poni Stefano" userId="62fae984-f9ea-4331-af08-82d62adaac1e" providerId="ADAL" clId="{4D6D0A0E-9937-41C9-8949-5ED2FD550C36}" dt="2025-12-22T10:15:58.146" v="32" actId="20577"/>
          <ac:spMkLst>
            <pc:docMk/>
            <pc:sldMk cId="3091974647" sldId="256"/>
            <ac:spMk id="9" creationId="{4F162C04-8A4F-1940-5443-EA8DA7CBACC9}"/>
          </ac:spMkLst>
        </pc:spChg>
        <pc:spChg chg="add mod">
          <ac:chgData name="Poni Stefano" userId="62fae984-f9ea-4331-af08-82d62adaac1e" providerId="ADAL" clId="{4D6D0A0E-9937-41C9-8949-5ED2FD550C36}" dt="2025-12-22T10:16:04.823" v="34" actId="20577"/>
          <ac:spMkLst>
            <pc:docMk/>
            <pc:sldMk cId="3091974647" sldId="256"/>
            <ac:spMk id="10" creationId="{46333B9E-DCE6-492F-4B7F-DF4889A0222C}"/>
          </ac:spMkLst>
        </pc:spChg>
        <pc:spChg chg="add mod">
          <ac:chgData name="Poni Stefano" userId="62fae984-f9ea-4331-af08-82d62adaac1e" providerId="ADAL" clId="{4D6D0A0E-9937-41C9-8949-5ED2FD550C36}" dt="2025-12-22T10:16:12.618" v="36" actId="20577"/>
          <ac:spMkLst>
            <pc:docMk/>
            <pc:sldMk cId="3091974647" sldId="256"/>
            <ac:spMk id="11" creationId="{A520C6D6-169C-8ED6-403C-E4396D01B1FC}"/>
          </ac:spMkLst>
        </pc:spChg>
        <pc:spChg chg="add mod">
          <ac:chgData name="Poni Stefano" userId="62fae984-f9ea-4331-af08-82d62adaac1e" providerId="ADAL" clId="{4D6D0A0E-9937-41C9-8949-5ED2FD550C36}" dt="2025-12-22T10:16:19.491" v="38" actId="20577"/>
          <ac:spMkLst>
            <pc:docMk/>
            <pc:sldMk cId="3091974647" sldId="256"/>
            <ac:spMk id="12" creationId="{0AC2A510-920A-0233-263B-7B1301A52C17}"/>
          </ac:spMkLst>
        </pc:spChg>
        <pc:graphicFrameChg chg="add mod">
          <ac:chgData name="Poni Stefano" userId="62fae984-f9ea-4331-af08-82d62adaac1e" providerId="ADAL" clId="{4D6D0A0E-9937-41C9-8949-5ED2FD550C36}" dt="2025-12-22T10:11:45.384" v="13" actId="1076"/>
          <ac:graphicFrameMkLst>
            <pc:docMk/>
            <pc:sldMk cId="3091974647" sldId="256"/>
            <ac:graphicFrameMk id="8" creationId="{92AB0C34-7A63-92D1-B5B8-0D832F88E938}"/>
          </ac:graphicFrameMkLst>
        </pc:graphicFrameChg>
        <pc:picChg chg="del">
          <ac:chgData name="Poni Stefano" userId="62fae984-f9ea-4331-af08-82d62adaac1e" providerId="ADAL" clId="{4D6D0A0E-9937-41C9-8949-5ED2FD550C36}" dt="2025-12-22T10:08:56.578" v="0" actId="478"/>
          <ac:picMkLst>
            <pc:docMk/>
            <pc:sldMk cId="3091974647" sldId="256"/>
            <ac:picMk id="3" creationId="{07698A6B-2FAA-1E40-19E1-90FAF3ABBD19}"/>
          </ac:picMkLst>
        </pc:picChg>
        <pc:picChg chg="add del mod modCrop">
          <ac:chgData name="Poni Stefano" userId="62fae984-f9ea-4331-af08-82d62adaac1e" providerId="ADAL" clId="{4D6D0A0E-9937-41C9-8949-5ED2FD550C36}" dt="2025-12-22T10:10:56.909" v="9" actId="478"/>
          <ac:picMkLst>
            <pc:docMk/>
            <pc:sldMk cId="3091974647" sldId="256"/>
            <ac:picMk id="4" creationId="{0B854B36-F590-53A8-F359-2EB3C0A11EC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C7CCBF-944D-C6AE-0E23-B262A19D1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4701D06-3D7A-7A87-B028-8097D4A71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BB532B-D389-1746-F585-9E390F88C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EEE6F0-DF7E-333A-28FE-943848B6C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76F1DD-6181-C75A-F08C-0C875DB8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2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691648-4250-8BF5-4905-C93F3506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20CE2BC-1666-B1A4-0525-FE06C6D8B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208BE8-06F2-4220-6FD1-7A0D4199A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9B467C-C5AF-9B63-0B7E-2EDB1EA5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65CA02-FB14-15FD-2C45-FAC50B4D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6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3E69431-3135-40FC-87F9-E6290CDE0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2983521-E425-15AE-98B3-9EB998829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272927-248F-6705-10DE-940DE535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658E4E-72FA-E6FB-1143-351B7CAB3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62478B-3D2A-1F1E-7EF0-8AF7652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0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827D5C-7E1D-D50D-581C-C175567DA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27E52E-98A5-C453-AA6D-BA6529B7B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589BB4-02AC-F6F9-DB92-2B38DBD34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2E4F9-09F0-6649-9FF2-8BC954AAA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F0D004-9C89-F5DC-27D9-1E7FEB0E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8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444762-7F93-B507-D414-3EC8EC3D9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C5DF2-500E-E262-8760-44C3F572E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CF682C-6F2B-D2D7-5349-82F63502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F20E87-7773-9231-0A8C-40E64EC3F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B67850-F64C-636E-3698-E935C1EC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1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5FC5BF-6BAD-E4BD-E8D0-B75A4ED62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42DF72-C95E-335E-3B78-2A7F3BF30D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F2690C-DC0D-6013-3C87-847073817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4CB7CB9-460B-4182-488C-F8C4654C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BEE519-FFC3-9940-6633-172EB6384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AE0B94-0C9E-6DEB-180A-AA920009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8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4937AD-CF4F-90AD-5315-A98FDBAF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DEB5E3-D90C-E688-B030-0757DBC4D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68B4B61-0C44-E8BF-47D1-E13EC9F3D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7F1DF3D-A65B-488C-28E4-0B77C8073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C3D3FEF-F53F-517D-806F-DE679AA85A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C8C1268-068E-67B6-BBF8-9C03790BC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A8BACC9-FA42-783E-A73F-7C8A47E8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20FE0E-C1EB-8348-4D0E-78082A0A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7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96FA6B-0349-D4D6-96C9-E8EA9389E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B469FA8-8590-DE90-D29A-1C30AAFC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0321BA2-8F0F-733C-932B-DFA5A9118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FC55372-D8C6-A67D-407C-13E79840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9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DFA44D2-AD14-AFAA-AE63-253385A3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EB73ACC-E4DC-D59C-68CE-EE703EED2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BBC3E3-A2DC-F07F-DE90-8EB7AECC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8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8F37AA-1C3F-EF5F-2C3C-E80407E82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1C4B4E-9C42-5060-23D8-DBA5B0D72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468301-EA58-429D-AB7A-AE22D553D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ABFCF92-197B-FCBA-87FB-D0F62650A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7629A1-98A9-E382-F37A-44CD2AB20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83817E-D685-518C-7D94-F9441D5C3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0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76C7E3-80D3-FA88-EC43-68570AE7E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EDAC465-5A99-709D-F84B-110DE4F69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C52C005-9154-62DE-A8F6-A488D15747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21D04D8-AEDC-2C0A-2C3F-37B6D1EB4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E8FF0B-9D16-BC85-0107-F4A4D9DC2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C418EC-6C53-FB2E-A36C-63BE68E0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5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0CA0941-24E0-F1CE-ECAB-635ABEFF6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2BF581-998E-E83D-54B4-5FDDBD5A4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EE9253-B09B-541D-44BD-5DAB3BE5A3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66B647-DEC9-43C5-ACB5-3198788BFC2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981604-C72E-B4B0-C12B-6C93E5649C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3E13B7-3C18-DFE8-6DA9-FD24711DB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F57F36-91F4-47BF-90AC-FBE856ECCF8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1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8A6D43D9-F6CA-0A89-D378-94E7FE922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19851"/>
              </p:ext>
            </p:extLst>
          </p:nvPr>
        </p:nvGraphicFramePr>
        <p:xfrm>
          <a:off x="6268297" y="136931"/>
          <a:ext cx="4457731" cy="3300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2" imgW="5214336" imgH="3860058" progId="SigmaPlotGraphicObject.9">
                  <p:embed/>
                </p:oleObj>
              </mc:Choice>
              <mc:Fallback>
                <p:oleObj name="SPW 10.0 Graph" r:id="rId2" imgW="5214336" imgH="3860058" progId="SigmaPlotGraphicObject.9">
                  <p:embed/>
                  <p:pic>
                    <p:nvPicPr>
                      <p:cNvPr id="5" name="Oggetto 4">
                        <a:extLst>
                          <a:ext uri="{FF2B5EF4-FFF2-40B4-BE49-F238E27FC236}">
                            <a16:creationId xmlns:a16="http://schemas.microsoft.com/office/drawing/2014/main" id="{8A6D43D9-F6CA-0A89-D378-94E7FE922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68297" y="136931"/>
                        <a:ext cx="4457731" cy="33002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8C98BC28-F140-1F8B-C98E-701223EEE2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317764"/>
              </p:ext>
            </p:extLst>
          </p:nvPr>
        </p:nvGraphicFramePr>
        <p:xfrm>
          <a:off x="843402" y="3437145"/>
          <a:ext cx="4497083" cy="330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4" imgW="5261183" imgH="3860058" progId="SigmaPlotGraphicObject.9">
                  <p:embed/>
                </p:oleObj>
              </mc:Choice>
              <mc:Fallback>
                <p:oleObj name="SPW 10.0 Graph" r:id="rId4" imgW="5261183" imgH="3860058" progId="SigmaPlotGraphicObject.9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8C98BC28-F140-1F8B-C98E-701223EEE2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3402" y="3437145"/>
                        <a:ext cx="4497083" cy="330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>
            <a:extLst>
              <a:ext uri="{FF2B5EF4-FFF2-40B4-BE49-F238E27FC236}">
                <a16:creationId xmlns:a16="http://schemas.microsoft.com/office/drawing/2014/main" id="{ADFA6142-0AD4-1A58-3132-DBB46A6C17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07940"/>
              </p:ext>
            </p:extLst>
          </p:nvPr>
        </p:nvGraphicFramePr>
        <p:xfrm>
          <a:off x="6228945" y="3437145"/>
          <a:ext cx="4497083" cy="330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6" imgW="5261183" imgH="3860058" progId="SigmaPlotGraphicObject.9">
                  <p:embed/>
                </p:oleObj>
              </mc:Choice>
              <mc:Fallback>
                <p:oleObj name="SPW 10.0 Graph" r:id="rId6" imgW="5261183" imgH="3860058" progId="SigmaPlotGraphicObject.9">
                  <p:embed/>
                  <p:pic>
                    <p:nvPicPr>
                      <p:cNvPr id="7" name="Oggetto 6">
                        <a:extLst>
                          <a:ext uri="{FF2B5EF4-FFF2-40B4-BE49-F238E27FC236}">
                            <a16:creationId xmlns:a16="http://schemas.microsoft.com/office/drawing/2014/main" id="{ADFA6142-0AD4-1A58-3132-DBB46A6C17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28945" y="3437145"/>
                        <a:ext cx="4497083" cy="330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ggetto 7">
            <a:extLst>
              <a:ext uri="{FF2B5EF4-FFF2-40B4-BE49-F238E27FC236}">
                <a16:creationId xmlns:a16="http://schemas.microsoft.com/office/drawing/2014/main" id="{92AB0C34-7A63-92D1-B5B8-0D832F88E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326648"/>
              </p:ext>
            </p:extLst>
          </p:nvPr>
        </p:nvGraphicFramePr>
        <p:xfrm>
          <a:off x="843402" y="299848"/>
          <a:ext cx="4497083" cy="3463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8" imgW="5296233" imgH="4077961" progId="SigmaPlotGraphicObject.9">
                  <p:embed/>
                </p:oleObj>
              </mc:Choice>
              <mc:Fallback>
                <p:oleObj name="SPW 10.0 Graph" r:id="rId8" imgW="5296233" imgH="4077961" progId="SigmaPlotGraphicObject.9">
                  <p:embed/>
                  <p:pic>
                    <p:nvPicPr>
                      <p:cNvPr id="8" name="Oggetto 7">
                        <a:extLst>
                          <a:ext uri="{FF2B5EF4-FFF2-40B4-BE49-F238E27FC236}">
                            <a16:creationId xmlns:a16="http://schemas.microsoft.com/office/drawing/2014/main" id="{92AB0C34-7A63-92D1-B5B8-0D832F88E9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3402" y="299848"/>
                        <a:ext cx="4497083" cy="3463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4F162C04-8A4F-1940-5443-EA8DA7CBACC9}"/>
              </a:ext>
            </a:extLst>
          </p:cNvPr>
          <p:cNvSpPr txBox="1"/>
          <p:nvPr/>
        </p:nvSpPr>
        <p:spPr>
          <a:xfrm>
            <a:off x="1465972" y="462766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(A)</a:t>
            </a:r>
            <a:endParaRPr lang="en-US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6333B9E-DCE6-492F-4B7F-DF4889A0222C}"/>
              </a:ext>
            </a:extLst>
          </p:cNvPr>
          <p:cNvSpPr txBox="1"/>
          <p:nvPr/>
        </p:nvSpPr>
        <p:spPr>
          <a:xfrm>
            <a:off x="6793152" y="462766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(B)</a:t>
            </a:r>
            <a:endParaRPr lang="en-US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520C6D6-169C-8ED6-403C-E4396D01B1FC}"/>
              </a:ext>
            </a:extLst>
          </p:cNvPr>
          <p:cNvSpPr txBox="1"/>
          <p:nvPr/>
        </p:nvSpPr>
        <p:spPr>
          <a:xfrm>
            <a:off x="1465972" y="378472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(C)</a:t>
            </a:r>
            <a:endParaRPr lang="en-US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AC2A510-920A-0233-263B-7B1301A52C17}"/>
              </a:ext>
            </a:extLst>
          </p:cNvPr>
          <p:cNvSpPr txBox="1"/>
          <p:nvPr/>
        </p:nvSpPr>
        <p:spPr>
          <a:xfrm>
            <a:off x="6867288" y="3762979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974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94f7d74-81ff-44a9-b588-6682acc85779}" enabled="0" method="" siteId="{b94f7d74-81ff-44a9-b588-6682acc857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SPW 10.0 Graph</vt:lpstr>
      <vt:lpstr>SigmaPlot 10.0 Graph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Poni Stefano</dc:creator>
  <cp:lastModifiedBy>Poni Stefano</cp:lastModifiedBy>
  <cp:revision>2</cp:revision>
  <dcterms:created xsi:type="dcterms:W3CDTF">2025-12-06T11:05:55Z</dcterms:created>
  <dcterms:modified xsi:type="dcterms:W3CDTF">2025-12-22T10:16:25Z</dcterms:modified>
</cp:coreProperties>
</file>