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DE0D8-3F03-0775-410D-0FB3C6EB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6A87CA-E3CD-CFC5-B841-81E07F7FC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8403C-9131-EE74-30B6-730EECB3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8990A1-AD4A-9D31-9EDD-FD4921EC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B0C3C-CCF6-1BBA-CDAE-2462AF5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09612-1F45-FE04-85D0-A1150ADE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45805D-9B88-EEB3-7AB1-177EC5DA0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44D29-6CCC-C580-E6C8-6BE72229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E06D96-665F-2D71-B5A5-769B3AB5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089454-F281-EF33-75D6-72B2E22A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BAC73B-9626-F032-C2E8-9ED71500C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FF4AB3-D145-0464-5F90-DC8083682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A77E10-238D-77C0-6A86-6E937A2A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6E31D0-BFC5-5E60-FE9C-85B5C68B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3DADB6-4AEC-80CB-6A5D-F4377E45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A6206C-2983-6A16-DDBD-9F995185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A3E22F-8522-13E7-3B06-EB9A6EEC0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94FBCE-38A8-CA50-EE11-9E470E82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C8786-5CAE-E461-0352-655A2C61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57A27-4CCB-1BC0-26F1-7BA640A4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C6FE3-33BE-9297-C18A-76788CE0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77ACA5-F098-5CB0-AB73-DE5CD3E3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9E374-3A75-8A6F-679D-6BA80F8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65455C-3E42-05FF-2713-3587574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D35AA-F6BC-E8DA-79DF-1578848F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D9DCC-92A7-C40E-D383-EF68F5D0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1B7D8F-F646-A9ED-18C1-BF3C5EB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CEED79-646C-CD68-973A-6FC9B5E6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8C46DD-162A-63DA-C5EE-D40A3192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7EFFF1-2A68-7F85-9529-467D4B1F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A1DCD6-E4A1-F9BE-327D-C0B0968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57738-E1DE-A7F9-F8AF-D45CBF0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1451DE-BA8E-8B9E-C449-7D13CD0C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221A0A-454C-66CB-9533-974F071AF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A8B8BB5-040D-1E11-1DA6-C15CEF456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E23D8B-C2AC-0478-3EFF-0785A57AC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06EB6D-1698-FD50-45F8-45088B47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D5AB2B-470B-071A-18D5-9A22084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AE1DBC-E55B-ABB9-1E59-31D4AD44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7D6A0-C273-E0E4-6B30-F2A0FFB4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8A9305-E5C9-19C0-D194-B69684F7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168994-A77E-BE91-6EE8-8EE5C7DF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DC5AC2-0E39-26B9-6E89-38227167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B71F43-0663-C70B-2B7B-65237B61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6A15EC-D73A-562F-4E9A-432D0660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DA2866-D2FC-0391-DF9D-7B2BE154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93486-9007-BA72-4380-837EE319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C37DE-AA1F-97EE-4AE5-55369E36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1D38F2-5559-EB7D-8F86-2869FD589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0353CA-E587-6034-7026-FE3141EC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53D088-EF3B-AAE6-ED36-90EDBF3A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504788-1AB5-BA6E-334D-36156D4B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5D249-9B62-1BD1-68C9-F23FD16E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C36BB4-CD88-CB05-F1D1-D613BAE2C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5E59F7-76D5-2884-610E-7F88485CD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644018-39DE-BF1A-B7A5-495FC742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D401F8-5E45-F73F-94B7-32805201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7C8F49-FF52-F841-8527-B2B48B13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9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C3A1C0-AEB4-C1B6-B5A6-710320CA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8D3906-8D26-FBC8-D5A7-9A2BA236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9B4DC-1D72-AC8C-E9CE-D81702AAC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00415-37C5-4B85-AAF2-D9EFDC3FB22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31E1D-7C56-1727-E65C-D1808EFBB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0E8DC-8DA2-3A73-7E10-1A69D63C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86F86-A850-4E87-A8CA-CB0994F383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8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frutto, erba, pianta&#10;&#10;Il contenuto generato dall'IA potrebbe non essere corretto.">
            <a:extLst>
              <a:ext uri="{FF2B5EF4-FFF2-40B4-BE49-F238E27FC236}">
                <a16:creationId xmlns:a16="http://schemas.microsoft.com/office/drawing/2014/main" id="{38DB0440-F50C-ED6D-529A-EF264981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1" y="1477016"/>
            <a:ext cx="4743855" cy="3557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magine 6" descr="Immagine che contiene frutto, aria aperta, Foglie di vite, uva&#10;&#10;Il contenuto generato dall'IA potrebbe non essere corretto.">
            <a:extLst>
              <a:ext uri="{FF2B5EF4-FFF2-40B4-BE49-F238E27FC236}">
                <a16:creationId xmlns:a16="http://schemas.microsoft.com/office/drawing/2014/main" id="{FCDF3BA4-D2D7-3BB9-9F52-638AF3B4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6" y="1477015"/>
            <a:ext cx="4572000" cy="3557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624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Poni Stefano</dc:creator>
  <cp:lastModifiedBy>Poni Stefano</cp:lastModifiedBy>
  <cp:revision>1</cp:revision>
  <dcterms:created xsi:type="dcterms:W3CDTF">2025-12-22T09:37:56Z</dcterms:created>
  <dcterms:modified xsi:type="dcterms:W3CDTF">2025-12-22T09:41:42Z</dcterms:modified>
</cp:coreProperties>
</file>