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60DB40-8F55-4CF2-F9F7-769ABBD4E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086A030-5DBF-5A87-55E3-2337DA487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386BE3-8D94-5611-D651-A4D32FAE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8CA948-B188-A583-AF9C-AF1BA18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8A81D4-75D8-CDD8-06D1-86CE605E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2754CA-2EAE-4B04-12C2-B335E05C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620C4A-C015-F802-4481-43D97E21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D6485D-3680-0179-F6AA-983C1F68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FC1B9-5FEC-73FE-D5FD-7FE54B98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7868A7-77B1-6758-6642-38A6258C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3AA6A41-5B32-57EB-FD4E-59D88CECC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C19E2B7-629A-B7E5-8650-DFB35A7A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423E24-31AC-585A-52D2-76B248AD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C6FD45-7AAA-6FE5-60F4-A9DA92ED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1110A7-15BB-BB03-9047-ED089D2D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22E940-E77A-4033-B3CC-D2034841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5A4CB0-A45F-7876-F732-322F9EDA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635C9A-E168-3606-D583-F900E9C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925F81-0C80-3E7E-0A8F-6B8A6B10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4526A4-DBFD-0068-B34F-8E75D3AD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613DC7-477C-1192-3AA9-AC93D59E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9CB968-9E73-626C-4880-381B5E19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E74BD3-4E0B-B56D-913B-5AE437B6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C39CD-57ED-0F64-DA38-CDC32E23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3498FD-AF0A-FF4C-C23E-402CD5C8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81D242-EE11-922C-8D41-24DC725A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96A1B9-4CC3-0047-ED6B-C8762675E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2B2119-BBBF-7D14-6593-3E39BADD3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3A374E-B16B-C8F1-4EC2-FF04E7B3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CE6563-DBEC-7855-9255-5F542F11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B216E2-DD49-F0C4-551F-580A0FFB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EA664-0C45-000F-8546-843D7F8D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5E49BB-3C12-546C-AAA5-ADCACFD73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EB1E42-5620-D718-996E-6833C0642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A4BBF21-FFCA-E88F-9547-0F476D48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B70A50-596C-3247-5E20-8F2F07460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AE7D694-8A36-DD3D-D110-098FD073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10FB90C-D693-2869-299A-7E54167E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47C9FF8-6693-C90C-D8F7-2263575C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236E3-A7A4-80B3-EC7F-5DC1A94C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540783A-F5A4-319B-AEC6-C60971BF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801349-AAC0-7768-51E5-8F019BC3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974CBE-C514-183A-D029-13DF741C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1F6CB8A-4B10-E44E-1968-64581869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41E3581-411E-A577-6EB6-5CBBDFFB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85870C-FCBD-3B52-CAC6-E12AA8E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66BAF7-7AAD-E819-B93E-2F97A960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E65837-2682-A970-DCB3-DCA79D0A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850219-73EE-9B59-D1DF-F5122EB7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F7C7F6-206D-293C-D642-3D025CB4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1B6435-6AB1-8D06-EF33-2CB3E53A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FD05BF8-F52B-E861-C2FC-B0AB066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D158A3-C135-7D48-DCB4-9708690B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DCCF63-D588-5E01-3D5E-9C2B557E4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2E9883-4CC0-6390-C9D1-BD8B98419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338A72-340D-B40E-7758-D342C5AF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13214C-1A59-5520-BB89-BC406BA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7A580B-5AB8-8CCF-0E9E-CFFB0964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722AE22-1783-1E04-0321-88FB2C30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A7A2D5-D5F9-498D-1904-3E906434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6DF13C-EBB5-CA26-FE26-9ED090A6E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9CC38-7E4F-424D-9849-43517058AA0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929393-9BC5-9E48-B972-6A8809DF9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874D67-DA48-1246-3FE5-4EC72B978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7168B-55C4-4620-91A1-0070C7C98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A picture containing fabric&#10;&#10;Description automatically generated">
            <a:extLst>
              <a:ext uri="{FF2B5EF4-FFF2-40B4-BE49-F238E27FC236}">
                <a16:creationId xmlns:a16="http://schemas.microsoft.com/office/drawing/2014/main" id="{796F72D9-4898-6D2D-BA81-4DEE5FB3F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696140"/>
            <a:ext cx="1546772" cy="1275586"/>
          </a:xfrm>
          <a:prstGeom prst="rect">
            <a:avLst/>
          </a:prstGeom>
        </p:spPr>
      </p:pic>
      <p:pic>
        <p:nvPicPr>
          <p:cNvPr id="5" name="Picture 40" descr="A picture containing pink, rug&#10;&#10;Description automatically generated">
            <a:extLst>
              <a:ext uri="{FF2B5EF4-FFF2-40B4-BE49-F238E27FC236}">
                <a16:creationId xmlns:a16="http://schemas.microsoft.com/office/drawing/2014/main" id="{870CEBB6-C679-24D0-C419-760DCDF59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120" y="2696140"/>
            <a:ext cx="1546773" cy="1274056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1ABE50A5-E4B2-33CC-A550-90758100B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7477" y="2664874"/>
            <a:ext cx="1598783" cy="1314605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C9A24D3F-C6F4-8C05-1C7A-5DDFFE4AE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34325" y="2687825"/>
            <a:ext cx="1598783" cy="1290686"/>
          </a:xfrm>
          <a:prstGeom prst="rect">
            <a:avLst/>
          </a:prstGeom>
        </p:spPr>
      </p:pic>
      <p:pic>
        <p:nvPicPr>
          <p:cNvPr id="8" name="Picture 53" descr="A picture containing fabric, lilac, mold, art&#10;&#10;Description automatically generated">
            <a:extLst>
              <a:ext uri="{FF2B5EF4-FFF2-40B4-BE49-F238E27FC236}">
                <a16:creationId xmlns:a16="http://schemas.microsoft.com/office/drawing/2014/main" id="{0811B0AB-B879-135D-3212-C6B2F1C2E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r="1609" b="58402"/>
          <a:stretch/>
        </p:blipFill>
        <p:spPr>
          <a:xfrm>
            <a:off x="9705664" y="2684817"/>
            <a:ext cx="1558239" cy="1282370"/>
          </a:xfrm>
          <a:prstGeom prst="rect">
            <a:avLst/>
          </a:prstGeom>
        </p:spPr>
      </p:pic>
      <p:pic>
        <p:nvPicPr>
          <p:cNvPr id="9" name="Picture 51" descr="A close-up of a pink and blue background&#10;&#10;Description automatically generated with low confidence">
            <a:extLst>
              <a:ext uri="{FF2B5EF4-FFF2-40B4-BE49-F238E27FC236}">
                <a16:creationId xmlns:a16="http://schemas.microsoft.com/office/drawing/2014/main" id="{1E63C94C-3D26-297A-10FF-44BCE97939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200" r="41187" b="51092"/>
          <a:stretch/>
        </p:blipFill>
        <p:spPr>
          <a:xfrm>
            <a:off x="8081785" y="2687825"/>
            <a:ext cx="1543456" cy="128237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F865289-1DF4-414B-B859-72AE40C5B9E7}"/>
              </a:ext>
            </a:extLst>
          </p:cNvPr>
          <p:cNvSpPr txBox="1"/>
          <p:nvPr/>
        </p:nvSpPr>
        <p:spPr>
          <a:xfrm>
            <a:off x="1270945" y="2421532"/>
            <a:ext cx="68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Control</a:t>
            </a:r>
            <a:endParaRPr lang="en-US" sz="12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733CBC9-CEA7-1E52-22E5-55BB87DE06C6}"/>
              </a:ext>
            </a:extLst>
          </p:cNvPr>
          <p:cNvSpPr txBox="1"/>
          <p:nvPr/>
        </p:nvSpPr>
        <p:spPr>
          <a:xfrm>
            <a:off x="2869728" y="2421532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1x12Gy</a:t>
            </a:r>
            <a:endParaRPr lang="en-US" sz="12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D75C6DD-9E19-1EF2-7A1D-3D512859F9C4}"/>
              </a:ext>
            </a:extLst>
          </p:cNvPr>
          <p:cNvSpPr txBox="1"/>
          <p:nvPr/>
        </p:nvSpPr>
        <p:spPr>
          <a:xfrm>
            <a:off x="1984203" y="2063708"/>
            <a:ext cx="8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LL/2-Luc2</a:t>
            </a:r>
            <a:endParaRPr lang="en-US" sz="1200" b="1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AD52112-EAF3-E7FC-0E83-91EB455D12A3}"/>
              </a:ext>
            </a:extLst>
          </p:cNvPr>
          <p:cNvSpPr txBox="1"/>
          <p:nvPr/>
        </p:nvSpPr>
        <p:spPr>
          <a:xfrm>
            <a:off x="5875427" y="2063708"/>
            <a:ext cx="533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CT26</a:t>
            </a:r>
            <a:endParaRPr lang="en-US" sz="1200" b="1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72B62B2-C5F1-69BE-3BD5-463A51A589F5}"/>
              </a:ext>
            </a:extLst>
          </p:cNvPr>
          <p:cNvSpPr txBox="1"/>
          <p:nvPr/>
        </p:nvSpPr>
        <p:spPr>
          <a:xfrm>
            <a:off x="9309886" y="2063708"/>
            <a:ext cx="544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4662</a:t>
            </a:r>
            <a:endParaRPr lang="en-US" sz="1200" b="1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23E921-47E0-8CC8-3242-E5EE956C4614}"/>
              </a:ext>
            </a:extLst>
          </p:cNvPr>
          <p:cNvSpPr txBox="1"/>
          <p:nvPr/>
        </p:nvSpPr>
        <p:spPr>
          <a:xfrm rot="16200000">
            <a:off x="44968" y="3194669"/>
            <a:ext cx="1095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Collagen (MT)</a:t>
            </a:r>
            <a:endParaRPr lang="en-US" sz="120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0CCB6D5-D4FC-BD5F-ABF5-E7657262FEBF}"/>
              </a:ext>
            </a:extLst>
          </p:cNvPr>
          <p:cNvSpPr txBox="1"/>
          <p:nvPr/>
        </p:nvSpPr>
        <p:spPr>
          <a:xfrm>
            <a:off x="4939462" y="2429494"/>
            <a:ext cx="68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Control</a:t>
            </a:r>
            <a:endParaRPr lang="en-US" sz="120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9C20C4F-368C-CE76-AEB3-CE35D38BB1BA}"/>
              </a:ext>
            </a:extLst>
          </p:cNvPr>
          <p:cNvSpPr txBox="1"/>
          <p:nvPr/>
        </p:nvSpPr>
        <p:spPr>
          <a:xfrm>
            <a:off x="6541451" y="2421532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1x12Gy</a:t>
            </a:r>
            <a:endParaRPr lang="en-US" sz="12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A9AA334-F391-5CF0-C117-B3A901C44DE5}"/>
              </a:ext>
            </a:extLst>
          </p:cNvPr>
          <p:cNvSpPr txBox="1"/>
          <p:nvPr/>
        </p:nvSpPr>
        <p:spPr>
          <a:xfrm>
            <a:off x="8587415" y="2421532"/>
            <a:ext cx="64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Control</a:t>
            </a:r>
            <a:endParaRPr lang="en-US" sz="1200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CE1B197-8A20-8BF8-1931-0FA7A05F3A57}"/>
              </a:ext>
            </a:extLst>
          </p:cNvPr>
          <p:cNvSpPr txBox="1"/>
          <p:nvPr/>
        </p:nvSpPr>
        <p:spPr>
          <a:xfrm>
            <a:off x="10098219" y="2421532"/>
            <a:ext cx="86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1x12Gy</a:t>
            </a:r>
            <a:endParaRPr lang="en-US" sz="12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CE955E3-C6E6-196C-CF99-1042855513D6}"/>
              </a:ext>
            </a:extLst>
          </p:cNvPr>
          <p:cNvSpPr txBox="1"/>
          <p:nvPr/>
        </p:nvSpPr>
        <p:spPr>
          <a:xfrm>
            <a:off x="1841935" y="367073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9F77A39-C999-81D9-3203-7339AAF41D3A}"/>
              </a:ext>
            </a:extLst>
          </p:cNvPr>
          <p:cNvSpPr txBox="1"/>
          <p:nvPr/>
        </p:nvSpPr>
        <p:spPr>
          <a:xfrm>
            <a:off x="4543689" y="4804559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100x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1CDCCE8-9933-05D0-72B1-D48AE6E3C333}"/>
              </a:ext>
            </a:extLst>
          </p:cNvPr>
          <p:cNvSpPr txBox="1"/>
          <p:nvPr/>
        </p:nvSpPr>
        <p:spPr>
          <a:xfrm>
            <a:off x="10087696" y="5997965"/>
            <a:ext cx="4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100x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7513C1D-2A53-490F-6562-613759BC5572}"/>
              </a:ext>
            </a:extLst>
          </p:cNvPr>
          <p:cNvSpPr txBox="1"/>
          <p:nvPr/>
        </p:nvSpPr>
        <p:spPr>
          <a:xfrm>
            <a:off x="10854428" y="6000357"/>
            <a:ext cx="4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100x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EF05E964-EBDF-1453-6F70-0B7A0A6B4EDB}"/>
              </a:ext>
            </a:extLst>
          </p:cNvPr>
          <p:cNvSpPr txBox="1"/>
          <p:nvPr/>
        </p:nvSpPr>
        <p:spPr>
          <a:xfrm rot="16200000">
            <a:off x="3764089" y="3183676"/>
            <a:ext cx="1095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Collagen (MT)</a:t>
            </a:r>
            <a:endParaRPr lang="en-US" sz="1200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69F7481-9710-8A8C-B614-F7343A0247AB}"/>
              </a:ext>
            </a:extLst>
          </p:cNvPr>
          <p:cNvSpPr txBox="1"/>
          <p:nvPr/>
        </p:nvSpPr>
        <p:spPr>
          <a:xfrm rot="16200000">
            <a:off x="7283771" y="3007706"/>
            <a:ext cx="1275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Collagen (MT)</a:t>
            </a:r>
            <a:endParaRPr lang="en-US" sz="1200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D24765E0-F817-28A1-BCCB-31719E1BC8DF}"/>
              </a:ext>
            </a:extLst>
          </p:cNvPr>
          <p:cNvSpPr txBox="1"/>
          <p:nvPr/>
        </p:nvSpPr>
        <p:spPr>
          <a:xfrm>
            <a:off x="3440718" y="367073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9D0F52D-0996-E44A-52A2-1DE6825754FD}"/>
              </a:ext>
            </a:extLst>
          </p:cNvPr>
          <p:cNvSpPr txBox="1"/>
          <p:nvPr/>
        </p:nvSpPr>
        <p:spPr>
          <a:xfrm>
            <a:off x="5487257" y="367073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8A178C1-3664-F370-DA4B-F2BBC0F35DD3}"/>
              </a:ext>
            </a:extLst>
          </p:cNvPr>
          <p:cNvSpPr txBox="1"/>
          <p:nvPr/>
        </p:nvSpPr>
        <p:spPr>
          <a:xfrm>
            <a:off x="7060148" y="367923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0660DF8-A0AC-330E-093E-370E45B35A82}"/>
              </a:ext>
            </a:extLst>
          </p:cNvPr>
          <p:cNvSpPr txBox="1"/>
          <p:nvPr/>
        </p:nvSpPr>
        <p:spPr>
          <a:xfrm>
            <a:off x="9067654" y="365941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6D8B260-4641-2234-4B81-1FF24F68E2A9}"/>
              </a:ext>
            </a:extLst>
          </p:cNvPr>
          <p:cNvSpPr txBox="1"/>
          <p:nvPr/>
        </p:nvSpPr>
        <p:spPr>
          <a:xfrm>
            <a:off x="10744502" y="363011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100x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PowerPoint-presentasjon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Inigo Zubiavrre Martinez</dc:creator>
  <cp:lastModifiedBy>Inigo Zubiavrre Martinez</cp:lastModifiedBy>
  <cp:revision>1</cp:revision>
  <dcterms:created xsi:type="dcterms:W3CDTF">2025-11-05T15:13:57Z</dcterms:created>
  <dcterms:modified xsi:type="dcterms:W3CDTF">2025-11-05T15:20:22Z</dcterms:modified>
</cp:coreProperties>
</file>