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8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E1E33-7DCF-46F9-82E8-BF36C70E103E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77E88-F5AA-4E55-8A95-ABC273A6DA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36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 dirty="0"/>
              <a:t>Supplementary </a:t>
            </a:r>
            <a:r>
              <a:rPr lang="nb-NO" b="1" dirty="0" err="1"/>
              <a:t>figure</a:t>
            </a:r>
            <a:r>
              <a:rPr lang="nb-NO" b="1" dirty="0"/>
              <a:t> 2</a:t>
            </a:r>
            <a:r>
              <a:rPr lang="nb-NO" dirty="0"/>
              <a:t>: </a:t>
            </a:r>
            <a:r>
              <a:rPr lang="en-US" dirty="0"/>
              <a:t>Uncropped scans of Western blots found in Figure 3.</a:t>
            </a:r>
            <a:r>
              <a:rPr lang="nb-NO" dirty="0"/>
              <a:t> </a:t>
            </a:r>
          </a:p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23CAC-8456-4969-B68C-1F7EA73822B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9908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7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8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4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6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6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01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83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2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A50C63-5050-4133-890D-58FC0D9DAEB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E9ACB7-D5B5-4AD1-9374-ABCDA9D56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0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763" y="1657365"/>
            <a:ext cx="4755292" cy="252624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113" y="4619625"/>
            <a:ext cx="5042592" cy="230334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7703" y="7358982"/>
            <a:ext cx="4423413" cy="2382599"/>
          </a:xfrm>
          <a:prstGeom prst="rect">
            <a:avLst/>
          </a:prstGeom>
        </p:spPr>
      </p:pic>
      <p:sp>
        <p:nvSpPr>
          <p:cNvPr id="2" name="TekstSylinder 1">
            <a:extLst>
              <a:ext uri="{FF2B5EF4-FFF2-40B4-BE49-F238E27FC236}">
                <a16:creationId xmlns:a16="http://schemas.microsoft.com/office/drawing/2014/main" id="{3A164169-8450-DA32-2149-C96820FFBDE4}"/>
              </a:ext>
            </a:extLst>
          </p:cNvPr>
          <p:cNvSpPr txBox="1"/>
          <p:nvPr/>
        </p:nvSpPr>
        <p:spPr>
          <a:xfrm>
            <a:off x="2219567" y="10594649"/>
            <a:ext cx="2537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Supplementary</a:t>
            </a:r>
            <a:r>
              <a:rPr lang="nb-NO" dirty="0"/>
              <a:t> </a:t>
            </a:r>
            <a:r>
              <a:rPr lang="nb-NO" dirty="0" err="1"/>
              <a:t>Figure</a:t>
            </a:r>
            <a:r>
              <a:rPr lang="nb-NO" dirty="0"/>
              <a:t>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15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PowerPoint-presentasjon</vt:lpstr>
    </vt:vector>
  </TitlesOfParts>
  <Company>UiT The Arctic University of Norway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Inigo Zubiavrre Martinez</dc:creator>
  <cp:lastModifiedBy>Inigo Zubiavrre Martinez</cp:lastModifiedBy>
  <cp:revision>1</cp:revision>
  <dcterms:created xsi:type="dcterms:W3CDTF">2025-11-05T15:02:11Z</dcterms:created>
  <dcterms:modified xsi:type="dcterms:W3CDTF">2025-11-05T15:03:06Z</dcterms:modified>
</cp:coreProperties>
</file>