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8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28" autoAdjust="0"/>
    <p:restoredTop sz="94660"/>
  </p:normalViewPr>
  <p:slideViewPr>
    <p:cSldViewPr snapToGrid="0">
      <p:cViewPr varScale="1">
        <p:scale>
          <a:sx n="70" d="100"/>
          <a:sy n="70" d="100"/>
        </p:scale>
        <p:origin x="18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94ECAE-F58B-40C8-8638-1ADA4392C416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1E98B6-A615-4E9B-B6AD-32C54AE72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411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b="1" dirty="0"/>
              <a:t>Supplementary </a:t>
            </a:r>
            <a:r>
              <a:rPr lang="nb-NO" b="1" dirty="0" err="1"/>
              <a:t>figure</a:t>
            </a:r>
            <a:r>
              <a:rPr lang="nb-NO" b="1" dirty="0"/>
              <a:t> 1</a:t>
            </a:r>
            <a:r>
              <a:rPr lang="nb-NO" dirty="0"/>
              <a:t>: </a:t>
            </a:r>
            <a:r>
              <a:rPr lang="en-US" dirty="0"/>
              <a:t>Uncropped scans of Western blots found in Figure 2.</a:t>
            </a:r>
            <a:r>
              <a:rPr lang="nb-NO" dirty="0"/>
              <a:t> </a:t>
            </a:r>
          </a:p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C23CAC-8456-4969-B68C-1F7EA73822B8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0676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B4486-4318-4396-BFBD-40418A06ABCA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4A02-1960-45E9-86C1-81D60C885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115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B4486-4318-4396-BFBD-40418A06ABCA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4A02-1960-45E9-86C1-81D60C885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996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B4486-4318-4396-BFBD-40418A06ABCA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4A02-1960-45E9-86C1-81D60C885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187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B4486-4318-4396-BFBD-40418A06ABCA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4A02-1960-45E9-86C1-81D60C885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754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B4486-4318-4396-BFBD-40418A06ABCA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4A02-1960-45E9-86C1-81D60C885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35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B4486-4318-4396-BFBD-40418A06ABCA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4A02-1960-45E9-86C1-81D60C885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197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B4486-4318-4396-BFBD-40418A06ABCA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4A02-1960-45E9-86C1-81D60C885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328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B4486-4318-4396-BFBD-40418A06ABCA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4A02-1960-45E9-86C1-81D60C885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453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B4486-4318-4396-BFBD-40418A06ABCA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4A02-1960-45E9-86C1-81D60C885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694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B4486-4318-4396-BFBD-40418A06ABCA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4A02-1960-45E9-86C1-81D60C885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53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B4486-4318-4396-BFBD-40418A06ABCA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4A02-1960-45E9-86C1-81D60C885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933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DB4486-4318-4396-BFBD-40418A06ABCA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D04A02-1960-45E9-86C1-81D60C8852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18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/>
          <a:srcRect b="40439"/>
          <a:stretch/>
        </p:blipFill>
        <p:spPr>
          <a:xfrm>
            <a:off x="45808" y="2448581"/>
            <a:ext cx="6766385" cy="290604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DBBC567-4774-EF40-3248-C67AED8C2C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3136" y="5830615"/>
            <a:ext cx="4378832" cy="1862490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3AE0341E-6298-7AA2-18FE-25366D210D74}"/>
              </a:ext>
            </a:extLst>
          </p:cNvPr>
          <p:cNvSpPr txBox="1"/>
          <p:nvPr/>
        </p:nvSpPr>
        <p:spPr>
          <a:xfrm>
            <a:off x="2085175" y="10679668"/>
            <a:ext cx="2537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err="1"/>
              <a:t>Supplementary</a:t>
            </a:r>
            <a:r>
              <a:rPr lang="nb-NO" dirty="0"/>
              <a:t> </a:t>
            </a:r>
            <a:r>
              <a:rPr lang="nb-NO" dirty="0" err="1"/>
              <a:t>Figure</a:t>
            </a:r>
            <a:r>
              <a:rPr lang="nb-NO" dirty="0"/>
              <a:t>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979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18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PowerPoint-presentasjon</vt:lpstr>
    </vt:vector>
  </TitlesOfParts>
  <Company>UiT The Arctic University of Norway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Inigo Zubiavrre Martinez</dc:creator>
  <cp:lastModifiedBy>Inigo Zubiavrre Martinez</cp:lastModifiedBy>
  <cp:revision>1</cp:revision>
  <dcterms:created xsi:type="dcterms:W3CDTF">2025-11-05T15:00:32Z</dcterms:created>
  <dcterms:modified xsi:type="dcterms:W3CDTF">2025-11-05T15:02:00Z</dcterms:modified>
</cp:coreProperties>
</file>