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96" r:id="rId1"/>
  </p:sldMasterIdLst>
  <p:notesMasterIdLst>
    <p:notesMasterId r:id="rId4"/>
  </p:notesMasterIdLst>
  <p:sldIdLst>
    <p:sldId id="292" r:id="rId2"/>
    <p:sldId id="293" r:id="rId3"/>
  </p:sldIdLst>
  <p:sldSz cx="12192000" cy="8531225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0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85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7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len Naguit" userId="9562b9beff72fac7" providerId="LiveId" clId="{E008A045-65ED-43B7-B046-9C3B6E6FBEA9}"/>
    <pc:docChg chg="modSld">
      <pc:chgData name="Allen Naguit" userId="9562b9beff72fac7" providerId="LiveId" clId="{E008A045-65ED-43B7-B046-9C3B6E6FBEA9}" dt="2024-10-07T12:31:06.006" v="20" actId="20577"/>
      <pc:docMkLst>
        <pc:docMk/>
      </pc:docMkLst>
      <pc:sldChg chg="modSp mod">
        <pc:chgData name="Allen Naguit" userId="9562b9beff72fac7" providerId="LiveId" clId="{E008A045-65ED-43B7-B046-9C3B6E6FBEA9}" dt="2024-10-07T12:28:36.210" v="19" actId="207"/>
        <pc:sldMkLst>
          <pc:docMk/>
          <pc:sldMk cId="3554983015" sldId="256"/>
        </pc:sldMkLst>
        <pc:spChg chg="mod">
          <ac:chgData name="Allen Naguit" userId="9562b9beff72fac7" providerId="LiveId" clId="{E008A045-65ED-43B7-B046-9C3B6E6FBEA9}" dt="2024-10-07T12:28:36.210" v="19" actId="207"/>
          <ac:spMkLst>
            <pc:docMk/>
            <pc:sldMk cId="3554983015" sldId="256"/>
            <ac:spMk id="6" creationId="{67A35157-C967-6A44-2D90-D7F00764C305}"/>
          </ac:spMkLst>
        </pc:spChg>
      </pc:sldChg>
      <pc:sldChg chg="modSp mod">
        <pc:chgData name="Allen Naguit" userId="9562b9beff72fac7" providerId="LiveId" clId="{E008A045-65ED-43B7-B046-9C3B6E6FBEA9}" dt="2024-10-07T12:31:06.006" v="20" actId="20577"/>
        <pc:sldMkLst>
          <pc:docMk/>
          <pc:sldMk cId="258348171" sldId="289"/>
        </pc:sldMkLst>
        <pc:spChg chg="mod">
          <ac:chgData name="Allen Naguit" userId="9562b9beff72fac7" providerId="LiveId" clId="{E008A045-65ED-43B7-B046-9C3B6E6FBEA9}" dt="2024-10-07T12:31:06.006" v="20" actId="20577"/>
          <ac:spMkLst>
            <pc:docMk/>
            <pc:sldMk cId="258348171" sldId="289"/>
            <ac:spMk id="5" creationId="{45F72B76-A1FB-B924-034E-5019B9464FD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8F58370D-0059-43C8-9937-9922101427E7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1233488"/>
            <a:ext cx="47545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9D429A56-3C59-4A9F-86B9-40A7268450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370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1396199"/>
            <a:ext cx="10363200" cy="2970130"/>
          </a:xfrm>
        </p:spPr>
        <p:txBody>
          <a:bodyPr anchor="b"/>
          <a:lstStyle>
            <a:lvl1pPr algn="ctr">
              <a:defRPr sz="746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2" y="4480871"/>
            <a:ext cx="9144000" cy="2059737"/>
          </a:xfrm>
        </p:spPr>
        <p:txBody>
          <a:bodyPr/>
          <a:lstStyle>
            <a:lvl1pPr marL="0" indent="0" algn="ctr">
              <a:buNone/>
              <a:defRPr sz="2985"/>
            </a:lvl1pPr>
            <a:lvl2pPr marL="568689" indent="0" algn="ctr">
              <a:buNone/>
              <a:defRPr sz="2488"/>
            </a:lvl2pPr>
            <a:lvl3pPr marL="1137381" indent="0" algn="ctr">
              <a:buNone/>
              <a:defRPr sz="2239"/>
            </a:lvl3pPr>
            <a:lvl4pPr marL="1706070" indent="0" algn="ctr">
              <a:buNone/>
              <a:defRPr sz="1989"/>
            </a:lvl4pPr>
            <a:lvl5pPr marL="2274760" indent="0" algn="ctr">
              <a:buNone/>
              <a:defRPr sz="1989"/>
            </a:lvl5pPr>
            <a:lvl6pPr marL="2843450" indent="0" algn="ctr">
              <a:buNone/>
              <a:defRPr sz="1989"/>
            </a:lvl6pPr>
            <a:lvl7pPr marL="3412141" indent="0" algn="ctr">
              <a:buNone/>
              <a:defRPr sz="1989"/>
            </a:lvl7pPr>
            <a:lvl8pPr marL="3980830" indent="0" algn="ctr">
              <a:buNone/>
              <a:defRPr sz="1989"/>
            </a:lvl8pPr>
            <a:lvl9pPr marL="4549520" indent="0" algn="ctr">
              <a:buNone/>
              <a:defRPr sz="1989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BBD6-569C-4814-8E60-6103FDA963BB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7B2A-A1B0-4B88-9F1C-208287569C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9182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BBD6-569C-4814-8E60-6103FDA963BB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7B2A-A1B0-4B88-9F1C-208287569C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248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4" y="454211"/>
            <a:ext cx="2628899" cy="722981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54211"/>
            <a:ext cx="7734300" cy="722981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BBD6-569C-4814-8E60-6103FDA963BB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7B2A-A1B0-4B88-9F1C-208287569C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7886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BBD6-569C-4814-8E60-6103FDA963BB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7B2A-A1B0-4B88-9F1C-208287569C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2416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2126884"/>
            <a:ext cx="10515601" cy="3548752"/>
          </a:xfrm>
        </p:spPr>
        <p:txBody>
          <a:bodyPr anchor="b"/>
          <a:lstStyle>
            <a:lvl1pPr>
              <a:defRPr sz="746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5709211"/>
            <a:ext cx="10515601" cy="1866205"/>
          </a:xfrm>
        </p:spPr>
        <p:txBody>
          <a:bodyPr/>
          <a:lstStyle>
            <a:lvl1pPr marL="0" indent="0">
              <a:buNone/>
              <a:defRPr sz="2985">
                <a:solidFill>
                  <a:schemeClr val="tx1">
                    <a:tint val="82000"/>
                  </a:schemeClr>
                </a:solidFill>
              </a:defRPr>
            </a:lvl1pPr>
            <a:lvl2pPr marL="568689" indent="0">
              <a:buNone/>
              <a:defRPr sz="2488">
                <a:solidFill>
                  <a:schemeClr val="tx1">
                    <a:tint val="82000"/>
                  </a:schemeClr>
                </a:solidFill>
              </a:defRPr>
            </a:lvl2pPr>
            <a:lvl3pPr marL="1137381" indent="0">
              <a:buNone/>
              <a:defRPr sz="2239">
                <a:solidFill>
                  <a:schemeClr val="tx1">
                    <a:tint val="82000"/>
                  </a:schemeClr>
                </a:solidFill>
              </a:defRPr>
            </a:lvl3pPr>
            <a:lvl4pPr marL="1706070" indent="0">
              <a:buNone/>
              <a:defRPr sz="1989">
                <a:solidFill>
                  <a:schemeClr val="tx1">
                    <a:tint val="82000"/>
                  </a:schemeClr>
                </a:solidFill>
              </a:defRPr>
            </a:lvl4pPr>
            <a:lvl5pPr marL="2274760" indent="0">
              <a:buNone/>
              <a:defRPr sz="1989">
                <a:solidFill>
                  <a:schemeClr val="tx1">
                    <a:tint val="82000"/>
                  </a:schemeClr>
                </a:solidFill>
              </a:defRPr>
            </a:lvl5pPr>
            <a:lvl6pPr marL="2843450" indent="0">
              <a:buNone/>
              <a:defRPr sz="1989">
                <a:solidFill>
                  <a:schemeClr val="tx1">
                    <a:tint val="82000"/>
                  </a:schemeClr>
                </a:solidFill>
              </a:defRPr>
            </a:lvl6pPr>
            <a:lvl7pPr marL="3412141" indent="0">
              <a:buNone/>
              <a:defRPr sz="1989">
                <a:solidFill>
                  <a:schemeClr val="tx1">
                    <a:tint val="82000"/>
                  </a:schemeClr>
                </a:solidFill>
              </a:defRPr>
            </a:lvl7pPr>
            <a:lvl8pPr marL="3980830" indent="0">
              <a:buNone/>
              <a:defRPr sz="1989">
                <a:solidFill>
                  <a:schemeClr val="tx1">
                    <a:tint val="82000"/>
                  </a:schemeClr>
                </a:solidFill>
              </a:defRPr>
            </a:lvl8pPr>
            <a:lvl9pPr marL="4549520" indent="0">
              <a:buNone/>
              <a:defRPr sz="198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BBD6-569C-4814-8E60-6103FDA963BB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7B2A-A1B0-4B88-9F1C-208287569C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7304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2" y="2271044"/>
            <a:ext cx="5181601" cy="54129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2271044"/>
            <a:ext cx="5181601" cy="54129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BBD6-569C-4814-8E60-6103FDA963BB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7B2A-A1B0-4B88-9F1C-208287569C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019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4211"/>
            <a:ext cx="10515601" cy="164897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2091336"/>
            <a:ext cx="5157787" cy="1024931"/>
          </a:xfrm>
        </p:spPr>
        <p:txBody>
          <a:bodyPr anchor="b"/>
          <a:lstStyle>
            <a:lvl1pPr marL="0" indent="0">
              <a:buNone/>
              <a:defRPr sz="2985" b="1"/>
            </a:lvl1pPr>
            <a:lvl2pPr marL="568689" indent="0">
              <a:buNone/>
              <a:defRPr sz="2488" b="1"/>
            </a:lvl2pPr>
            <a:lvl3pPr marL="1137381" indent="0">
              <a:buNone/>
              <a:defRPr sz="2239" b="1"/>
            </a:lvl3pPr>
            <a:lvl4pPr marL="1706070" indent="0">
              <a:buNone/>
              <a:defRPr sz="1989" b="1"/>
            </a:lvl4pPr>
            <a:lvl5pPr marL="2274760" indent="0">
              <a:buNone/>
              <a:defRPr sz="1989" b="1"/>
            </a:lvl5pPr>
            <a:lvl6pPr marL="2843450" indent="0">
              <a:buNone/>
              <a:defRPr sz="1989" b="1"/>
            </a:lvl6pPr>
            <a:lvl7pPr marL="3412141" indent="0">
              <a:buNone/>
              <a:defRPr sz="1989" b="1"/>
            </a:lvl7pPr>
            <a:lvl8pPr marL="3980830" indent="0">
              <a:buNone/>
              <a:defRPr sz="1989" b="1"/>
            </a:lvl8pPr>
            <a:lvl9pPr marL="4549520" indent="0">
              <a:buNone/>
              <a:defRPr sz="1989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3116268"/>
            <a:ext cx="5157787" cy="458355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091336"/>
            <a:ext cx="5183188" cy="1024931"/>
          </a:xfrm>
        </p:spPr>
        <p:txBody>
          <a:bodyPr anchor="b"/>
          <a:lstStyle>
            <a:lvl1pPr marL="0" indent="0">
              <a:buNone/>
              <a:defRPr sz="2985" b="1"/>
            </a:lvl1pPr>
            <a:lvl2pPr marL="568689" indent="0">
              <a:buNone/>
              <a:defRPr sz="2488" b="1"/>
            </a:lvl2pPr>
            <a:lvl3pPr marL="1137381" indent="0">
              <a:buNone/>
              <a:defRPr sz="2239" b="1"/>
            </a:lvl3pPr>
            <a:lvl4pPr marL="1706070" indent="0">
              <a:buNone/>
              <a:defRPr sz="1989" b="1"/>
            </a:lvl4pPr>
            <a:lvl5pPr marL="2274760" indent="0">
              <a:buNone/>
              <a:defRPr sz="1989" b="1"/>
            </a:lvl5pPr>
            <a:lvl6pPr marL="2843450" indent="0">
              <a:buNone/>
              <a:defRPr sz="1989" b="1"/>
            </a:lvl6pPr>
            <a:lvl7pPr marL="3412141" indent="0">
              <a:buNone/>
              <a:defRPr sz="1989" b="1"/>
            </a:lvl7pPr>
            <a:lvl8pPr marL="3980830" indent="0">
              <a:buNone/>
              <a:defRPr sz="1989" b="1"/>
            </a:lvl8pPr>
            <a:lvl9pPr marL="4549520" indent="0">
              <a:buNone/>
              <a:defRPr sz="1989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116268"/>
            <a:ext cx="5183188" cy="458355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BBD6-569C-4814-8E60-6103FDA963BB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7B2A-A1B0-4B88-9F1C-208287569C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0079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BBD6-569C-4814-8E60-6103FDA963BB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7B2A-A1B0-4B88-9F1C-208287569C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71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BBD6-569C-4814-8E60-6103FDA963BB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7B2A-A1B0-4B88-9F1C-208287569C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833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68748"/>
            <a:ext cx="3932237" cy="1990619"/>
          </a:xfrm>
        </p:spPr>
        <p:txBody>
          <a:bodyPr anchor="b"/>
          <a:lstStyle>
            <a:lvl1pPr>
              <a:defRPr sz="398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1228340"/>
            <a:ext cx="6172200" cy="6062699"/>
          </a:xfrm>
        </p:spPr>
        <p:txBody>
          <a:bodyPr/>
          <a:lstStyle>
            <a:lvl1pPr>
              <a:defRPr sz="3981"/>
            </a:lvl1pPr>
            <a:lvl2pPr>
              <a:defRPr sz="3483"/>
            </a:lvl2pPr>
            <a:lvl3pPr>
              <a:defRPr sz="2985"/>
            </a:lvl3pPr>
            <a:lvl4pPr>
              <a:defRPr sz="2488"/>
            </a:lvl4pPr>
            <a:lvl5pPr>
              <a:defRPr sz="2488"/>
            </a:lvl5pPr>
            <a:lvl6pPr>
              <a:defRPr sz="2488"/>
            </a:lvl6pPr>
            <a:lvl7pPr>
              <a:defRPr sz="2488"/>
            </a:lvl7pPr>
            <a:lvl8pPr>
              <a:defRPr sz="2488"/>
            </a:lvl8pPr>
            <a:lvl9pPr>
              <a:defRPr sz="24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559369"/>
            <a:ext cx="3932237" cy="4741545"/>
          </a:xfrm>
        </p:spPr>
        <p:txBody>
          <a:bodyPr/>
          <a:lstStyle>
            <a:lvl1pPr marL="0" indent="0">
              <a:buNone/>
              <a:defRPr sz="1989"/>
            </a:lvl1pPr>
            <a:lvl2pPr marL="568689" indent="0">
              <a:buNone/>
              <a:defRPr sz="1742"/>
            </a:lvl2pPr>
            <a:lvl3pPr marL="1137381" indent="0">
              <a:buNone/>
              <a:defRPr sz="1493"/>
            </a:lvl3pPr>
            <a:lvl4pPr marL="1706070" indent="0">
              <a:buNone/>
              <a:defRPr sz="1243"/>
            </a:lvl4pPr>
            <a:lvl5pPr marL="2274760" indent="0">
              <a:buNone/>
              <a:defRPr sz="1243"/>
            </a:lvl5pPr>
            <a:lvl6pPr marL="2843450" indent="0">
              <a:buNone/>
              <a:defRPr sz="1243"/>
            </a:lvl6pPr>
            <a:lvl7pPr marL="3412141" indent="0">
              <a:buNone/>
              <a:defRPr sz="1243"/>
            </a:lvl7pPr>
            <a:lvl8pPr marL="3980830" indent="0">
              <a:buNone/>
              <a:defRPr sz="1243"/>
            </a:lvl8pPr>
            <a:lvl9pPr marL="4549520" indent="0">
              <a:buNone/>
              <a:defRPr sz="124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BBD6-569C-4814-8E60-6103FDA963BB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7B2A-A1B0-4B88-9F1C-208287569C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268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68748"/>
            <a:ext cx="3932237" cy="1990619"/>
          </a:xfrm>
        </p:spPr>
        <p:txBody>
          <a:bodyPr anchor="b"/>
          <a:lstStyle>
            <a:lvl1pPr>
              <a:defRPr sz="398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1228340"/>
            <a:ext cx="6172200" cy="6062699"/>
          </a:xfrm>
        </p:spPr>
        <p:txBody>
          <a:bodyPr anchor="t"/>
          <a:lstStyle>
            <a:lvl1pPr marL="0" indent="0">
              <a:buNone/>
              <a:defRPr sz="3981"/>
            </a:lvl1pPr>
            <a:lvl2pPr marL="568689" indent="0">
              <a:buNone/>
              <a:defRPr sz="3483"/>
            </a:lvl2pPr>
            <a:lvl3pPr marL="1137381" indent="0">
              <a:buNone/>
              <a:defRPr sz="2985"/>
            </a:lvl3pPr>
            <a:lvl4pPr marL="1706070" indent="0">
              <a:buNone/>
              <a:defRPr sz="2488"/>
            </a:lvl4pPr>
            <a:lvl5pPr marL="2274760" indent="0">
              <a:buNone/>
              <a:defRPr sz="2488"/>
            </a:lvl5pPr>
            <a:lvl6pPr marL="2843450" indent="0">
              <a:buNone/>
              <a:defRPr sz="2488"/>
            </a:lvl6pPr>
            <a:lvl7pPr marL="3412141" indent="0">
              <a:buNone/>
              <a:defRPr sz="2488"/>
            </a:lvl7pPr>
            <a:lvl8pPr marL="3980830" indent="0">
              <a:buNone/>
              <a:defRPr sz="2488"/>
            </a:lvl8pPr>
            <a:lvl9pPr marL="4549520" indent="0">
              <a:buNone/>
              <a:defRPr sz="2488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559369"/>
            <a:ext cx="3932237" cy="4741545"/>
          </a:xfrm>
        </p:spPr>
        <p:txBody>
          <a:bodyPr/>
          <a:lstStyle>
            <a:lvl1pPr marL="0" indent="0">
              <a:buNone/>
              <a:defRPr sz="1989"/>
            </a:lvl1pPr>
            <a:lvl2pPr marL="568689" indent="0">
              <a:buNone/>
              <a:defRPr sz="1742"/>
            </a:lvl2pPr>
            <a:lvl3pPr marL="1137381" indent="0">
              <a:buNone/>
              <a:defRPr sz="1493"/>
            </a:lvl3pPr>
            <a:lvl4pPr marL="1706070" indent="0">
              <a:buNone/>
              <a:defRPr sz="1243"/>
            </a:lvl4pPr>
            <a:lvl5pPr marL="2274760" indent="0">
              <a:buNone/>
              <a:defRPr sz="1243"/>
            </a:lvl5pPr>
            <a:lvl6pPr marL="2843450" indent="0">
              <a:buNone/>
              <a:defRPr sz="1243"/>
            </a:lvl6pPr>
            <a:lvl7pPr marL="3412141" indent="0">
              <a:buNone/>
              <a:defRPr sz="1243"/>
            </a:lvl7pPr>
            <a:lvl8pPr marL="3980830" indent="0">
              <a:buNone/>
              <a:defRPr sz="1243"/>
            </a:lvl8pPr>
            <a:lvl9pPr marL="4549520" indent="0">
              <a:buNone/>
              <a:defRPr sz="124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BBD6-569C-4814-8E60-6103FDA963BB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7B2A-A1B0-4B88-9F1C-208287569C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605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54211"/>
            <a:ext cx="10515601" cy="1648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271044"/>
            <a:ext cx="10515601" cy="5412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7907185"/>
            <a:ext cx="2743201" cy="454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9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4ABBD6-569C-4814-8E60-6103FDA963BB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7907185"/>
            <a:ext cx="4114799" cy="454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9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9" y="7907185"/>
            <a:ext cx="2743201" cy="454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9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107B2A-A1B0-4B88-9F1C-208287569C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482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137381" rtl="0" eaLnBrk="1" latinLnBrk="0" hangingPunct="1">
        <a:lnSpc>
          <a:spcPct val="90000"/>
        </a:lnSpc>
        <a:spcBef>
          <a:spcPct val="0"/>
        </a:spcBef>
        <a:buNone/>
        <a:defRPr kumimoji="1" sz="54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4344" indent="-284344" algn="l" defTabSz="1137381" rtl="0" eaLnBrk="1" latinLnBrk="0" hangingPunct="1">
        <a:lnSpc>
          <a:spcPct val="90000"/>
        </a:lnSpc>
        <a:spcBef>
          <a:spcPts val="1243"/>
        </a:spcBef>
        <a:buFont typeface="Arial" panose="020B0604020202020204" pitchFamily="34" charset="0"/>
        <a:buChar char="•"/>
        <a:defRPr kumimoji="1" sz="3483" kern="1200">
          <a:solidFill>
            <a:schemeClr val="tx1"/>
          </a:solidFill>
          <a:latin typeface="+mn-lt"/>
          <a:ea typeface="+mn-ea"/>
          <a:cs typeface="+mn-cs"/>
        </a:defRPr>
      </a:lvl1pPr>
      <a:lvl2pPr marL="853036" indent="-284344" algn="l" defTabSz="1137381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kumimoji="1" sz="2985" kern="1200">
          <a:solidFill>
            <a:schemeClr val="tx1"/>
          </a:solidFill>
          <a:latin typeface="+mn-lt"/>
          <a:ea typeface="+mn-ea"/>
          <a:cs typeface="+mn-cs"/>
        </a:defRPr>
      </a:lvl2pPr>
      <a:lvl3pPr marL="1421726" indent="-284344" algn="l" defTabSz="1137381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kumimoji="1" sz="2488" kern="1200">
          <a:solidFill>
            <a:schemeClr val="tx1"/>
          </a:solidFill>
          <a:latin typeface="+mn-lt"/>
          <a:ea typeface="+mn-ea"/>
          <a:cs typeface="+mn-cs"/>
        </a:defRPr>
      </a:lvl3pPr>
      <a:lvl4pPr marL="1990415" indent="-284344" algn="l" defTabSz="1137381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4pPr>
      <a:lvl5pPr marL="2559105" indent="-284344" algn="l" defTabSz="1137381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5pPr>
      <a:lvl6pPr marL="3127794" indent="-284344" algn="l" defTabSz="1137381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6pPr>
      <a:lvl7pPr marL="3696484" indent="-284344" algn="l" defTabSz="1137381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7pPr>
      <a:lvl8pPr marL="4265175" indent="-284344" algn="l" defTabSz="1137381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8pPr>
      <a:lvl9pPr marL="4833865" indent="-284344" algn="l" defTabSz="1137381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7381" rtl="0" eaLnBrk="1" latinLnBrk="0" hangingPunct="1"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1pPr>
      <a:lvl2pPr marL="568689" algn="l" defTabSz="1137381" rtl="0" eaLnBrk="1" latinLnBrk="0" hangingPunct="1"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2pPr>
      <a:lvl3pPr marL="1137381" algn="l" defTabSz="1137381" rtl="0" eaLnBrk="1" latinLnBrk="0" hangingPunct="1"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3pPr>
      <a:lvl4pPr marL="1706070" algn="l" defTabSz="1137381" rtl="0" eaLnBrk="1" latinLnBrk="0" hangingPunct="1"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4pPr>
      <a:lvl5pPr marL="2274760" algn="l" defTabSz="1137381" rtl="0" eaLnBrk="1" latinLnBrk="0" hangingPunct="1"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5pPr>
      <a:lvl6pPr marL="2843450" algn="l" defTabSz="1137381" rtl="0" eaLnBrk="1" latinLnBrk="0" hangingPunct="1"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6pPr>
      <a:lvl7pPr marL="3412141" algn="l" defTabSz="1137381" rtl="0" eaLnBrk="1" latinLnBrk="0" hangingPunct="1"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7pPr>
      <a:lvl8pPr marL="3980830" algn="l" defTabSz="1137381" rtl="0" eaLnBrk="1" latinLnBrk="0" hangingPunct="1"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8pPr>
      <a:lvl9pPr marL="4549520" algn="l" defTabSz="1137381" rtl="0" eaLnBrk="1" latinLnBrk="0" hangingPunct="1">
        <a:defRPr kumimoji="1" sz="223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639219-75C9-E6C9-79D0-9329852884DF}"/>
              </a:ext>
            </a:extLst>
          </p:cNvPr>
          <p:cNvSpPr txBox="1"/>
          <p:nvPr/>
        </p:nvSpPr>
        <p:spPr>
          <a:xfrm>
            <a:off x="892088" y="6484592"/>
            <a:ext cx="107519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1.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Restricted cubic spline curves showing the association between the carbohydrate-to-fat energy ratio  and the prevalence of comprehensive frailty according to bodyweight-normalized protein intake</a:t>
            </a:r>
            <a:r>
              <a:rPr lang="en-US" altLang="ja-JP" sz="1600" dirty="0"/>
              <a:t> (&lt;1.0 vs ≥1.0 g/kg/day)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0B40C17-07FE-56A6-2DEE-877FFBDA252B}"/>
              </a:ext>
            </a:extLst>
          </p:cNvPr>
          <p:cNvSpPr txBox="1"/>
          <p:nvPr/>
        </p:nvSpPr>
        <p:spPr>
          <a:xfrm>
            <a:off x="5637386" y="217066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15FDD49-D1FD-1B96-1B1D-61E06EA02424}"/>
              </a:ext>
            </a:extLst>
          </p:cNvPr>
          <p:cNvSpPr txBox="1"/>
          <p:nvPr/>
        </p:nvSpPr>
        <p:spPr>
          <a:xfrm>
            <a:off x="2363748" y="217066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519932E-6844-F29A-1023-3B35DC16B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284" y="2540001"/>
            <a:ext cx="6439989" cy="361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520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FA7924-DCFF-8F50-8FDA-B0400485178A}"/>
              </a:ext>
            </a:extLst>
          </p:cNvPr>
          <p:cNvSpPr txBox="1"/>
          <p:nvPr/>
        </p:nvSpPr>
        <p:spPr>
          <a:xfrm>
            <a:off x="892088" y="6484592"/>
            <a:ext cx="107519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2.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600" dirty="0"/>
              <a:t>Carbohydrate-to-fat ratio and domain-specific impairments assessed by the </a:t>
            </a:r>
            <a:r>
              <a:rPr lang="en-US" altLang="ja-JP" sz="1600" dirty="0" err="1"/>
              <a:t>Kihon</a:t>
            </a:r>
            <a:r>
              <a:rPr lang="en-US" altLang="ja-JP" sz="1600" dirty="0"/>
              <a:t> Checklist</a:t>
            </a:r>
            <a:endParaRPr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82884EF-4D4C-F2C0-4DE6-810C1A032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0" y="2659062"/>
            <a:ext cx="8011746" cy="333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993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4137</TotalTime>
  <Words>58</Words>
  <Application>Microsoft Office PowerPoint</Application>
  <PresentationFormat>ユーザー設定</PresentationFormat>
  <Paragraphs>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Hinako Nanri</dc:creator>
  <cp:lastModifiedBy>南里 妃名子</cp:lastModifiedBy>
  <cp:revision>55</cp:revision>
  <cp:lastPrinted>2026-01-08T08:43:36Z</cp:lastPrinted>
  <dcterms:created xsi:type="dcterms:W3CDTF">2024-09-12T05:42:07Z</dcterms:created>
  <dcterms:modified xsi:type="dcterms:W3CDTF">2026-01-19T07:27:28Z</dcterms:modified>
</cp:coreProperties>
</file>