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16D36-685D-4856-BEDD-B8BECB546390}" type="datetimeFigureOut">
              <a:rPr lang="zh-CN" altLang="en-US" smtClean="0"/>
              <a:t>2021/6/5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94E99-76A6-43BC-AB9B-C47484AB5F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539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204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2021/6/5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2021/6/5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2021/6/5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3876" y="114301"/>
            <a:ext cx="8277225" cy="6956425"/>
            <a:chOff x="425" y="180"/>
            <a:chExt cx="13035" cy="10955"/>
          </a:xfrm>
        </p:grpSpPr>
        <p:sp>
          <p:nvSpPr>
            <p:cNvPr id="13313" name="AutoShape 5"/>
            <p:cNvSpPr>
              <a:spLocks noChangeAspect="1" noTextEdit="1"/>
            </p:cNvSpPr>
            <p:nvPr/>
          </p:nvSpPr>
          <p:spPr>
            <a:xfrm>
              <a:off x="900" y="760"/>
              <a:ext cx="12560" cy="103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lstStyle/>
            <a:p>
              <a:pPr eaLnBrk="0" hangingPunct="0"/>
              <a:endParaRPr lang="zh-CN" altLang="en-US" sz="1000" dirty="0">
                <a:latin typeface="Arial" panose="020B0604020202090204" pitchFamily="34" charset="0"/>
                <a:ea typeface="MS PGothic" panose="020B0600070205080204" pitchFamily="2" charset="-128"/>
              </a:endParaRPr>
            </a:p>
          </p:txBody>
        </p:sp>
        <p:sp>
          <p:nvSpPr>
            <p:cNvPr id="13314" name="Freeform 6"/>
            <p:cNvSpPr/>
            <p:nvPr/>
          </p:nvSpPr>
          <p:spPr>
            <a:xfrm>
              <a:off x="8445" y="10020"/>
              <a:ext cx="665" cy="555"/>
            </a:xfrm>
            <a:custGeom>
              <a:avLst/>
              <a:gdLst/>
              <a:ahLst/>
              <a:cxnLst>
                <a:cxn ang="0">
                  <a:pos x="88" y="222"/>
                </a:cxn>
                <a:cxn ang="0">
                  <a:pos x="88" y="222"/>
                </a:cxn>
                <a:cxn ang="0">
                  <a:pos x="62" y="212"/>
                </a:cxn>
                <a:cxn ang="0">
                  <a:pos x="40" y="206"/>
                </a:cxn>
                <a:cxn ang="0">
                  <a:pos x="20" y="196"/>
                </a:cxn>
                <a:cxn ang="0">
                  <a:pos x="12" y="190"/>
                </a:cxn>
                <a:cxn ang="0">
                  <a:pos x="6" y="184"/>
                </a:cxn>
                <a:cxn ang="0">
                  <a:pos x="6" y="184"/>
                </a:cxn>
                <a:cxn ang="0">
                  <a:pos x="2" y="160"/>
                </a:cxn>
                <a:cxn ang="0">
                  <a:pos x="0" y="132"/>
                </a:cxn>
                <a:cxn ang="0">
                  <a:pos x="2" y="108"/>
                </a:cxn>
                <a:cxn ang="0">
                  <a:pos x="4" y="98"/>
                </a:cxn>
                <a:cxn ang="0">
                  <a:pos x="8" y="88"/>
                </a:cxn>
                <a:cxn ang="0">
                  <a:pos x="8" y="88"/>
                </a:cxn>
                <a:cxn ang="0">
                  <a:pos x="26" y="82"/>
                </a:cxn>
                <a:cxn ang="0">
                  <a:pos x="36" y="78"/>
                </a:cxn>
                <a:cxn ang="0">
                  <a:pos x="44" y="74"/>
                </a:cxn>
                <a:cxn ang="0">
                  <a:pos x="44" y="74"/>
                </a:cxn>
                <a:cxn ang="0">
                  <a:pos x="46" y="36"/>
                </a:cxn>
                <a:cxn ang="0">
                  <a:pos x="46" y="36"/>
                </a:cxn>
                <a:cxn ang="0">
                  <a:pos x="52" y="32"/>
                </a:cxn>
                <a:cxn ang="0">
                  <a:pos x="56" y="30"/>
                </a:cxn>
                <a:cxn ang="0">
                  <a:pos x="66" y="32"/>
                </a:cxn>
                <a:cxn ang="0">
                  <a:pos x="76" y="34"/>
                </a:cxn>
                <a:cxn ang="0">
                  <a:pos x="84" y="34"/>
                </a:cxn>
                <a:cxn ang="0">
                  <a:pos x="90" y="34"/>
                </a:cxn>
                <a:cxn ang="0">
                  <a:pos x="90" y="34"/>
                </a:cxn>
                <a:cxn ang="0">
                  <a:pos x="142" y="6"/>
                </a:cxn>
                <a:cxn ang="0">
                  <a:pos x="142" y="6"/>
                </a:cxn>
                <a:cxn ang="0">
                  <a:pos x="234" y="0"/>
                </a:cxn>
                <a:cxn ang="0">
                  <a:pos x="234" y="0"/>
                </a:cxn>
                <a:cxn ang="0">
                  <a:pos x="242" y="4"/>
                </a:cxn>
                <a:cxn ang="0">
                  <a:pos x="250" y="10"/>
                </a:cxn>
                <a:cxn ang="0">
                  <a:pos x="258" y="20"/>
                </a:cxn>
                <a:cxn ang="0">
                  <a:pos x="266" y="32"/>
                </a:cxn>
                <a:cxn ang="0">
                  <a:pos x="266" y="32"/>
                </a:cxn>
                <a:cxn ang="0">
                  <a:pos x="266" y="52"/>
                </a:cxn>
                <a:cxn ang="0">
                  <a:pos x="266" y="52"/>
                </a:cxn>
                <a:cxn ang="0">
                  <a:pos x="262" y="60"/>
                </a:cxn>
                <a:cxn ang="0">
                  <a:pos x="258" y="68"/>
                </a:cxn>
                <a:cxn ang="0">
                  <a:pos x="258" y="68"/>
                </a:cxn>
                <a:cxn ang="0">
                  <a:pos x="236" y="100"/>
                </a:cxn>
                <a:cxn ang="0">
                  <a:pos x="226" y="116"/>
                </a:cxn>
                <a:cxn ang="0">
                  <a:pos x="218" y="134"/>
                </a:cxn>
                <a:cxn ang="0">
                  <a:pos x="218" y="134"/>
                </a:cxn>
                <a:cxn ang="0">
                  <a:pos x="212" y="148"/>
                </a:cxn>
                <a:cxn ang="0">
                  <a:pos x="208" y="158"/>
                </a:cxn>
                <a:cxn ang="0">
                  <a:pos x="202" y="166"/>
                </a:cxn>
                <a:cxn ang="0">
                  <a:pos x="202" y="166"/>
                </a:cxn>
                <a:cxn ang="0">
                  <a:pos x="178" y="178"/>
                </a:cxn>
                <a:cxn ang="0">
                  <a:pos x="156" y="192"/>
                </a:cxn>
                <a:cxn ang="0">
                  <a:pos x="116" y="218"/>
                </a:cxn>
                <a:cxn ang="0">
                  <a:pos x="116" y="218"/>
                </a:cxn>
                <a:cxn ang="0">
                  <a:pos x="88" y="222"/>
                </a:cxn>
                <a:cxn ang="0">
                  <a:pos x="88" y="222"/>
                </a:cxn>
              </a:cxnLst>
              <a:rect l="0" t="0" r="0" b="0"/>
              <a:pathLst>
                <a:path w="266" h="222">
                  <a:moveTo>
                    <a:pt x="88" y="222"/>
                  </a:moveTo>
                  <a:lnTo>
                    <a:pt x="88" y="222"/>
                  </a:lnTo>
                  <a:lnTo>
                    <a:pt x="62" y="212"/>
                  </a:lnTo>
                  <a:lnTo>
                    <a:pt x="40" y="206"/>
                  </a:lnTo>
                  <a:lnTo>
                    <a:pt x="20" y="196"/>
                  </a:lnTo>
                  <a:lnTo>
                    <a:pt x="12" y="190"/>
                  </a:lnTo>
                  <a:lnTo>
                    <a:pt x="6" y="184"/>
                  </a:lnTo>
                  <a:lnTo>
                    <a:pt x="6" y="184"/>
                  </a:lnTo>
                  <a:lnTo>
                    <a:pt x="2" y="160"/>
                  </a:lnTo>
                  <a:lnTo>
                    <a:pt x="0" y="132"/>
                  </a:lnTo>
                  <a:lnTo>
                    <a:pt x="2" y="108"/>
                  </a:lnTo>
                  <a:lnTo>
                    <a:pt x="4" y="98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26" y="82"/>
                  </a:lnTo>
                  <a:lnTo>
                    <a:pt x="36" y="78"/>
                  </a:lnTo>
                  <a:lnTo>
                    <a:pt x="44" y="74"/>
                  </a:lnTo>
                  <a:lnTo>
                    <a:pt x="44" y="74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52" y="32"/>
                  </a:lnTo>
                  <a:lnTo>
                    <a:pt x="56" y="30"/>
                  </a:lnTo>
                  <a:lnTo>
                    <a:pt x="66" y="32"/>
                  </a:lnTo>
                  <a:lnTo>
                    <a:pt x="76" y="34"/>
                  </a:lnTo>
                  <a:lnTo>
                    <a:pt x="84" y="34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142" y="6"/>
                  </a:lnTo>
                  <a:lnTo>
                    <a:pt x="142" y="6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42" y="4"/>
                  </a:lnTo>
                  <a:lnTo>
                    <a:pt x="250" y="10"/>
                  </a:lnTo>
                  <a:lnTo>
                    <a:pt x="258" y="20"/>
                  </a:lnTo>
                  <a:lnTo>
                    <a:pt x="266" y="32"/>
                  </a:lnTo>
                  <a:lnTo>
                    <a:pt x="266" y="32"/>
                  </a:lnTo>
                  <a:lnTo>
                    <a:pt x="266" y="52"/>
                  </a:lnTo>
                  <a:lnTo>
                    <a:pt x="266" y="52"/>
                  </a:lnTo>
                  <a:lnTo>
                    <a:pt x="262" y="60"/>
                  </a:lnTo>
                  <a:lnTo>
                    <a:pt x="258" y="68"/>
                  </a:lnTo>
                  <a:lnTo>
                    <a:pt x="258" y="68"/>
                  </a:lnTo>
                  <a:lnTo>
                    <a:pt x="236" y="100"/>
                  </a:lnTo>
                  <a:lnTo>
                    <a:pt x="226" y="116"/>
                  </a:lnTo>
                  <a:lnTo>
                    <a:pt x="218" y="134"/>
                  </a:lnTo>
                  <a:lnTo>
                    <a:pt x="218" y="134"/>
                  </a:lnTo>
                  <a:lnTo>
                    <a:pt x="212" y="148"/>
                  </a:lnTo>
                  <a:lnTo>
                    <a:pt x="208" y="158"/>
                  </a:lnTo>
                  <a:lnTo>
                    <a:pt x="202" y="166"/>
                  </a:lnTo>
                  <a:lnTo>
                    <a:pt x="202" y="166"/>
                  </a:lnTo>
                  <a:lnTo>
                    <a:pt x="178" y="178"/>
                  </a:lnTo>
                  <a:lnTo>
                    <a:pt x="156" y="192"/>
                  </a:lnTo>
                  <a:lnTo>
                    <a:pt x="116" y="218"/>
                  </a:lnTo>
                  <a:lnTo>
                    <a:pt x="116" y="218"/>
                  </a:lnTo>
                  <a:lnTo>
                    <a:pt x="88" y="222"/>
                  </a:lnTo>
                  <a:lnTo>
                    <a:pt x="88" y="222"/>
                  </a:lnTo>
                  <a:close/>
                </a:path>
              </a:pathLst>
            </a:custGeom>
            <a:solidFill>
              <a:srgbClr val="DCDDD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15" name="Freeform 7"/>
            <p:cNvSpPr/>
            <p:nvPr/>
          </p:nvSpPr>
          <p:spPr>
            <a:xfrm>
              <a:off x="8475" y="10045"/>
              <a:ext cx="610" cy="505"/>
            </a:xfrm>
            <a:custGeom>
              <a:avLst/>
              <a:gdLst/>
              <a:ahLst/>
              <a:cxnLst>
                <a:cxn ang="0">
                  <a:pos x="82" y="202"/>
                </a:cxn>
                <a:cxn ang="0">
                  <a:pos x="82" y="202"/>
                </a:cxn>
                <a:cxn ang="0">
                  <a:pos x="22" y="182"/>
                </a:cxn>
                <a:cxn ang="0">
                  <a:pos x="22" y="182"/>
                </a:cxn>
                <a:cxn ang="0">
                  <a:pos x="12" y="174"/>
                </a:cxn>
                <a:cxn ang="0">
                  <a:pos x="6" y="166"/>
                </a:cxn>
                <a:cxn ang="0">
                  <a:pos x="0" y="158"/>
                </a:cxn>
                <a:cxn ang="0">
                  <a:pos x="0" y="150"/>
                </a:cxn>
                <a:cxn ang="0">
                  <a:pos x="0" y="132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2" y="94"/>
                </a:cxn>
                <a:cxn ang="0">
                  <a:pos x="4" y="90"/>
                </a:cxn>
                <a:cxn ang="0">
                  <a:pos x="6" y="86"/>
                </a:cxn>
                <a:cxn ang="0">
                  <a:pos x="8" y="84"/>
                </a:cxn>
                <a:cxn ang="0">
                  <a:pos x="14" y="82"/>
                </a:cxn>
                <a:cxn ang="0">
                  <a:pos x="30" y="78"/>
                </a:cxn>
                <a:cxn ang="0">
                  <a:pos x="30" y="78"/>
                </a:cxn>
                <a:cxn ang="0">
                  <a:pos x="42" y="68"/>
                </a:cxn>
                <a:cxn ang="0">
                  <a:pos x="42" y="68"/>
                </a:cxn>
                <a:cxn ang="0">
                  <a:pos x="44" y="32"/>
                </a:cxn>
                <a:cxn ang="0">
                  <a:pos x="44" y="32"/>
                </a:cxn>
                <a:cxn ang="0">
                  <a:pos x="48" y="30"/>
                </a:cxn>
                <a:cxn ang="0">
                  <a:pos x="48" y="30"/>
                </a:cxn>
                <a:cxn ang="0">
                  <a:pos x="64" y="34"/>
                </a:cxn>
                <a:cxn ang="0">
                  <a:pos x="74" y="34"/>
                </a:cxn>
                <a:cxn ang="0">
                  <a:pos x="84" y="34"/>
                </a:cxn>
                <a:cxn ang="0">
                  <a:pos x="84" y="34"/>
                </a:cxn>
                <a:cxn ang="0">
                  <a:pos x="134" y="6"/>
                </a:cxn>
                <a:cxn ang="0">
                  <a:pos x="134" y="6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24" y="4"/>
                </a:cxn>
                <a:cxn ang="0">
                  <a:pos x="234" y="12"/>
                </a:cxn>
                <a:cxn ang="0">
                  <a:pos x="238" y="16"/>
                </a:cxn>
                <a:cxn ang="0">
                  <a:pos x="240" y="22"/>
                </a:cxn>
                <a:cxn ang="0">
                  <a:pos x="244" y="28"/>
                </a:cxn>
                <a:cxn ang="0">
                  <a:pos x="244" y="36"/>
                </a:cxn>
                <a:cxn ang="0">
                  <a:pos x="244" y="36"/>
                </a:cxn>
                <a:cxn ang="0">
                  <a:pos x="232" y="56"/>
                </a:cxn>
                <a:cxn ang="0">
                  <a:pos x="224" y="66"/>
                </a:cxn>
                <a:cxn ang="0">
                  <a:pos x="216" y="74"/>
                </a:cxn>
                <a:cxn ang="0">
                  <a:pos x="216" y="74"/>
                </a:cxn>
                <a:cxn ang="0">
                  <a:pos x="210" y="90"/>
                </a:cxn>
                <a:cxn ang="0">
                  <a:pos x="202" y="106"/>
                </a:cxn>
                <a:cxn ang="0">
                  <a:pos x="194" y="122"/>
                </a:cxn>
                <a:cxn ang="0">
                  <a:pos x="188" y="142"/>
                </a:cxn>
                <a:cxn ang="0">
                  <a:pos x="188" y="142"/>
                </a:cxn>
                <a:cxn ang="0">
                  <a:pos x="98" y="198"/>
                </a:cxn>
                <a:cxn ang="0">
                  <a:pos x="98" y="198"/>
                </a:cxn>
                <a:cxn ang="0">
                  <a:pos x="90" y="200"/>
                </a:cxn>
                <a:cxn ang="0">
                  <a:pos x="82" y="202"/>
                </a:cxn>
                <a:cxn ang="0">
                  <a:pos x="82" y="202"/>
                </a:cxn>
              </a:cxnLst>
              <a:rect l="0" t="0" r="0" b="0"/>
              <a:pathLst>
                <a:path w="244" h="202">
                  <a:moveTo>
                    <a:pt x="82" y="202"/>
                  </a:moveTo>
                  <a:lnTo>
                    <a:pt x="82" y="202"/>
                  </a:lnTo>
                  <a:lnTo>
                    <a:pt x="22" y="182"/>
                  </a:lnTo>
                  <a:lnTo>
                    <a:pt x="22" y="182"/>
                  </a:lnTo>
                  <a:lnTo>
                    <a:pt x="12" y="174"/>
                  </a:lnTo>
                  <a:lnTo>
                    <a:pt x="6" y="166"/>
                  </a:lnTo>
                  <a:lnTo>
                    <a:pt x="0" y="158"/>
                  </a:lnTo>
                  <a:lnTo>
                    <a:pt x="0" y="150"/>
                  </a:lnTo>
                  <a:lnTo>
                    <a:pt x="0" y="132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94"/>
                  </a:lnTo>
                  <a:lnTo>
                    <a:pt x="4" y="90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4" y="82"/>
                  </a:lnTo>
                  <a:lnTo>
                    <a:pt x="30" y="78"/>
                  </a:lnTo>
                  <a:lnTo>
                    <a:pt x="30" y="78"/>
                  </a:lnTo>
                  <a:lnTo>
                    <a:pt x="42" y="68"/>
                  </a:lnTo>
                  <a:lnTo>
                    <a:pt x="42" y="68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64" y="34"/>
                  </a:lnTo>
                  <a:lnTo>
                    <a:pt x="74" y="34"/>
                  </a:lnTo>
                  <a:lnTo>
                    <a:pt x="84" y="34"/>
                  </a:lnTo>
                  <a:lnTo>
                    <a:pt x="84" y="34"/>
                  </a:lnTo>
                  <a:lnTo>
                    <a:pt x="134" y="6"/>
                  </a:lnTo>
                  <a:lnTo>
                    <a:pt x="134" y="6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34" y="12"/>
                  </a:lnTo>
                  <a:lnTo>
                    <a:pt x="238" y="16"/>
                  </a:lnTo>
                  <a:lnTo>
                    <a:pt x="240" y="22"/>
                  </a:lnTo>
                  <a:lnTo>
                    <a:pt x="244" y="28"/>
                  </a:lnTo>
                  <a:lnTo>
                    <a:pt x="244" y="36"/>
                  </a:lnTo>
                  <a:lnTo>
                    <a:pt x="244" y="36"/>
                  </a:lnTo>
                  <a:lnTo>
                    <a:pt x="232" y="56"/>
                  </a:lnTo>
                  <a:lnTo>
                    <a:pt x="224" y="66"/>
                  </a:lnTo>
                  <a:lnTo>
                    <a:pt x="216" y="74"/>
                  </a:lnTo>
                  <a:lnTo>
                    <a:pt x="216" y="74"/>
                  </a:lnTo>
                  <a:lnTo>
                    <a:pt x="210" y="90"/>
                  </a:lnTo>
                  <a:lnTo>
                    <a:pt x="202" y="106"/>
                  </a:lnTo>
                  <a:lnTo>
                    <a:pt x="194" y="122"/>
                  </a:lnTo>
                  <a:lnTo>
                    <a:pt x="188" y="142"/>
                  </a:lnTo>
                  <a:lnTo>
                    <a:pt x="188" y="142"/>
                  </a:lnTo>
                  <a:lnTo>
                    <a:pt x="98" y="198"/>
                  </a:lnTo>
                  <a:lnTo>
                    <a:pt x="98" y="198"/>
                  </a:lnTo>
                  <a:lnTo>
                    <a:pt x="90" y="200"/>
                  </a:lnTo>
                  <a:lnTo>
                    <a:pt x="82" y="202"/>
                  </a:lnTo>
                  <a:lnTo>
                    <a:pt x="82" y="202"/>
                  </a:lnTo>
                  <a:close/>
                </a:path>
              </a:pathLst>
            </a:custGeom>
            <a:solidFill>
              <a:srgbClr val="A3A3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16" name="Freeform 8"/>
            <p:cNvSpPr/>
            <p:nvPr/>
          </p:nvSpPr>
          <p:spPr>
            <a:xfrm>
              <a:off x="650" y="200"/>
              <a:ext cx="12560" cy="9785"/>
            </a:xfrm>
            <a:custGeom>
              <a:avLst/>
              <a:gdLst/>
              <a:ahLst/>
              <a:cxnLst>
                <a:cxn ang="0">
                  <a:pos x="3152" y="3764"/>
                </a:cxn>
                <a:cxn ang="0">
                  <a:pos x="2904" y="3696"/>
                </a:cxn>
                <a:cxn ang="0">
                  <a:pos x="2720" y="3612"/>
                </a:cxn>
                <a:cxn ang="0">
                  <a:pos x="2446" y="3668"/>
                </a:cxn>
                <a:cxn ang="0">
                  <a:pos x="2320" y="3792"/>
                </a:cxn>
                <a:cxn ang="0">
                  <a:pos x="2124" y="3656"/>
                </a:cxn>
                <a:cxn ang="0">
                  <a:pos x="1982" y="3478"/>
                </a:cxn>
                <a:cxn ang="0">
                  <a:pos x="2098" y="3086"/>
                </a:cxn>
                <a:cxn ang="0">
                  <a:pos x="1936" y="3024"/>
                </a:cxn>
                <a:cxn ang="0">
                  <a:pos x="1656" y="3038"/>
                </a:cxn>
                <a:cxn ang="0">
                  <a:pos x="1382" y="2958"/>
                </a:cxn>
                <a:cxn ang="0">
                  <a:pos x="1096" y="2970"/>
                </a:cxn>
                <a:cxn ang="0">
                  <a:pos x="828" y="2860"/>
                </a:cxn>
                <a:cxn ang="0">
                  <a:pos x="628" y="2666"/>
                </a:cxn>
                <a:cxn ang="0">
                  <a:pos x="312" y="2400"/>
                </a:cxn>
                <a:cxn ang="0">
                  <a:pos x="278" y="2192"/>
                </a:cxn>
                <a:cxn ang="0">
                  <a:pos x="262" y="1920"/>
                </a:cxn>
                <a:cxn ang="0">
                  <a:pos x="114" y="1734"/>
                </a:cxn>
                <a:cxn ang="0">
                  <a:pos x="86" y="1410"/>
                </a:cxn>
                <a:cxn ang="0">
                  <a:pos x="8" y="1272"/>
                </a:cxn>
                <a:cxn ang="0">
                  <a:pos x="254" y="1198"/>
                </a:cxn>
                <a:cxn ang="0">
                  <a:pos x="534" y="1158"/>
                </a:cxn>
                <a:cxn ang="0">
                  <a:pos x="724" y="820"/>
                </a:cxn>
                <a:cxn ang="0">
                  <a:pos x="994" y="664"/>
                </a:cxn>
                <a:cxn ang="0">
                  <a:pos x="1230" y="626"/>
                </a:cxn>
                <a:cxn ang="0">
                  <a:pos x="1456" y="530"/>
                </a:cxn>
                <a:cxn ang="0">
                  <a:pos x="1586" y="898"/>
                </a:cxn>
                <a:cxn ang="0">
                  <a:pos x="1986" y="1198"/>
                </a:cxn>
                <a:cxn ang="0">
                  <a:pos x="2578" y="1398"/>
                </a:cxn>
                <a:cxn ang="0">
                  <a:pos x="2920" y="1360"/>
                </a:cxn>
                <a:cxn ang="0">
                  <a:pos x="3282" y="1212"/>
                </a:cxn>
                <a:cxn ang="0">
                  <a:pos x="3368" y="1050"/>
                </a:cxn>
                <a:cxn ang="0">
                  <a:pos x="3636" y="882"/>
                </a:cxn>
                <a:cxn ang="0">
                  <a:pos x="3792" y="664"/>
                </a:cxn>
                <a:cxn ang="0">
                  <a:pos x="3554" y="718"/>
                </a:cxn>
                <a:cxn ang="0">
                  <a:pos x="3700" y="476"/>
                </a:cxn>
                <a:cxn ang="0">
                  <a:pos x="3790" y="138"/>
                </a:cxn>
                <a:cxn ang="0">
                  <a:pos x="4078" y="20"/>
                </a:cxn>
                <a:cxn ang="0">
                  <a:pos x="4372" y="288"/>
                </a:cxn>
                <a:cxn ang="0">
                  <a:pos x="4626" y="396"/>
                </a:cxn>
                <a:cxn ang="0">
                  <a:pos x="4950" y="342"/>
                </a:cxn>
                <a:cxn ang="0">
                  <a:pos x="4994" y="714"/>
                </a:cxn>
                <a:cxn ang="0">
                  <a:pos x="4884" y="896"/>
                </a:cxn>
                <a:cxn ang="0">
                  <a:pos x="4832" y="1116"/>
                </a:cxn>
                <a:cxn ang="0">
                  <a:pos x="4722" y="1230"/>
                </a:cxn>
                <a:cxn ang="0">
                  <a:pos x="4482" y="1412"/>
                </a:cxn>
                <a:cxn ang="0">
                  <a:pos x="4206" y="1678"/>
                </a:cxn>
                <a:cxn ang="0">
                  <a:pos x="4196" y="1430"/>
                </a:cxn>
                <a:cxn ang="0">
                  <a:pos x="3866" y="1690"/>
                </a:cxn>
                <a:cxn ang="0">
                  <a:pos x="3988" y="1796"/>
                </a:cxn>
                <a:cxn ang="0">
                  <a:pos x="4328" y="1834"/>
                </a:cxn>
                <a:cxn ang="0">
                  <a:pos x="4100" y="2054"/>
                </a:cxn>
                <a:cxn ang="0">
                  <a:pos x="4268" y="2378"/>
                </a:cxn>
                <a:cxn ang="0">
                  <a:pos x="4384" y="2538"/>
                </a:cxn>
                <a:cxn ang="0">
                  <a:pos x="4424" y="2668"/>
                </a:cxn>
                <a:cxn ang="0">
                  <a:pos x="4380" y="2774"/>
                </a:cxn>
                <a:cxn ang="0">
                  <a:pos x="4282" y="3048"/>
                </a:cxn>
                <a:cxn ang="0">
                  <a:pos x="4242" y="3212"/>
                </a:cxn>
                <a:cxn ang="0">
                  <a:pos x="4136" y="3370"/>
                </a:cxn>
                <a:cxn ang="0">
                  <a:pos x="3930" y="3558"/>
                </a:cxn>
                <a:cxn ang="0">
                  <a:pos x="3726" y="3658"/>
                </a:cxn>
                <a:cxn ang="0">
                  <a:pos x="3512" y="3730"/>
                </a:cxn>
                <a:cxn ang="0">
                  <a:pos x="3288" y="3834"/>
                </a:cxn>
              </a:cxnLst>
              <a:rect l="0" t="0" r="0" b="0"/>
              <a:pathLst>
                <a:path w="5024" h="3914">
                  <a:moveTo>
                    <a:pt x="3272" y="3914"/>
                  </a:moveTo>
                  <a:lnTo>
                    <a:pt x="3272" y="3914"/>
                  </a:lnTo>
                  <a:lnTo>
                    <a:pt x="3258" y="3900"/>
                  </a:lnTo>
                  <a:lnTo>
                    <a:pt x="3250" y="3888"/>
                  </a:lnTo>
                  <a:lnTo>
                    <a:pt x="3246" y="3878"/>
                  </a:lnTo>
                  <a:lnTo>
                    <a:pt x="3242" y="3866"/>
                  </a:lnTo>
                  <a:lnTo>
                    <a:pt x="3242" y="3866"/>
                  </a:lnTo>
                  <a:lnTo>
                    <a:pt x="3216" y="3828"/>
                  </a:lnTo>
                  <a:lnTo>
                    <a:pt x="3216" y="3828"/>
                  </a:lnTo>
                  <a:lnTo>
                    <a:pt x="3216" y="3810"/>
                  </a:lnTo>
                  <a:lnTo>
                    <a:pt x="3216" y="3796"/>
                  </a:lnTo>
                  <a:lnTo>
                    <a:pt x="3218" y="3790"/>
                  </a:lnTo>
                  <a:lnTo>
                    <a:pt x="3222" y="3784"/>
                  </a:lnTo>
                  <a:lnTo>
                    <a:pt x="3226" y="3780"/>
                  </a:lnTo>
                  <a:lnTo>
                    <a:pt x="3234" y="3776"/>
                  </a:lnTo>
                  <a:lnTo>
                    <a:pt x="3234" y="3776"/>
                  </a:lnTo>
                  <a:lnTo>
                    <a:pt x="3236" y="3770"/>
                  </a:lnTo>
                  <a:lnTo>
                    <a:pt x="3236" y="3770"/>
                  </a:lnTo>
                  <a:lnTo>
                    <a:pt x="3226" y="3770"/>
                  </a:lnTo>
                  <a:lnTo>
                    <a:pt x="3218" y="3772"/>
                  </a:lnTo>
                  <a:lnTo>
                    <a:pt x="3208" y="3776"/>
                  </a:lnTo>
                  <a:lnTo>
                    <a:pt x="3198" y="3782"/>
                  </a:lnTo>
                  <a:lnTo>
                    <a:pt x="3188" y="3790"/>
                  </a:lnTo>
                  <a:lnTo>
                    <a:pt x="3188" y="3790"/>
                  </a:lnTo>
                  <a:lnTo>
                    <a:pt x="3156" y="3790"/>
                  </a:lnTo>
                  <a:lnTo>
                    <a:pt x="3156" y="3790"/>
                  </a:lnTo>
                  <a:lnTo>
                    <a:pt x="3152" y="3764"/>
                  </a:lnTo>
                  <a:lnTo>
                    <a:pt x="3152" y="3764"/>
                  </a:lnTo>
                  <a:lnTo>
                    <a:pt x="3138" y="3758"/>
                  </a:lnTo>
                  <a:lnTo>
                    <a:pt x="3132" y="3752"/>
                  </a:lnTo>
                  <a:lnTo>
                    <a:pt x="3130" y="3746"/>
                  </a:lnTo>
                  <a:lnTo>
                    <a:pt x="3126" y="3740"/>
                  </a:lnTo>
                  <a:lnTo>
                    <a:pt x="3126" y="3740"/>
                  </a:lnTo>
                  <a:lnTo>
                    <a:pt x="3122" y="3742"/>
                  </a:lnTo>
                  <a:lnTo>
                    <a:pt x="3120" y="3744"/>
                  </a:lnTo>
                  <a:lnTo>
                    <a:pt x="3118" y="3750"/>
                  </a:lnTo>
                  <a:lnTo>
                    <a:pt x="3116" y="3760"/>
                  </a:lnTo>
                  <a:lnTo>
                    <a:pt x="3114" y="3770"/>
                  </a:lnTo>
                  <a:lnTo>
                    <a:pt x="3114" y="3770"/>
                  </a:lnTo>
                  <a:lnTo>
                    <a:pt x="3102" y="3770"/>
                  </a:lnTo>
                  <a:lnTo>
                    <a:pt x="3102" y="3770"/>
                  </a:lnTo>
                  <a:lnTo>
                    <a:pt x="3100" y="3768"/>
                  </a:lnTo>
                  <a:lnTo>
                    <a:pt x="3094" y="3766"/>
                  </a:lnTo>
                  <a:lnTo>
                    <a:pt x="3086" y="3768"/>
                  </a:lnTo>
                  <a:lnTo>
                    <a:pt x="3076" y="3770"/>
                  </a:lnTo>
                  <a:lnTo>
                    <a:pt x="3070" y="3774"/>
                  </a:lnTo>
                  <a:lnTo>
                    <a:pt x="3070" y="3774"/>
                  </a:lnTo>
                  <a:lnTo>
                    <a:pt x="3040" y="3772"/>
                  </a:lnTo>
                  <a:lnTo>
                    <a:pt x="3012" y="3768"/>
                  </a:lnTo>
                  <a:lnTo>
                    <a:pt x="2986" y="3764"/>
                  </a:lnTo>
                  <a:lnTo>
                    <a:pt x="2962" y="3762"/>
                  </a:lnTo>
                  <a:lnTo>
                    <a:pt x="2962" y="3762"/>
                  </a:lnTo>
                  <a:lnTo>
                    <a:pt x="2952" y="3756"/>
                  </a:lnTo>
                  <a:lnTo>
                    <a:pt x="2944" y="3748"/>
                  </a:lnTo>
                  <a:lnTo>
                    <a:pt x="2928" y="3730"/>
                  </a:lnTo>
                  <a:lnTo>
                    <a:pt x="2904" y="3696"/>
                  </a:lnTo>
                  <a:lnTo>
                    <a:pt x="2904" y="3696"/>
                  </a:lnTo>
                  <a:lnTo>
                    <a:pt x="2904" y="3674"/>
                  </a:lnTo>
                  <a:lnTo>
                    <a:pt x="2904" y="3674"/>
                  </a:lnTo>
                  <a:lnTo>
                    <a:pt x="2914" y="3654"/>
                  </a:lnTo>
                  <a:lnTo>
                    <a:pt x="2918" y="3644"/>
                  </a:lnTo>
                  <a:lnTo>
                    <a:pt x="2920" y="3634"/>
                  </a:lnTo>
                  <a:lnTo>
                    <a:pt x="2920" y="3634"/>
                  </a:lnTo>
                  <a:lnTo>
                    <a:pt x="2898" y="3620"/>
                  </a:lnTo>
                  <a:lnTo>
                    <a:pt x="2898" y="3620"/>
                  </a:lnTo>
                  <a:lnTo>
                    <a:pt x="2868" y="3618"/>
                  </a:lnTo>
                  <a:lnTo>
                    <a:pt x="2834" y="3614"/>
                  </a:lnTo>
                  <a:lnTo>
                    <a:pt x="2818" y="3610"/>
                  </a:lnTo>
                  <a:lnTo>
                    <a:pt x="2804" y="3604"/>
                  </a:lnTo>
                  <a:lnTo>
                    <a:pt x="2792" y="3598"/>
                  </a:lnTo>
                  <a:lnTo>
                    <a:pt x="2786" y="3590"/>
                  </a:lnTo>
                  <a:lnTo>
                    <a:pt x="2786" y="3590"/>
                  </a:lnTo>
                  <a:lnTo>
                    <a:pt x="2780" y="3574"/>
                  </a:lnTo>
                  <a:lnTo>
                    <a:pt x="2780" y="3574"/>
                  </a:lnTo>
                  <a:lnTo>
                    <a:pt x="2774" y="3572"/>
                  </a:lnTo>
                  <a:lnTo>
                    <a:pt x="2774" y="3572"/>
                  </a:lnTo>
                  <a:lnTo>
                    <a:pt x="2764" y="3574"/>
                  </a:lnTo>
                  <a:lnTo>
                    <a:pt x="2756" y="3576"/>
                  </a:lnTo>
                  <a:lnTo>
                    <a:pt x="2748" y="3580"/>
                  </a:lnTo>
                  <a:lnTo>
                    <a:pt x="2740" y="3584"/>
                  </a:lnTo>
                  <a:lnTo>
                    <a:pt x="2734" y="3590"/>
                  </a:lnTo>
                  <a:lnTo>
                    <a:pt x="2728" y="3598"/>
                  </a:lnTo>
                  <a:lnTo>
                    <a:pt x="2720" y="3612"/>
                  </a:lnTo>
                  <a:lnTo>
                    <a:pt x="2720" y="3612"/>
                  </a:lnTo>
                  <a:lnTo>
                    <a:pt x="2708" y="3622"/>
                  </a:lnTo>
                  <a:lnTo>
                    <a:pt x="2698" y="3632"/>
                  </a:lnTo>
                  <a:lnTo>
                    <a:pt x="2698" y="3632"/>
                  </a:lnTo>
                  <a:lnTo>
                    <a:pt x="2660" y="3632"/>
                  </a:lnTo>
                  <a:lnTo>
                    <a:pt x="2660" y="3632"/>
                  </a:lnTo>
                  <a:lnTo>
                    <a:pt x="2656" y="3640"/>
                  </a:lnTo>
                  <a:lnTo>
                    <a:pt x="2646" y="3650"/>
                  </a:lnTo>
                  <a:lnTo>
                    <a:pt x="2630" y="3664"/>
                  </a:lnTo>
                  <a:lnTo>
                    <a:pt x="2630" y="3664"/>
                  </a:lnTo>
                  <a:lnTo>
                    <a:pt x="2606" y="3666"/>
                  </a:lnTo>
                  <a:lnTo>
                    <a:pt x="2606" y="3666"/>
                  </a:lnTo>
                  <a:lnTo>
                    <a:pt x="2590" y="3648"/>
                  </a:lnTo>
                  <a:lnTo>
                    <a:pt x="2590" y="3648"/>
                  </a:lnTo>
                  <a:lnTo>
                    <a:pt x="2586" y="3642"/>
                  </a:lnTo>
                  <a:lnTo>
                    <a:pt x="2580" y="3642"/>
                  </a:lnTo>
                  <a:lnTo>
                    <a:pt x="2574" y="3642"/>
                  </a:lnTo>
                  <a:lnTo>
                    <a:pt x="2566" y="3646"/>
                  </a:lnTo>
                  <a:lnTo>
                    <a:pt x="2550" y="3654"/>
                  </a:lnTo>
                  <a:lnTo>
                    <a:pt x="2540" y="3660"/>
                  </a:lnTo>
                  <a:lnTo>
                    <a:pt x="2540" y="3660"/>
                  </a:lnTo>
                  <a:lnTo>
                    <a:pt x="2516" y="3658"/>
                  </a:lnTo>
                  <a:lnTo>
                    <a:pt x="2516" y="3658"/>
                  </a:lnTo>
                  <a:lnTo>
                    <a:pt x="2504" y="3648"/>
                  </a:lnTo>
                  <a:lnTo>
                    <a:pt x="2494" y="3640"/>
                  </a:lnTo>
                  <a:lnTo>
                    <a:pt x="2484" y="3636"/>
                  </a:lnTo>
                  <a:lnTo>
                    <a:pt x="2474" y="3636"/>
                  </a:lnTo>
                  <a:lnTo>
                    <a:pt x="2474" y="3636"/>
                  </a:lnTo>
                  <a:lnTo>
                    <a:pt x="2446" y="3668"/>
                  </a:lnTo>
                  <a:lnTo>
                    <a:pt x="2446" y="3668"/>
                  </a:lnTo>
                  <a:lnTo>
                    <a:pt x="2420" y="3670"/>
                  </a:lnTo>
                  <a:lnTo>
                    <a:pt x="2420" y="3670"/>
                  </a:lnTo>
                  <a:lnTo>
                    <a:pt x="2404" y="3660"/>
                  </a:lnTo>
                  <a:lnTo>
                    <a:pt x="2398" y="3656"/>
                  </a:lnTo>
                  <a:lnTo>
                    <a:pt x="2392" y="3656"/>
                  </a:lnTo>
                  <a:lnTo>
                    <a:pt x="2392" y="3656"/>
                  </a:lnTo>
                  <a:lnTo>
                    <a:pt x="2384" y="3664"/>
                  </a:lnTo>
                  <a:lnTo>
                    <a:pt x="2382" y="3668"/>
                  </a:lnTo>
                  <a:lnTo>
                    <a:pt x="2380" y="3684"/>
                  </a:lnTo>
                  <a:lnTo>
                    <a:pt x="2380" y="3684"/>
                  </a:lnTo>
                  <a:lnTo>
                    <a:pt x="2388" y="3698"/>
                  </a:lnTo>
                  <a:lnTo>
                    <a:pt x="2394" y="3708"/>
                  </a:lnTo>
                  <a:lnTo>
                    <a:pt x="2396" y="3722"/>
                  </a:lnTo>
                  <a:lnTo>
                    <a:pt x="2396" y="3744"/>
                  </a:lnTo>
                  <a:lnTo>
                    <a:pt x="2396" y="3744"/>
                  </a:lnTo>
                  <a:lnTo>
                    <a:pt x="2396" y="3756"/>
                  </a:lnTo>
                  <a:lnTo>
                    <a:pt x="2396" y="3768"/>
                  </a:lnTo>
                  <a:lnTo>
                    <a:pt x="2404" y="3796"/>
                  </a:lnTo>
                  <a:lnTo>
                    <a:pt x="2404" y="3796"/>
                  </a:lnTo>
                  <a:lnTo>
                    <a:pt x="2404" y="3816"/>
                  </a:lnTo>
                  <a:lnTo>
                    <a:pt x="2404" y="3816"/>
                  </a:lnTo>
                  <a:lnTo>
                    <a:pt x="2394" y="3828"/>
                  </a:lnTo>
                  <a:lnTo>
                    <a:pt x="2394" y="3828"/>
                  </a:lnTo>
                  <a:lnTo>
                    <a:pt x="2372" y="3828"/>
                  </a:lnTo>
                  <a:lnTo>
                    <a:pt x="2372" y="3828"/>
                  </a:lnTo>
                  <a:lnTo>
                    <a:pt x="2320" y="3792"/>
                  </a:lnTo>
                  <a:lnTo>
                    <a:pt x="2320" y="3792"/>
                  </a:lnTo>
                  <a:lnTo>
                    <a:pt x="2320" y="3742"/>
                  </a:lnTo>
                  <a:lnTo>
                    <a:pt x="2320" y="3742"/>
                  </a:lnTo>
                  <a:lnTo>
                    <a:pt x="2316" y="3738"/>
                  </a:lnTo>
                  <a:lnTo>
                    <a:pt x="2310" y="3736"/>
                  </a:lnTo>
                  <a:lnTo>
                    <a:pt x="2302" y="3734"/>
                  </a:lnTo>
                  <a:lnTo>
                    <a:pt x="2302" y="3734"/>
                  </a:lnTo>
                  <a:lnTo>
                    <a:pt x="2280" y="3752"/>
                  </a:lnTo>
                  <a:lnTo>
                    <a:pt x="2268" y="3762"/>
                  </a:lnTo>
                  <a:lnTo>
                    <a:pt x="2258" y="3770"/>
                  </a:lnTo>
                  <a:lnTo>
                    <a:pt x="2258" y="3770"/>
                  </a:lnTo>
                  <a:lnTo>
                    <a:pt x="2250" y="3770"/>
                  </a:lnTo>
                  <a:lnTo>
                    <a:pt x="2250" y="3770"/>
                  </a:lnTo>
                  <a:lnTo>
                    <a:pt x="2244" y="3764"/>
                  </a:lnTo>
                  <a:lnTo>
                    <a:pt x="2238" y="3760"/>
                  </a:lnTo>
                  <a:lnTo>
                    <a:pt x="2228" y="3756"/>
                  </a:lnTo>
                  <a:lnTo>
                    <a:pt x="2228" y="3756"/>
                  </a:lnTo>
                  <a:lnTo>
                    <a:pt x="2214" y="3738"/>
                  </a:lnTo>
                  <a:lnTo>
                    <a:pt x="2208" y="3730"/>
                  </a:lnTo>
                  <a:lnTo>
                    <a:pt x="2202" y="3726"/>
                  </a:lnTo>
                  <a:lnTo>
                    <a:pt x="2202" y="3726"/>
                  </a:lnTo>
                  <a:lnTo>
                    <a:pt x="2182" y="3700"/>
                  </a:lnTo>
                  <a:lnTo>
                    <a:pt x="2182" y="3700"/>
                  </a:lnTo>
                  <a:lnTo>
                    <a:pt x="2160" y="3698"/>
                  </a:lnTo>
                  <a:lnTo>
                    <a:pt x="2144" y="3694"/>
                  </a:lnTo>
                  <a:lnTo>
                    <a:pt x="2134" y="3688"/>
                  </a:lnTo>
                  <a:lnTo>
                    <a:pt x="2128" y="3678"/>
                  </a:lnTo>
                  <a:lnTo>
                    <a:pt x="2124" y="3668"/>
                  </a:lnTo>
                  <a:lnTo>
                    <a:pt x="2124" y="3656"/>
                  </a:lnTo>
                  <a:lnTo>
                    <a:pt x="2124" y="3622"/>
                  </a:lnTo>
                  <a:lnTo>
                    <a:pt x="2124" y="3622"/>
                  </a:lnTo>
                  <a:lnTo>
                    <a:pt x="2132" y="3604"/>
                  </a:lnTo>
                  <a:lnTo>
                    <a:pt x="2132" y="3604"/>
                  </a:lnTo>
                  <a:lnTo>
                    <a:pt x="2130" y="3582"/>
                  </a:lnTo>
                  <a:lnTo>
                    <a:pt x="2130" y="3582"/>
                  </a:lnTo>
                  <a:lnTo>
                    <a:pt x="2094" y="3570"/>
                  </a:lnTo>
                  <a:lnTo>
                    <a:pt x="2094" y="3570"/>
                  </a:lnTo>
                  <a:lnTo>
                    <a:pt x="2088" y="3564"/>
                  </a:lnTo>
                  <a:lnTo>
                    <a:pt x="2088" y="3564"/>
                  </a:lnTo>
                  <a:lnTo>
                    <a:pt x="2088" y="3544"/>
                  </a:lnTo>
                  <a:lnTo>
                    <a:pt x="2088" y="3544"/>
                  </a:lnTo>
                  <a:lnTo>
                    <a:pt x="2086" y="3542"/>
                  </a:lnTo>
                  <a:lnTo>
                    <a:pt x="2084" y="3540"/>
                  </a:lnTo>
                  <a:lnTo>
                    <a:pt x="2082" y="3530"/>
                  </a:lnTo>
                  <a:lnTo>
                    <a:pt x="2078" y="3516"/>
                  </a:lnTo>
                  <a:lnTo>
                    <a:pt x="2078" y="3516"/>
                  </a:lnTo>
                  <a:lnTo>
                    <a:pt x="2064" y="3486"/>
                  </a:lnTo>
                  <a:lnTo>
                    <a:pt x="2064" y="3486"/>
                  </a:lnTo>
                  <a:lnTo>
                    <a:pt x="2060" y="3468"/>
                  </a:lnTo>
                  <a:lnTo>
                    <a:pt x="2054" y="3460"/>
                  </a:lnTo>
                  <a:lnTo>
                    <a:pt x="2050" y="3458"/>
                  </a:lnTo>
                  <a:lnTo>
                    <a:pt x="2046" y="3456"/>
                  </a:lnTo>
                  <a:lnTo>
                    <a:pt x="2036" y="3456"/>
                  </a:lnTo>
                  <a:lnTo>
                    <a:pt x="2036" y="3456"/>
                  </a:lnTo>
                  <a:lnTo>
                    <a:pt x="1994" y="3478"/>
                  </a:lnTo>
                  <a:lnTo>
                    <a:pt x="1994" y="3478"/>
                  </a:lnTo>
                  <a:lnTo>
                    <a:pt x="1982" y="3478"/>
                  </a:lnTo>
                  <a:lnTo>
                    <a:pt x="1974" y="3476"/>
                  </a:lnTo>
                  <a:lnTo>
                    <a:pt x="1968" y="3474"/>
                  </a:lnTo>
                  <a:lnTo>
                    <a:pt x="1964" y="3470"/>
                  </a:lnTo>
                  <a:lnTo>
                    <a:pt x="1964" y="3470"/>
                  </a:lnTo>
                  <a:lnTo>
                    <a:pt x="1964" y="3372"/>
                  </a:lnTo>
                  <a:lnTo>
                    <a:pt x="1964" y="3372"/>
                  </a:lnTo>
                  <a:lnTo>
                    <a:pt x="1972" y="3352"/>
                  </a:lnTo>
                  <a:lnTo>
                    <a:pt x="1980" y="3336"/>
                  </a:lnTo>
                  <a:lnTo>
                    <a:pt x="1992" y="3322"/>
                  </a:lnTo>
                  <a:lnTo>
                    <a:pt x="2002" y="3308"/>
                  </a:lnTo>
                  <a:lnTo>
                    <a:pt x="2016" y="3296"/>
                  </a:lnTo>
                  <a:lnTo>
                    <a:pt x="2030" y="3284"/>
                  </a:lnTo>
                  <a:lnTo>
                    <a:pt x="2064" y="3260"/>
                  </a:lnTo>
                  <a:lnTo>
                    <a:pt x="2064" y="3260"/>
                  </a:lnTo>
                  <a:lnTo>
                    <a:pt x="2068" y="3258"/>
                  </a:lnTo>
                  <a:lnTo>
                    <a:pt x="2070" y="3254"/>
                  </a:lnTo>
                  <a:lnTo>
                    <a:pt x="2074" y="3236"/>
                  </a:lnTo>
                  <a:lnTo>
                    <a:pt x="2074" y="3210"/>
                  </a:lnTo>
                  <a:lnTo>
                    <a:pt x="2074" y="3210"/>
                  </a:lnTo>
                  <a:lnTo>
                    <a:pt x="2080" y="3192"/>
                  </a:lnTo>
                  <a:lnTo>
                    <a:pt x="2084" y="3176"/>
                  </a:lnTo>
                  <a:lnTo>
                    <a:pt x="2084" y="3146"/>
                  </a:lnTo>
                  <a:lnTo>
                    <a:pt x="2084" y="3146"/>
                  </a:lnTo>
                  <a:lnTo>
                    <a:pt x="2088" y="3128"/>
                  </a:lnTo>
                  <a:lnTo>
                    <a:pt x="2092" y="3122"/>
                  </a:lnTo>
                  <a:lnTo>
                    <a:pt x="2096" y="3116"/>
                  </a:lnTo>
                  <a:lnTo>
                    <a:pt x="2096" y="3116"/>
                  </a:lnTo>
                  <a:lnTo>
                    <a:pt x="2098" y="3086"/>
                  </a:lnTo>
                  <a:lnTo>
                    <a:pt x="2098" y="3086"/>
                  </a:lnTo>
                  <a:lnTo>
                    <a:pt x="2092" y="3076"/>
                  </a:lnTo>
                  <a:lnTo>
                    <a:pt x="2086" y="3068"/>
                  </a:lnTo>
                  <a:lnTo>
                    <a:pt x="2070" y="3056"/>
                  </a:lnTo>
                  <a:lnTo>
                    <a:pt x="2058" y="3046"/>
                  </a:lnTo>
                  <a:lnTo>
                    <a:pt x="2052" y="3040"/>
                  </a:lnTo>
                  <a:lnTo>
                    <a:pt x="2048" y="3034"/>
                  </a:lnTo>
                  <a:lnTo>
                    <a:pt x="2048" y="3034"/>
                  </a:lnTo>
                  <a:lnTo>
                    <a:pt x="2048" y="2998"/>
                  </a:lnTo>
                  <a:lnTo>
                    <a:pt x="2048" y="2998"/>
                  </a:lnTo>
                  <a:lnTo>
                    <a:pt x="2044" y="2998"/>
                  </a:lnTo>
                  <a:lnTo>
                    <a:pt x="2044" y="2998"/>
                  </a:lnTo>
                  <a:lnTo>
                    <a:pt x="2036" y="2982"/>
                  </a:lnTo>
                  <a:lnTo>
                    <a:pt x="2026" y="2970"/>
                  </a:lnTo>
                  <a:lnTo>
                    <a:pt x="2010" y="2950"/>
                  </a:lnTo>
                  <a:lnTo>
                    <a:pt x="2010" y="2950"/>
                  </a:lnTo>
                  <a:lnTo>
                    <a:pt x="1990" y="2950"/>
                  </a:lnTo>
                  <a:lnTo>
                    <a:pt x="1990" y="2950"/>
                  </a:lnTo>
                  <a:lnTo>
                    <a:pt x="1974" y="2966"/>
                  </a:lnTo>
                  <a:lnTo>
                    <a:pt x="1974" y="2966"/>
                  </a:lnTo>
                  <a:lnTo>
                    <a:pt x="1974" y="2980"/>
                  </a:lnTo>
                  <a:lnTo>
                    <a:pt x="1972" y="2996"/>
                  </a:lnTo>
                  <a:lnTo>
                    <a:pt x="1968" y="3012"/>
                  </a:lnTo>
                  <a:lnTo>
                    <a:pt x="1964" y="3018"/>
                  </a:lnTo>
                  <a:lnTo>
                    <a:pt x="1960" y="3024"/>
                  </a:lnTo>
                  <a:lnTo>
                    <a:pt x="1960" y="3024"/>
                  </a:lnTo>
                  <a:lnTo>
                    <a:pt x="1936" y="3024"/>
                  </a:lnTo>
                  <a:lnTo>
                    <a:pt x="1936" y="3024"/>
                  </a:lnTo>
                  <a:lnTo>
                    <a:pt x="1918" y="3016"/>
                  </a:lnTo>
                  <a:lnTo>
                    <a:pt x="1906" y="3008"/>
                  </a:lnTo>
                  <a:lnTo>
                    <a:pt x="1902" y="3002"/>
                  </a:lnTo>
                  <a:lnTo>
                    <a:pt x="1898" y="2998"/>
                  </a:lnTo>
                  <a:lnTo>
                    <a:pt x="1896" y="2990"/>
                  </a:lnTo>
                  <a:lnTo>
                    <a:pt x="1896" y="2982"/>
                  </a:lnTo>
                  <a:lnTo>
                    <a:pt x="1896" y="2982"/>
                  </a:lnTo>
                  <a:lnTo>
                    <a:pt x="1878" y="2974"/>
                  </a:lnTo>
                  <a:lnTo>
                    <a:pt x="1862" y="2968"/>
                  </a:lnTo>
                  <a:lnTo>
                    <a:pt x="1838" y="2960"/>
                  </a:lnTo>
                  <a:lnTo>
                    <a:pt x="1838" y="2960"/>
                  </a:lnTo>
                  <a:lnTo>
                    <a:pt x="1826" y="2946"/>
                  </a:lnTo>
                  <a:lnTo>
                    <a:pt x="1826" y="2946"/>
                  </a:lnTo>
                  <a:lnTo>
                    <a:pt x="1810" y="2946"/>
                  </a:lnTo>
                  <a:lnTo>
                    <a:pt x="1810" y="2946"/>
                  </a:lnTo>
                  <a:lnTo>
                    <a:pt x="1792" y="2960"/>
                  </a:lnTo>
                  <a:lnTo>
                    <a:pt x="1774" y="2972"/>
                  </a:lnTo>
                  <a:lnTo>
                    <a:pt x="1738" y="2996"/>
                  </a:lnTo>
                  <a:lnTo>
                    <a:pt x="1738" y="2996"/>
                  </a:lnTo>
                  <a:lnTo>
                    <a:pt x="1726" y="2998"/>
                  </a:lnTo>
                  <a:lnTo>
                    <a:pt x="1718" y="3000"/>
                  </a:lnTo>
                  <a:lnTo>
                    <a:pt x="1712" y="3004"/>
                  </a:lnTo>
                  <a:lnTo>
                    <a:pt x="1706" y="3008"/>
                  </a:lnTo>
                  <a:lnTo>
                    <a:pt x="1698" y="3020"/>
                  </a:lnTo>
                  <a:lnTo>
                    <a:pt x="1688" y="3034"/>
                  </a:lnTo>
                  <a:lnTo>
                    <a:pt x="1688" y="3034"/>
                  </a:lnTo>
                  <a:lnTo>
                    <a:pt x="1664" y="3036"/>
                  </a:lnTo>
                  <a:lnTo>
                    <a:pt x="1656" y="3038"/>
                  </a:lnTo>
                  <a:lnTo>
                    <a:pt x="1650" y="3042"/>
                  </a:lnTo>
                  <a:lnTo>
                    <a:pt x="1640" y="3054"/>
                  </a:lnTo>
                  <a:lnTo>
                    <a:pt x="1624" y="3072"/>
                  </a:lnTo>
                  <a:lnTo>
                    <a:pt x="1624" y="3072"/>
                  </a:lnTo>
                  <a:lnTo>
                    <a:pt x="1614" y="3078"/>
                  </a:lnTo>
                  <a:lnTo>
                    <a:pt x="1600" y="3082"/>
                  </a:lnTo>
                  <a:lnTo>
                    <a:pt x="1576" y="3086"/>
                  </a:lnTo>
                  <a:lnTo>
                    <a:pt x="1576" y="3086"/>
                  </a:lnTo>
                  <a:lnTo>
                    <a:pt x="1574" y="3092"/>
                  </a:lnTo>
                  <a:lnTo>
                    <a:pt x="1574" y="3092"/>
                  </a:lnTo>
                  <a:lnTo>
                    <a:pt x="1472" y="3088"/>
                  </a:lnTo>
                  <a:lnTo>
                    <a:pt x="1472" y="3088"/>
                  </a:lnTo>
                  <a:lnTo>
                    <a:pt x="1454" y="3090"/>
                  </a:lnTo>
                  <a:lnTo>
                    <a:pt x="1436" y="3090"/>
                  </a:lnTo>
                  <a:lnTo>
                    <a:pt x="1428" y="3088"/>
                  </a:lnTo>
                  <a:lnTo>
                    <a:pt x="1422" y="3086"/>
                  </a:lnTo>
                  <a:lnTo>
                    <a:pt x="1416" y="3082"/>
                  </a:lnTo>
                  <a:lnTo>
                    <a:pt x="1410" y="3076"/>
                  </a:lnTo>
                  <a:lnTo>
                    <a:pt x="1410" y="3076"/>
                  </a:lnTo>
                  <a:lnTo>
                    <a:pt x="1410" y="3058"/>
                  </a:lnTo>
                  <a:lnTo>
                    <a:pt x="1410" y="3058"/>
                  </a:lnTo>
                  <a:lnTo>
                    <a:pt x="1430" y="3012"/>
                  </a:lnTo>
                  <a:lnTo>
                    <a:pt x="1430" y="3012"/>
                  </a:lnTo>
                  <a:lnTo>
                    <a:pt x="1416" y="3008"/>
                  </a:lnTo>
                  <a:lnTo>
                    <a:pt x="1406" y="3000"/>
                  </a:lnTo>
                  <a:lnTo>
                    <a:pt x="1390" y="2988"/>
                  </a:lnTo>
                  <a:lnTo>
                    <a:pt x="1390" y="2988"/>
                  </a:lnTo>
                  <a:lnTo>
                    <a:pt x="1382" y="2958"/>
                  </a:lnTo>
                  <a:lnTo>
                    <a:pt x="1382" y="2958"/>
                  </a:lnTo>
                  <a:lnTo>
                    <a:pt x="1354" y="2956"/>
                  </a:lnTo>
                  <a:lnTo>
                    <a:pt x="1330" y="2950"/>
                  </a:lnTo>
                  <a:lnTo>
                    <a:pt x="1330" y="2950"/>
                  </a:lnTo>
                  <a:lnTo>
                    <a:pt x="1312" y="2930"/>
                  </a:lnTo>
                  <a:lnTo>
                    <a:pt x="1312" y="2930"/>
                  </a:lnTo>
                  <a:lnTo>
                    <a:pt x="1274" y="2914"/>
                  </a:lnTo>
                  <a:lnTo>
                    <a:pt x="1274" y="2914"/>
                  </a:lnTo>
                  <a:lnTo>
                    <a:pt x="1252" y="2902"/>
                  </a:lnTo>
                  <a:lnTo>
                    <a:pt x="1244" y="2898"/>
                  </a:lnTo>
                  <a:lnTo>
                    <a:pt x="1234" y="2894"/>
                  </a:lnTo>
                  <a:lnTo>
                    <a:pt x="1224" y="2894"/>
                  </a:lnTo>
                  <a:lnTo>
                    <a:pt x="1216" y="2898"/>
                  </a:lnTo>
                  <a:lnTo>
                    <a:pt x="1208" y="2904"/>
                  </a:lnTo>
                  <a:lnTo>
                    <a:pt x="1202" y="2914"/>
                  </a:lnTo>
                  <a:lnTo>
                    <a:pt x="1202" y="2914"/>
                  </a:lnTo>
                  <a:lnTo>
                    <a:pt x="1172" y="2928"/>
                  </a:lnTo>
                  <a:lnTo>
                    <a:pt x="1172" y="2928"/>
                  </a:lnTo>
                  <a:lnTo>
                    <a:pt x="1160" y="2940"/>
                  </a:lnTo>
                  <a:lnTo>
                    <a:pt x="1160" y="2940"/>
                  </a:lnTo>
                  <a:lnTo>
                    <a:pt x="1144" y="2996"/>
                  </a:lnTo>
                  <a:lnTo>
                    <a:pt x="1144" y="2996"/>
                  </a:lnTo>
                  <a:lnTo>
                    <a:pt x="1122" y="2996"/>
                  </a:lnTo>
                  <a:lnTo>
                    <a:pt x="1122" y="2996"/>
                  </a:lnTo>
                  <a:lnTo>
                    <a:pt x="1110" y="2990"/>
                  </a:lnTo>
                  <a:lnTo>
                    <a:pt x="1102" y="2984"/>
                  </a:lnTo>
                  <a:lnTo>
                    <a:pt x="1098" y="2978"/>
                  </a:lnTo>
                  <a:lnTo>
                    <a:pt x="1096" y="2970"/>
                  </a:lnTo>
                  <a:lnTo>
                    <a:pt x="1094" y="2962"/>
                  </a:lnTo>
                  <a:lnTo>
                    <a:pt x="1094" y="2954"/>
                  </a:lnTo>
                  <a:lnTo>
                    <a:pt x="1094" y="2938"/>
                  </a:lnTo>
                  <a:lnTo>
                    <a:pt x="1094" y="2938"/>
                  </a:lnTo>
                  <a:lnTo>
                    <a:pt x="1106" y="2904"/>
                  </a:lnTo>
                  <a:lnTo>
                    <a:pt x="1106" y="2904"/>
                  </a:lnTo>
                  <a:lnTo>
                    <a:pt x="1100" y="2896"/>
                  </a:lnTo>
                  <a:lnTo>
                    <a:pt x="1098" y="2894"/>
                  </a:lnTo>
                  <a:lnTo>
                    <a:pt x="1094" y="2892"/>
                  </a:lnTo>
                  <a:lnTo>
                    <a:pt x="1094" y="2892"/>
                  </a:lnTo>
                  <a:lnTo>
                    <a:pt x="1068" y="2894"/>
                  </a:lnTo>
                  <a:lnTo>
                    <a:pt x="1046" y="2900"/>
                  </a:lnTo>
                  <a:lnTo>
                    <a:pt x="1024" y="2906"/>
                  </a:lnTo>
                  <a:lnTo>
                    <a:pt x="1004" y="2914"/>
                  </a:lnTo>
                  <a:lnTo>
                    <a:pt x="1004" y="2914"/>
                  </a:lnTo>
                  <a:lnTo>
                    <a:pt x="998" y="2918"/>
                  </a:lnTo>
                  <a:lnTo>
                    <a:pt x="992" y="2920"/>
                  </a:lnTo>
                  <a:lnTo>
                    <a:pt x="984" y="2920"/>
                  </a:lnTo>
                  <a:lnTo>
                    <a:pt x="976" y="2918"/>
                  </a:lnTo>
                  <a:lnTo>
                    <a:pt x="964" y="2914"/>
                  </a:lnTo>
                  <a:lnTo>
                    <a:pt x="956" y="2912"/>
                  </a:lnTo>
                  <a:lnTo>
                    <a:pt x="956" y="2912"/>
                  </a:lnTo>
                  <a:lnTo>
                    <a:pt x="918" y="2866"/>
                  </a:lnTo>
                  <a:lnTo>
                    <a:pt x="918" y="2866"/>
                  </a:lnTo>
                  <a:lnTo>
                    <a:pt x="840" y="2866"/>
                  </a:lnTo>
                  <a:lnTo>
                    <a:pt x="840" y="2866"/>
                  </a:lnTo>
                  <a:lnTo>
                    <a:pt x="828" y="2860"/>
                  </a:lnTo>
                  <a:lnTo>
                    <a:pt x="828" y="2860"/>
                  </a:lnTo>
                  <a:lnTo>
                    <a:pt x="820" y="2844"/>
                  </a:lnTo>
                  <a:lnTo>
                    <a:pt x="814" y="2830"/>
                  </a:lnTo>
                  <a:lnTo>
                    <a:pt x="808" y="2818"/>
                  </a:lnTo>
                  <a:lnTo>
                    <a:pt x="804" y="2808"/>
                  </a:lnTo>
                  <a:lnTo>
                    <a:pt x="804" y="2808"/>
                  </a:lnTo>
                  <a:lnTo>
                    <a:pt x="792" y="2804"/>
                  </a:lnTo>
                  <a:lnTo>
                    <a:pt x="784" y="2800"/>
                  </a:lnTo>
                  <a:lnTo>
                    <a:pt x="778" y="2794"/>
                  </a:lnTo>
                  <a:lnTo>
                    <a:pt x="776" y="2788"/>
                  </a:lnTo>
                  <a:lnTo>
                    <a:pt x="776" y="2788"/>
                  </a:lnTo>
                  <a:lnTo>
                    <a:pt x="750" y="2774"/>
                  </a:lnTo>
                  <a:lnTo>
                    <a:pt x="750" y="2774"/>
                  </a:lnTo>
                  <a:lnTo>
                    <a:pt x="744" y="2772"/>
                  </a:lnTo>
                  <a:lnTo>
                    <a:pt x="736" y="2770"/>
                  </a:lnTo>
                  <a:lnTo>
                    <a:pt x="728" y="2772"/>
                  </a:lnTo>
                  <a:lnTo>
                    <a:pt x="728" y="2772"/>
                  </a:lnTo>
                  <a:lnTo>
                    <a:pt x="700" y="2750"/>
                  </a:lnTo>
                  <a:lnTo>
                    <a:pt x="700" y="2750"/>
                  </a:lnTo>
                  <a:lnTo>
                    <a:pt x="690" y="2740"/>
                  </a:lnTo>
                  <a:lnTo>
                    <a:pt x="684" y="2728"/>
                  </a:lnTo>
                  <a:lnTo>
                    <a:pt x="680" y="2716"/>
                  </a:lnTo>
                  <a:lnTo>
                    <a:pt x="678" y="2706"/>
                  </a:lnTo>
                  <a:lnTo>
                    <a:pt x="676" y="2684"/>
                  </a:lnTo>
                  <a:lnTo>
                    <a:pt x="674" y="2674"/>
                  </a:lnTo>
                  <a:lnTo>
                    <a:pt x="672" y="2664"/>
                  </a:lnTo>
                  <a:lnTo>
                    <a:pt x="672" y="2664"/>
                  </a:lnTo>
                  <a:lnTo>
                    <a:pt x="628" y="2666"/>
                  </a:lnTo>
                  <a:lnTo>
                    <a:pt x="628" y="2666"/>
                  </a:lnTo>
                  <a:lnTo>
                    <a:pt x="610" y="2658"/>
                  </a:lnTo>
                  <a:lnTo>
                    <a:pt x="600" y="2650"/>
                  </a:lnTo>
                  <a:lnTo>
                    <a:pt x="596" y="2642"/>
                  </a:lnTo>
                  <a:lnTo>
                    <a:pt x="592" y="2630"/>
                  </a:lnTo>
                  <a:lnTo>
                    <a:pt x="592" y="2630"/>
                  </a:lnTo>
                  <a:lnTo>
                    <a:pt x="580" y="2610"/>
                  </a:lnTo>
                  <a:lnTo>
                    <a:pt x="580" y="2610"/>
                  </a:lnTo>
                  <a:lnTo>
                    <a:pt x="520" y="2566"/>
                  </a:lnTo>
                  <a:lnTo>
                    <a:pt x="520" y="2566"/>
                  </a:lnTo>
                  <a:lnTo>
                    <a:pt x="486" y="2510"/>
                  </a:lnTo>
                  <a:lnTo>
                    <a:pt x="486" y="2510"/>
                  </a:lnTo>
                  <a:lnTo>
                    <a:pt x="470" y="2512"/>
                  </a:lnTo>
                  <a:lnTo>
                    <a:pt x="456" y="2516"/>
                  </a:lnTo>
                  <a:lnTo>
                    <a:pt x="444" y="2522"/>
                  </a:lnTo>
                  <a:lnTo>
                    <a:pt x="434" y="2530"/>
                  </a:lnTo>
                  <a:lnTo>
                    <a:pt x="434" y="2530"/>
                  </a:lnTo>
                  <a:lnTo>
                    <a:pt x="386" y="2530"/>
                  </a:lnTo>
                  <a:lnTo>
                    <a:pt x="386" y="2530"/>
                  </a:lnTo>
                  <a:lnTo>
                    <a:pt x="374" y="2520"/>
                  </a:lnTo>
                  <a:lnTo>
                    <a:pt x="366" y="2512"/>
                  </a:lnTo>
                  <a:lnTo>
                    <a:pt x="354" y="2496"/>
                  </a:lnTo>
                  <a:lnTo>
                    <a:pt x="354" y="2496"/>
                  </a:lnTo>
                  <a:lnTo>
                    <a:pt x="346" y="2478"/>
                  </a:lnTo>
                  <a:lnTo>
                    <a:pt x="346" y="2478"/>
                  </a:lnTo>
                  <a:lnTo>
                    <a:pt x="344" y="2464"/>
                  </a:lnTo>
                  <a:lnTo>
                    <a:pt x="342" y="2454"/>
                  </a:lnTo>
                  <a:lnTo>
                    <a:pt x="332" y="2434"/>
                  </a:lnTo>
                  <a:lnTo>
                    <a:pt x="312" y="2400"/>
                  </a:lnTo>
                  <a:lnTo>
                    <a:pt x="312" y="2400"/>
                  </a:lnTo>
                  <a:lnTo>
                    <a:pt x="258" y="2368"/>
                  </a:lnTo>
                  <a:lnTo>
                    <a:pt x="258" y="2368"/>
                  </a:lnTo>
                  <a:lnTo>
                    <a:pt x="226" y="2356"/>
                  </a:lnTo>
                  <a:lnTo>
                    <a:pt x="212" y="2350"/>
                  </a:lnTo>
                  <a:lnTo>
                    <a:pt x="202" y="2344"/>
                  </a:lnTo>
                  <a:lnTo>
                    <a:pt x="202" y="2344"/>
                  </a:lnTo>
                  <a:lnTo>
                    <a:pt x="198" y="2334"/>
                  </a:lnTo>
                  <a:lnTo>
                    <a:pt x="198" y="2326"/>
                  </a:lnTo>
                  <a:lnTo>
                    <a:pt x="198" y="2318"/>
                  </a:lnTo>
                  <a:lnTo>
                    <a:pt x="200" y="2310"/>
                  </a:lnTo>
                  <a:lnTo>
                    <a:pt x="208" y="2296"/>
                  </a:lnTo>
                  <a:lnTo>
                    <a:pt x="220" y="2284"/>
                  </a:lnTo>
                  <a:lnTo>
                    <a:pt x="220" y="2284"/>
                  </a:lnTo>
                  <a:lnTo>
                    <a:pt x="224" y="2210"/>
                  </a:lnTo>
                  <a:lnTo>
                    <a:pt x="224" y="2210"/>
                  </a:lnTo>
                  <a:lnTo>
                    <a:pt x="214" y="2184"/>
                  </a:lnTo>
                  <a:lnTo>
                    <a:pt x="214" y="2174"/>
                  </a:lnTo>
                  <a:lnTo>
                    <a:pt x="214" y="2168"/>
                  </a:lnTo>
                  <a:lnTo>
                    <a:pt x="218" y="2164"/>
                  </a:lnTo>
                  <a:lnTo>
                    <a:pt x="224" y="2162"/>
                  </a:lnTo>
                  <a:lnTo>
                    <a:pt x="236" y="2160"/>
                  </a:lnTo>
                  <a:lnTo>
                    <a:pt x="252" y="2160"/>
                  </a:lnTo>
                  <a:lnTo>
                    <a:pt x="252" y="2160"/>
                  </a:lnTo>
                  <a:lnTo>
                    <a:pt x="260" y="2166"/>
                  </a:lnTo>
                  <a:lnTo>
                    <a:pt x="264" y="2170"/>
                  </a:lnTo>
                  <a:lnTo>
                    <a:pt x="270" y="2178"/>
                  </a:lnTo>
                  <a:lnTo>
                    <a:pt x="278" y="2192"/>
                  </a:lnTo>
                  <a:lnTo>
                    <a:pt x="278" y="2192"/>
                  </a:lnTo>
                  <a:lnTo>
                    <a:pt x="290" y="2196"/>
                  </a:lnTo>
                  <a:lnTo>
                    <a:pt x="290" y="2196"/>
                  </a:lnTo>
                  <a:lnTo>
                    <a:pt x="296" y="2188"/>
                  </a:lnTo>
                  <a:lnTo>
                    <a:pt x="298" y="2180"/>
                  </a:lnTo>
                  <a:lnTo>
                    <a:pt x="300" y="2168"/>
                  </a:lnTo>
                  <a:lnTo>
                    <a:pt x="302" y="2158"/>
                  </a:lnTo>
                  <a:lnTo>
                    <a:pt x="300" y="2136"/>
                  </a:lnTo>
                  <a:lnTo>
                    <a:pt x="300" y="2118"/>
                  </a:lnTo>
                  <a:lnTo>
                    <a:pt x="300" y="2118"/>
                  </a:lnTo>
                  <a:lnTo>
                    <a:pt x="278" y="2052"/>
                  </a:lnTo>
                  <a:lnTo>
                    <a:pt x="278" y="2052"/>
                  </a:lnTo>
                  <a:lnTo>
                    <a:pt x="278" y="2024"/>
                  </a:lnTo>
                  <a:lnTo>
                    <a:pt x="280" y="2008"/>
                  </a:lnTo>
                  <a:lnTo>
                    <a:pt x="282" y="2000"/>
                  </a:lnTo>
                  <a:lnTo>
                    <a:pt x="286" y="1994"/>
                  </a:lnTo>
                  <a:lnTo>
                    <a:pt x="300" y="1978"/>
                  </a:lnTo>
                  <a:lnTo>
                    <a:pt x="300" y="1978"/>
                  </a:lnTo>
                  <a:lnTo>
                    <a:pt x="308" y="1964"/>
                  </a:lnTo>
                  <a:lnTo>
                    <a:pt x="308" y="1964"/>
                  </a:lnTo>
                  <a:lnTo>
                    <a:pt x="308" y="1956"/>
                  </a:lnTo>
                  <a:lnTo>
                    <a:pt x="308" y="1956"/>
                  </a:lnTo>
                  <a:lnTo>
                    <a:pt x="272" y="1932"/>
                  </a:lnTo>
                  <a:lnTo>
                    <a:pt x="272" y="1932"/>
                  </a:lnTo>
                  <a:lnTo>
                    <a:pt x="268" y="1930"/>
                  </a:lnTo>
                  <a:lnTo>
                    <a:pt x="266" y="1928"/>
                  </a:lnTo>
                  <a:lnTo>
                    <a:pt x="262" y="1920"/>
                  </a:lnTo>
                  <a:lnTo>
                    <a:pt x="262" y="1920"/>
                  </a:lnTo>
                  <a:lnTo>
                    <a:pt x="256" y="1912"/>
                  </a:lnTo>
                  <a:lnTo>
                    <a:pt x="252" y="1906"/>
                  </a:lnTo>
                  <a:lnTo>
                    <a:pt x="250" y="1898"/>
                  </a:lnTo>
                  <a:lnTo>
                    <a:pt x="248" y="1890"/>
                  </a:lnTo>
                  <a:lnTo>
                    <a:pt x="250" y="1872"/>
                  </a:lnTo>
                  <a:lnTo>
                    <a:pt x="250" y="1860"/>
                  </a:lnTo>
                  <a:lnTo>
                    <a:pt x="250" y="1860"/>
                  </a:lnTo>
                  <a:lnTo>
                    <a:pt x="254" y="1854"/>
                  </a:lnTo>
                  <a:lnTo>
                    <a:pt x="256" y="1848"/>
                  </a:lnTo>
                  <a:lnTo>
                    <a:pt x="256" y="1848"/>
                  </a:lnTo>
                  <a:lnTo>
                    <a:pt x="254" y="1836"/>
                  </a:lnTo>
                  <a:lnTo>
                    <a:pt x="250" y="1828"/>
                  </a:lnTo>
                  <a:lnTo>
                    <a:pt x="244" y="1822"/>
                  </a:lnTo>
                  <a:lnTo>
                    <a:pt x="238" y="1818"/>
                  </a:lnTo>
                  <a:lnTo>
                    <a:pt x="230" y="1816"/>
                  </a:lnTo>
                  <a:lnTo>
                    <a:pt x="222" y="1816"/>
                  </a:lnTo>
                  <a:lnTo>
                    <a:pt x="206" y="1816"/>
                  </a:lnTo>
                  <a:lnTo>
                    <a:pt x="206" y="1816"/>
                  </a:lnTo>
                  <a:lnTo>
                    <a:pt x="196" y="1810"/>
                  </a:lnTo>
                  <a:lnTo>
                    <a:pt x="186" y="1804"/>
                  </a:lnTo>
                  <a:lnTo>
                    <a:pt x="180" y="1796"/>
                  </a:lnTo>
                  <a:lnTo>
                    <a:pt x="172" y="1786"/>
                  </a:lnTo>
                  <a:lnTo>
                    <a:pt x="162" y="1768"/>
                  </a:lnTo>
                  <a:lnTo>
                    <a:pt x="154" y="1752"/>
                  </a:lnTo>
                  <a:lnTo>
                    <a:pt x="154" y="1752"/>
                  </a:lnTo>
                  <a:lnTo>
                    <a:pt x="126" y="1744"/>
                  </a:lnTo>
                  <a:lnTo>
                    <a:pt x="118" y="1740"/>
                  </a:lnTo>
                  <a:lnTo>
                    <a:pt x="114" y="1734"/>
                  </a:lnTo>
                  <a:lnTo>
                    <a:pt x="112" y="1728"/>
                  </a:lnTo>
                  <a:lnTo>
                    <a:pt x="112" y="1720"/>
                  </a:lnTo>
                  <a:lnTo>
                    <a:pt x="112" y="1694"/>
                  </a:lnTo>
                  <a:lnTo>
                    <a:pt x="112" y="1694"/>
                  </a:lnTo>
                  <a:lnTo>
                    <a:pt x="124" y="1660"/>
                  </a:lnTo>
                  <a:lnTo>
                    <a:pt x="124" y="1660"/>
                  </a:lnTo>
                  <a:lnTo>
                    <a:pt x="122" y="1650"/>
                  </a:lnTo>
                  <a:lnTo>
                    <a:pt x="118" y="1640"/>
                  </a:lnTo>
                  <a:lnTo>
                    <a:pt x="112" y="1632"/>
                  </a:lnTo>
                  <a:lnTo>
                    <a:pt x="106" y="1624"/>
                  </a:lnTo>
                  <a:lnTo>
                    <a:pt x="92" y="1612"/>
                  </a:lnTo>
                  <a:lnTo>
                    <a:pt x="78" y="1602"/>
                  </a:lnTo>
                  <a:lnTo>
                    <a:pt x="78" y="1602"/>
                  </a:lnTo>
                  <a:lnTo>
                    <a:pt x="36" y="1578"/>
                  </a:lnTo>
                  <a:lnTo>
                    <a:pt x="36" y="1578"/>
                  </a:lnTo>
                  <a:lnTo>
                    <a:pt x="32" y="1572"/>
                  </a:lnTo>
                  <a:lnTo>
                    <a:pt x="32" y="1572"/>
                  </a:lnTo>
                  <a:lnTo>
                    <a:pt x="32" y="1542"/>
                  </a:lnTo>
                  <a:lnTo>
                    <a:pt x="32" y="1534"/>
                  </a:lnTo>
                  <a:lnTo>
                    <a:pt x="34" y="1528"/>
                  </a:lnTo>
                  <a:lnTo>
                    <a:pt x="38" y="1524"/>
                  </a:lnTo>
                  <a:lnTo>
                    <a:pt x="46" y="1522"/>
                  </a:lnTo>
                  <a:lnTo>
                    <a:pt x="68" y="1510"/>
                  </a:lnTo>
                  <a:lnTo>
                    <a:pt x="68" y="1510"/>
                  </a:lnTo>
                  <a:lnTo>
                    <a:pt x="84" y="1502"/>
                  </a:lnTo>
                  <a:lnTo>
                    <a:pt x="84" y="1502"/>
                  </a:lnTo>
                  <a:lnTo>
                    <a:pt x="86" y="1440"/>
                  </a:lnTo>
                  <a:lnTo>
                    <a:pt x="86" y="1410"/>
                  </a:lnTo>
                  <a:lnTo>
                    <a:pt x="82" y="1396"/>
                  </a:lnTo>
                  <a:lnTo>
                    <a:pt x="78" y="1384"/>
                  </a:lnTo>
                  <a:lnTo>
                    <a:pt x="78" y="1384"/>
                  </a:lnTo>
                  <a:lnTo>
                    <a:pt x="72" y="1380"/>
                  </a:lnTo>
                  <a:lnTo>
                    <a:pt x="66" y="1378"/>
                  </a:lnTo>
                  <a:lnTo>
                    <a:pt x="52" y="1376"/>
                  </a:lnTo>
                  <a:lnTo>
                    <a:pt x="40" y="1378"/>
                  </a:lnTo>
                  <a:lnTo>
                    <a:pt x="30" y="1380"/>
                  </a:lnTo>
                  <a:lnTo>
                    <a:pt x="30" y="1380"/>
                  </a:lnTo>
                  <a:lnTo>
                    <a:pt x="28" y="1386"/>
                  </a:lnTo>
                  <a:lnTo>
                    <a:pt x="24" y="1388"/>
                  </a:lnTo>
                  <a:lnTo>
                    <a:pt x="20" y="1390"/>
                  </a:lnTo>
                  <a:lnTo>
                    <a:pt x="16" y="1388"/>
                  </a:lnTo>
                  <a:lnTo>
                    <a:pt x="10" y="1384"/>
                  </a:lnTo>
                  <a:lnTo>
                    <a:pt x="6" y="1380"/>
                  </a:lnTo>
                  <a:lnTo>
                    <a:pt x="6" y="1380"/>
                  </a:lnTo>
                  <a:lnTo>
                    <a:pt x="0" y="1354"/>
                  </a:lnTo>
                  <a:lnTo>
                    <a:pt x="0" y="1330"/>
                  </a:lnTo>
                  <a:lnTo>
                    <a:pt x="0" y="1330"/>
                  </a:lnTo>
                  <a:lnTo>
                    <a:pt x="26" y="1320"/>
                  </a:lnTo>
                  <a:lnTo>
                    <a:pt x="26" y="1320"/>
                  </a:lnTo>
                  <a:lnTo>
                    <a:pt x="26" y="1312"/>
                  </a:lnTo>
                  <a:lnTo>
                    <a:pt x="24" y="1306"/>
                  </a:lnTo>
                  <a:lnTo>
                    <a:pt x="18" y="1300"/>
                  </a:lnTo>
                  <a:lnTo>
                    <a:pt x="12" y="1294"/>
                  </a:lnTo>
                  <a:lnTo>
                    <a:pt x="8" y="1290"/>
                  </a:lnTo>
                  <a:lnTo>
                    <a:pt x="8" y="1290"/>
                  </a:lnTo>
                  <a:lnTo>
                    <a:pt x="8" y="1272"/>
                  </a:lnTo>
                  <a:lnTo>
                    <a:pt x="10" y="1268"/>
                  </a:lnTo>
                  <a:lnTo>
                    <a:pt x="12" y="1266"/>
                  </a:lnTo>
                  <a:lnTo>
                    <a:pt x="20" y="1262"/>
                  </a:lnTo>
                  <a:lnTo>
                    <a:pt x="36" y="1256"/>
                  </a:lnTo>
                  <a:lnTo>
                    <a:pt x="36" y="1256"/>
                  </a:lnTo>
                  <a:lnTo>
                    <a:pt x="44" y="1248"/>
                  </a:lnTo>
                  <a:lnTo>
                    <a:pt x="50" y="1238"/>
                  </a:lnTo>
                  <a:lnTo>
                    <a:pt x="62" y="1218"/>
                  </a:lnTo>
                  <a:lnTo>
                    <a:pt x="62" y="1218"/>
                  </a:lnTo>
                  <a:lnTo>
                    <a:pt x="74" y="1210"/>
                  </a:lnTo>
                  <a:lnTo>
                    <a:pt x="88" y="1204"/>
                  </a:lnTo>
                  <a:lnTo>
                    <a:pt x="88" y="1204"/>
                  </a:lnTo>
                  <a:lnTo>
                    <a:pt x="110" y="1196"/>
                  </a:lnTo>
                  <a:lnTo>
                    <a:pt x="110" y="1196"/>
                  </a:lnTo>
                  <a:lnTo>
                    <a:pt x="130" y="1196"/>
                  </a:lnTo>
                  <a:lnTo>
                    <a:pt x="162" y="1194"/>
                  </a:lnTo>
                  <a:lnTo>
                    <a:pt x="178" y="1192"/>
                  </a:lnTo>
                  <a:lnTo>
                    <a:pt x="194" y="1188"/>
                  </a:lnTo>
                  <a:lnTo>
                    <a:pt x="208" y="1182"/>
                  </a:lnTo>
                  <a:lnTo>
                    <a:pt x="218" y="1176"/>
                  </a:lnTo>
                  <a:lnTo>
                    <a:pt x="218" y="1176"/>
                  </a:lnTo>
                  <a:lnTo>
                    <a:pt x="232" y="1174"/>
                  </a:lnTo>
                  <a:lnTo>
                    <a:pt x="244" y="1172"/>
                  </a:lnTo>
                  <a:lnTo>
                    <a:pt x="246" y="1174"/>
                  </a:lnTo>
                  <a:lnTo>
                    <a:pt x="250" y="1178"/>
                  </a:lnTo>
                  <a:lnTo>
                    <a:pt x="252" y="1186"/>
                  </a:lnTo>
                  <a:lnTo>
                    <a:pt x="254" y="1198"/>
                  </a:lnTo>
                  <a:lnTo>
                    <a:pt x="254" y="1198"/>
                  </a:lnTo>
                  <a:lnTo>
                    <a:pt x="260" y="1212"/>
                  </a:lnTo>
                  <a:lnTo>
                    <a:pt x="264" y="1218"/>
                  </a:lnTo>
                  <a:lnTo>
                    <a:pt x="268" y="1222"/>
                  </a:lnTo>
                  <a:lnTo>
                    <a:pt x="274" y="1224"/>
                  </a:lnTo>
                  <a:lnTo>
                    <a:pt x="280" y="1226"/>
                  </a:lnTo>
                  <a:lnTo>
                    <a:pt x="302" y="1224"/>
                  </a:lnTo>
                  <a:lnTo>
                    <a:pt x="302" y="1224"/>
                  </a:lnTo>
                  <a:lnTo>
                    <a:pt x="312" y="1214"/>
                  </a:lnTo>
                  <a:lnTo>
                    <a:pt x="322" y="1200"/>
                  </a:lnTo>
                  <a:lnTo>
                    <a:pt x="332" y="1188"/>
                  </a:lnTo>
                  <a:lnTo>
                    <a:pt x="342" y="1178"/>
                  </a:lnTo>
                  <a:lnTo>
                    <a:pt x="342" y="1178"/>
                  </a:lnTo>
                  <a:lnTo>
                    <a:pt x="366" y="1180"/>
                  </a:lnTo>
                  <a:lnTo>
                    <a:pt x="378" y="1180"/>
                  </a:lnTo>
                  <a:lnTo>
                    <a:pt x="394" y="1178"/>
                  </a:lnTo>
                  <a:lnTo>
                    <a:pt x="394" y="1178"/>
                  </a:lnTo>
                  <a:lnTo>
                    <a:pt x="398" y="1170"/>
                  </a:lnTo>
                  <a:lnTo>
                    <a:pt x="404" y="1164"/>
                  </a:lnTo>
                  <a:lnTo>
                    <a:pt x="410" y="1160"/>
                  </a:lnTo>
                  <a:lnTo>
                    <a:pt x="416" y="1158"/>
                  </a:lnTo>
                  <a:lnTo>
                    <a:pt x="432" y="1154"/>
                  </a:lnTo>
                  <a:lnTo>
                    <a:pt x="450" y="1154"/>
                  </a:lnTo>
                  <a:lnTo>
                    <a:pt x="450" y="1154"/>
                  </a:lnTo>
                  <a:lnTo>
                    <a:pt x="492" y="1168"/>
                  </a:lnTo>
                  <a:lnTo>
                    <a:pt x="492" y="1168"/>
                  </a:lnTo>
                  <a:lnTo>
                    <a:pt x="498" y="1164"/>
                  </a:lnTo>
                  <a:lnTo>
                    <a:pt x="506" y="1162"/>
                  </a:lnTo>
                  <a:lnTo>
                    <a:pt x="534" y="1158"/>
                  </a:lnTo>
                  <a:lnTo>
                    <a:pt x="564" y="1154"/>
                  </a:lnTo>
                  <a:lnTo>
                    <a:pt x="590" y="1148"/>
                  </a:lnTo>
                  <a:lnTo>
                    <a:pt x="590" y="1148"/>
                  </a:lnTo>
                  <a:lnTo>
                    <a:pt x="608" y="1138"/>
                  </a:lnTo>
                  <a:lnTo>
                    <a:pt x="628" y="1128"/>
                  </a:lnTo>
                  <a:lnTo>
                    <a:pt x="628" y="1128"/>
                  </a:lnTo>
                  <a:lnTo>
                    <a:pt x="632" y="1110"/>
                  </a:lnTo>
                  <a:lnTo>
                    <a:pt x="638" y="1098"/>
                  </a:lnTo>
                  <a:lnTo>
                    <a:pt x="646" y="1090"/>
                  </a:lnTo>
                  <a:lnTo>
                    <a:pt x="660" y="1078"/>
                  </a:lnTo>
                  <a:lnTo>
                    <a:pt x="660" y="1078"/>
                  </a:lnTo>
                  <a:lnTo>
                    <a:pt x="684" y="1024"/>
                  </a:lnTo>
                  <a:lnTo>
                    <a:pt x="684" y="1024"/>
                  </a:lnTo>
                  <a:lnTo>
                    <a:pt x="716" y="1006"/>
                  </a:lnTo>
                  <a:lnTo>
                    <a:pt x="716" y="1006"/>
                  </a:lnTo>
                  <a:lnTo>
                    <a:pt x="728" y="972"/>
                  </a:lnTo>
                  <a:lnTo>
                    <a:pt x="728" y="972"/>
                  </a:lnTo>
                  <a:lnTo>
                    <a:pt x="732" y="926"/>
                  </a:lnTo>
                  <a:lnTo>
                    <a:pt x="732" y="926"/>
                  </a:lnTo>
                  <a:lnTo>
                    <a:pt x="724" y="902"/>
                  </a:lnTo>
                  <a:lnTo>
                    <a:pt x="724" y="902"/>
                  </a:lnTo>
                  <a:lnTo>
                    <a:pt x="724" y="878"/>
                  </a:lnTo>
                  <a:lnTo>
                    <a:pt x="724" y="878"/>
                  </a:lnTo>
                  <a:lnTo>
                    <a:pt x="728" y="866"/>
                  </a:lnTo>
                  <a:lnTo>
                    <a:pt x="732" y="854"/>
                  </a:lnTo>
                  <a:lnTo>
                    <a:pt x="732" y="830"/>
                  </a:lnTo>
                  <a:lnTo>
                    <a:pt x="732" y="830"/>
                  </a:lnTo>
                  <a:lnTo>
                    <a:pt x="724" y="820"/>
                  </a:lnTo>
                  <a:lnTo>
                    <a:pt x="722" y="812"/>
                  </a:lnTo>
                  <a:lnTo>
                    <a:pt x="722" y="800"/>
                  </a:lnTo>
                  <a:lnTo>
                    <a:pt x="722" y="800"/>
                  </a:lnTo>
                  <a:lnTo>
                    <a:pt x="726" y="798"/>
                  </a:lnTo>
                  <a:lnTo>
                    <a:pt x="734" y="796"/>
                  </a:lnTo>
                  <a:lnTo>
                    <a:pt x="760" y="796"/>
                  </a:lnTo>
                  <a:lnTo>
                    <a:pt x="808" y="798"/>
                  </a:lnTo>
                  <a:lnTo>
                    <a:pt x="808" y="798"/>
                  </a:lnTo>
                  <a:lnTo>
                    <a:pt x="826" y="800"/>
                  </a:lnTo>
                  <a:lnTo>
                    <a:pt x="844" y="804"/>
                  </a:lnTo>
                  <a:lnTo>
                    <a:pt x="864" y="808"/>
                  </a:lnTo>
                  <a:lnTo>
                    <a:pt x="886" y="812"/>
                  </a:lnTo>
                  <a:lnTo>
                    <a:pt x="886" y="812"/>
                  </a:lnTo>
                  <a:lnTo>
                    <a:pt x="924" y="828"/>
                  </a:lnTo>
                  <a:lnTo>
                    <a:pt x="924" y="828"/>
                  </a:lnTo>
                  <a:lnTo>
                    <a:pt x="932" y="818"/>
                  </a:lnTo>
                  <a:lnTo>
                    <a:pt x="932" y="818"/>
                  </a:lnTo>
                  <a:lnTo>
                    <a:pt x="926" y="806"/>
                  </a:lnTo>
                  <a:lnTo>
                    <a:pt x="926" y="806"/>
                  </a:lnTo>
                  <a:lnTo>
                    <a:pt x="926" y="772"/>
                  </a:lnTo>
                  <a:lnTo>
                    <a:pt x="926" y="772"/>
                  </a:lnTo>
                  <a:lnTo>
                    <a:pt x="936" y="756"/>
                  </a:lnTo>
                  <a:lnTo>
                    <a:pt x="948" y="740"/>
                  </a:lnTo>
                  <a:lnTo>
                    <a:pt x="972" y="712"/>
                  </a:lnTo>
                  <a:lnTo>
                    <a:pt x="972" y="712"/>
                  </a:lnTo>
                  <a:lnTo>
                    <a:pt x="976" y="690"/>
                  </a:lnTo>
                  <a:lnTo>
                    <a:pt x="984" y="676"/>
                  </a:lnTo>
                  <a:lnTo>
                    <a:pt x="994" y="664"/>
                  </a:lnTo>
                  <a:lnTo>
                    <a:pt x="1008" y="648"/>
                  </a:lnTo>
                  <a:lnTo>
                    <a:pt x="1008" y="648"/>
                  </a:lnTo>
                  <a:lnTo>
                    <a:pt x="1014" y="632"/>
                  </a:lnTo>
                  <a:lnTo>
                    <a:pt x="1016" y="628"/>
                  </a:lnTo>
                  <a:lnTo>
                    <a:pt x="1020" y="624"/>
                  </a:lnTo>
                  <a:lnTo>
                    <a:pt x="1024" y="622"/>
                  </a:lnTo>
                  <a:lnTo>
                    <a:pt x="1030" y="622"/>
                  </a:lnTo>
                  <a:lnTo>
                    <a:pt x="1050" y="620"/>
                  </a:lnTo>
                  <a:lnTo>
                    <a:pt x="1050" y="620"/>
                  </a:lnTo>
                  <a:lnTo>
                    <a:pt x="1062" y="630"/>
                  </a:lnTo>
                  <a:lnTo>
                    <a:pt x="1080" y="640"/>
                  </a:lnTo>
                  <a:lnTo>
                    <a:pt x="1098" y="652"/>
                  </a:lnTo>
                  <a:lnTo>
                    <a:pt x="1118" y="660"/>
                  </a:lnTo>
                  <a:lnTo>
                    <a:pt x="1118" y="660"/>
                  </a:lnTo>
                  <a:lnTo>
                    <a:pt x="1128" y="660"/>
                  </a:lnTo>
                  <a:lnTo>
                    <a:pt x="1140" y="662"/>
                  </a:lnTo>
                  <a:lnTo>
                    <a:pt x="1152" y="666"/>
                  </a:lnTo>
                  <a:lnTo>
                    <a:pt x="1158" y="670"/>
                  </a:lnTo>
                  <a:lnTo>
                    <a:pt x="1164" y="676"/>
                  </a:lnTo>
                  <a:lnTo>
                    <a:pt x="1164" y="676"/>
                  </a:lnTo>
                  <a:lnTo>
                    <a:pt x="1182" y="676"/>
                  </a:lnTo>
                  <a:lnTo>
                    <a:pt x="1202" y="674"/>
                  </a:lnTo>
                  <a:lnTo>
                    <a:pt x="1212" y="670"/>
                  </a:lnTo>
                  <a:lnTo>
                    <a:pt x="1220" y="666"/>
                  </a:lnTo>
                  <a:lnTo>
                    <a:pt x="1226" y="660"/>
                  </a:lnTo>
                  <a:lnTo>
                    <a:pt x="1230" y="652"/>
                  </a:lnTo>
                  <a:lnTo>
                    <a:pt x="1230" y="652"/>
                  </a:lnTo>
                  <a:lnTo>
                    <a:pt x="1230" y="626"/>
                  </a:lnTo>
                  <a:lnTo>
                    <a:pt x="1230" y="626"/>
                  </a:lnTo>
                  <a:lnTo>
                    <a:pt x="1228" y="608"/>
                  </a:lnTo>
                  <a:lnTo>
                    <a:pt x="1226" y="596"/>
                  </a:lnTo>
                  <a:lnTo>
                    <a:pt x="1228" y="586"/>
                  </a:lnTo>
                  <a:lnTo>
                    <a:pt x="1230" y="578"/>
                  </a:lnTo>
                  <a:lnTo>
                    <a:pt x="1234" y="570"/>
                  </a:lnTo>
                  <a:lnTo>
                    <a:pt x="1240" y="562"/>
                  </a:lnTo>
                  <a:lnTo>
                    <a:pt x="1256" y="542"/>
                  </a:lnTo>
                  <a:lnTo>
                    <a:pt x="1256" y="542"/>
                  </a:lnTo>
                  <a:lnTo>
                    <a:pt x="1276" y="534"/>
                  </a:lnTo>
                  <a:lnTo>
                    <a:pt x="1294" y="530"/>
                  </a:lnTo>
                  <a:lnTo>
                    <a:pt x="1316" y="526"/>
                  </a:lnTo>
                  <a:lnTo>
                    <a:pt x="1340" y="524"/>
                  </a:lnTo>
                  <a:lnTo>
                    <a:pt x="1340" y="524"/>
                  </a:lnTo>
                  <a:lnTo>
                    <a:pt x="1350" y="520"/>
                  </a:lnTo>
                  <a:lnTo>
                    <a:pt x="1350" y="520"/>
                  </a:lnTo>
                  <a:lnTo>
                    <a:pt x="1360" y="490"/>
                  </a:lnTo>
                  <a:lnTo>
                    <a:pt x="1360" y="490"/>
                  </a:lnTo>
                  <a:lnTo>
                    <a:pt x="1380" y="472"/>
                  </a:lnTo>
                  <a:lnTo>
                    <a:pt x="1380" y="472"/>
                  </a:lnTo>
                  <a:lnTo>
                    <a:pt x="1434" y="470"/>
                  </a:lnTo>
                  <a:lnTo>
                    <a:pt x="1434" y="470"/>
                  </a:lnTo>
                  <a:lnTo>
                    <a:pt x="1440" y="478"/>
                  </a:lnTo>
                  <a:lnTo>
                    <a:pt x="1444" y="488"/>
                  </a:lnTo>
                  <a:lnTo>
                    <a:pt x="1448" y="500"/>
                  </a:lnTo>
                  <a:lnTo>
                    <a:pt x="1450" y="514"/>
                  </a:lnTo>
                  <a:lnTo>
                    <a:pt x="1450" y="514"/>
                  </a:lnTo>
                  <a:lnTo>
                    <a:pt x="1456" y="530"/>
                  </a:lnTo>
                  <a:lnTo>
                    <a:pt x="1466" y="548"/>
                  </a:lnTo>
                  <a:lnTo>
                    <a:pt x="1490" y="588"/>
                  </a:lnTo>
                  <a:lnTo>
                    <a:pt x="1490" y="588"/>
                  </a:lnTo>
                  <a:lnTo>
                    <a:pt x="1496" y="592"/>
                  </a:lnTo>
                  <a:lnTo>
                    <a:pt x="1502" y="598"/>
                  </a:lnTo>
                  <a:lnTo>
                    <a:pt x="1516" y="604"/>
                  </a:lnTo>
                  <a:lnTo>
                    <a:pt x="1554" y="614"/>
                  </a:lnTo>
                  <a:lnTo>
                    <a:pt x="1554" y="614"/>
                  </a:lnTo>
                  <a:lnTo>
                    <a:pt x="1592" y="644"/>
                  </a:lnTo>
                  <a:lnTo>
                    <a:pt x="1592" y="644"/>
                  </a:lnTo>
                  <a:lnTo>
                    <a:pt x="1604" y="668"/>
                  </a:lnTo>
                  <a:lnTo>
                    <a:pt x="1604" y="668"/>
                  </a:lnTo>
                  <a:lnTo>
                    <a:pt x="1610" y="718"/>
                  </a:lnTo>
                  <a:lnTo>
                    <a:pt x="1610" y="718"/>
                  </a:lnTo>
                  <a:lnTo>
                    <a:pt x="1612" y="720"/>
                  </a:lnTo>
                  <a:lnTo>
                    <a:pt x="1612" y="720"/>
                  </a:lnTo>
                  <a:lnTo>
                    <a:pt x="1630" y="756"/>
                  </a:lnTo>
                  <a:lnTo>
                    <a:pt x="1630" y="756"/>
                  </a:lnTo>
                  <a:lnTo>
                    <a:pt x="1632" y="774"/>
                  </a:lnTo>
                  <a:lnTo>
                    <a:pt x="1634" y="798"/>
                  </a:lnTo>
                  <a:lnTo>
                    <a:pt x="1634" y="822"/>
                  </a:lnTo>
                  <a:lnTo>
                    <a:pt x="1632" y="834"/>
                  </a:lnTo>
                  <a:lnTo>
                    <a:pt x="1628" y="844"/>
                  </a:lnTo>
                  <a:lnTo>
                    <a:pt x="1628" y="844"/>
                  </a:lnTo>
                  <a:lnTo>
                    <a:pt x="1588" y="878"/>
                  </a:lnTo>
                  <a:lnTo>
                    <a:pt x="1588" y="878"/>
                  </a:lnTo>
                  <a:lnTo>
                    <a:pt x="1586" y="898"/>
                  </a:lnTo>
                  <a:lnTo>
                    <a:pt x="1586" y="898"/>
                  </a:lnTo>
                  <a:lnTo>
                    <a:pt x="1588" y="912"/>
                  </a:lnTo>
                  <a:lnTo>
                    <a:pt x="1592" y="924"/>
                  </a:lnTo>
                  <a:lnTo>
                    <a:pt x="1598" y="938"/>
                  </a:lnTo>
                  <a:lnTo>
                    <a:pt x="1598" y="938"/>
                  </a:lnTo>
                  <a:lnTo>
                    <a:pt x="1634" y="962"/>
                  </a:lnTo>
                  <a:lnTo>
                    <a:pt x="1634" y="962"/>
                  </a:lnTo>
                  <a:lnTo>
                    <a:pt x="1672" y="970"/>
                  </a:lnTo>
                  <a:lnTo>
                    <a:pt x="1672" y="970"/>
                  </a:lnTo>
                  <a:lnTo>
                    <a:pt x="1712" y="988"/>
                  </a:lnTo>
                  <a:lnTo>
                    <a:pt x="1712" y="988"/>
                  </a:lnTo>
                  <a:lnTo>
                    <a:pt x="1792" y="998"/>
                  </a:lnTo>
                  <a:lnTo>
                    <a:pt x="1792" y="998"/>
                  </a:lnTo>
                  <a:lnTo>
                    <a:pt x="1812" y="1010"/>
                  </a:lnTo>
                  <a:lnTo>
                    <a:pt x="1812" y="1010"/>
                  </a:lnTo>
                  <a:lnTo>
                    <a:pt x="1836" y="1036"/>
                  </a:lnTo>
                  <a:lnTo>
                    <a:pt x="1862" y="1060"/>
                  </a:lnTo>
                  <a:lnTo>
                    <a:pt x="1876" y="1070"/>
                  </a:lnTo>
                  <a:lnTo>
                    <a:pt x="1892" y="1080"/>
                  </a:lnTo>
                  <a:lnTo>
                    <a:pt x="1908" y="1088"/>
                  </a:lnTo>
                  <a:lnTo>
                    <a:pt x="1926" y="1094"/>
                  </a:lnTo>
                  <a:lnTo>
                    <a:pt x="1926" y="1094"/>
                  </a:lnTo>
                  <a:lnTo>
                    <a:pt x="1950" y="1116"/>
                  </a:lnTo>
                  <a:lnTo>
                    <a:pt x="1950" y="1116"/>
                  </a:lnTo>
                  <a:lnTo>
                    <a:pt x="1964" y="1168"/>
                  </a:lnTo>
                  <a:lnTo>
                    <a:pt x="1964" y="1168"/>
                  </a:lnTo>
                  <a:lnTo>
                    <a:pt x="1968" y="1176"/>
                  </a:lnTo>
                  <a:lnTo>
                    <a:pt x="1974" y="1184"/>
                  </a:lnTo>
                  <a:lnTo>
                    <a:pt x="1986" y="1198"/>
                  </a:lnTo>
                  <a:lnTo>
                    <a:pt x="1990" y="1206"/>
                  </a:lnTo>
                  <a:lnTo>
                    <a:pt x="1994" y="1216"/>
                  </a:lnTo>
                  <a:lnTo>
                    <a:pt x="1994" y="1228"/>
                  </a:lnTo>
                  <a:lnTo>
                    <a:pt x="1992" y="1242"/>
                  </a:lnTo>
                  <a:lnTo>
                    <a:pt x="1992" y="1242"/>
                  </a:lnTo>
                  <a:lnTo>
                    <a:pt x="1998" y="1256"/>
                  </a:lnTo>
                  <a:lnTo>
                    <a:pt x="2004" y="1266"/>
                  </a:lnTo>
                  <a:lnTo>
                    <a:pt x="2016" y="1274"/>
                  </a:lnTo>
                  <a:lnTo>
                    <a:pt x="2016" y="1274"/>
                  </a:lnTo>
                  <a:lnTo>
                    <a:pt x="2044" y="1278"/>
                  </a:lnTo>
                  <a:lnTo>
                    <a:pt x="2072" y="1282"/>
                  </a:lnTo>
                  <a:lnTo>
                    <a:pt x="2102" y="1288"/>
                  </a:lnTo>
                  <a:lnTo>
                    <a:pt x="2134" y="1298"/>
                  </a:lnTo>
                  <a:lnTo>
                    <a:pt x="2134" y="1298"/>
                  </a:lnTo>
                  <a:lnTo>
                    <a:pt x="2212" y="1316"/>
                  </a:lnTo>
                  <a:lnTo>
                    <a:pt x="2212" y="1316"/>
                  </a:lnTo>
                  <a:lnTo>
                    <a:pt x="2384" y="1318"/>
                  </a:lnTo>
                  <a:lnTo>
                    <a:pt x="2384" y="1318"/>
                  </a:lnTo>
                  <a:lnTo>
                    <a:pt x="2418" y="1326"/>
                  </a:lnTo>
                  <a:lnTo>
                    <a:pt x="2438" y="1330"/>
                  </a:lnTo>
                  <a:lnTo>
                    <a:pt x="2454" y="1338"/>
                  </a:lnTo>
                  <a:lnTo>
                    <a:pt x="2454" y="1338"/>
                  </a:lnTo>
                  <a:lnTo>
                    <a:pt x="2506" y="1380"/>
                  </a:lnTo>
                  <a:lnTo>
                    <a:pt x="2506" y="1380"/>
                  </a:lnTo>
                  <a:lnTo>
                    <a:pt x="2526" y="1390"/>
                  </a:lnTo>
                  <a:lnTo>
                    <a:pt x="2526" y="1390"/>
                  </a:lnTo>
                  <a:lnTo>
                    <a:pt x="2578" y="1398"/>
                  </a:lnTo>
                  <a:lnTo>
                    <a:pt x="2578" y="1398"/>
                  </a:lnTo>
                  <a:lnTo>
                    <a:pt x="2600" y="1414"/>
                  </a:lnTo>
                  <a:lnTo>
                    <a:pt x="2600" y="1414"/>
                  </a:lnTo>
                  <a:lnTo>
                    <a:pt x="2666" y="1436"/>
                  </a:lnTo>
                  <a:lnTo>
                    <a:pt x="2666" y="1436"/>
                  </a:lnTo>
                  <a:lnTo>
                    <a:pt x="2672" y="1440"/>
                  </a:lnTo>
                  <a:lnTo>
                    <a:pt x="2680" y="1446"/>
                  </a:lnTo>
                  <a:lnTo>
                    <a:pt x="2696" y="1460"/>
                  </a:lnTo>
                  <a:lnTo>
                    <a:pt x="2704" y="1464"/>
                  </a:lnTo>
                  <a:lnTo>
                    <a:pt x="2714" y="1466"/>
                  </a:lnTo>
                  <a:lnTo>
                    <a:pt x="2718" y="1466"/>
                  </a:lnTo>
                  <a:lnTo>
                    <a:pt x="2724" y="1462"/>
                  </a:lnTo>
                  <a:lnTo>
                    <a:pt x="2728" y="1458"/>
                  </a:lnTo>
                  <a:lnTo>
                    <a:pt x="2732" y="1452"/>
                  </a:lnTo>
                  <a:lnTo>
                    <a:pt x="2732" y="1452"/>
                  </a:lnTo>
                  <a:lnTo>
                    <a:pt x="2754" y="1438"/>
                  </a:lnTo>
                  <a:lnTo>
                    <a:pt x="2754" y="1438"/>
                  </a:lnTo>
                  <a:lnTo>
                    <a:pt x="2766" y="1434"/>
                  </a:lnTo>
                  <a:lnTo>
                    <a:pt x="2778" y="1426"/>
                  </a:lnTo>
                  <a:lnTo>
                    <a:pt x="2800" y="1410"/>
                  </a:lnTo>
                  <a:lnTo>
                    <a:pt x="2800" y="1410"/>
                  </a:lnTo>
                  <a:lnTo>
                    <a:pt x="2846" y="1396"/>
                  </a:lnTo>
                  <a:lnTo>
                    <a:pt x="2846" y="1396"/>
                  </a:lnTo>
                  <a:lnTo>
                    <a:pt x="2862" y="1386"/>
                  </a:lnTo>
                  <a:lnTo>
                    <a:pt x="2882" y="1378"/>
                  </a:lnTo>
                  <a:lnTo>
                    <a:pt x="2902" y="1370"/>
                  </a:lnTo>
                  <a:lnTo>
                    <a:pt x="2910" y="1366"/>
                  </a:lnTo>
                  <a:lnTo>
                    <a:pt x="2920" y="1360"/>
                  </a:lnTo>
                  <a:lnTo>
                    <a:pt x="2920" y="1360"/>
                  </a:lnTo>
                  <a:lnTo>
                    <a:pt x="2936" y="1354"/>
                  </a:lnTo>
                  <a:lnTo>
                    <a:pt x="2936" y="1354"/>
                  </a:lnTo>
                  <a:lnTo>
                    <a:pt x="2948" y="1348"/>
                  </a:lnTo>
                  <a:lnTo>
                    <a:pt x="2960" y="1344"/>
                  </a:lnTo>
                  <a:lnTo>
                    <a:pt x="2972" y="1342"/>
                  </a:lnTo>
                  <a:lnTo>
                    <a:pt x="2986" y="1342"/>
                  </a:lnTo>
                  <a:lnTo>
                    <a:pt x="3016" y="1346"/>
                  </a:lnTo>
                  <a:lnTo>
                    <a:pt x="3048" y="1354"/>
                  </a:lnTo>
                  <a:lnTo>
                    <a:pt x="3048" y="1354"/>
                  </a:lnTo>
                  <a:lnTo>
                    <a:pt x="3094" y="1354"/>
                  </a:lnTo>
                  <a:lnTo>
                    <a:pt x="3094" y="1354"/>
                  </a:lnTo>
                  <a:lnTo>
                    <a:pt x="3104" y="1348"/>
                  </a:lnTo>
                  <a:lnTo>
                    <a:pt x="3116" y="1344"/>
                  </a:lnTo>
                  <a:lnTo>
                    <a:pt x="3140" y="1338"/>
                  </a:lnTo>
                  <a:lnTo>
                    <a:pt x="3140" y="1338"/>
                  </a:lnTo>
                  <a:lnTo>
                    <a:pt x="3154" y="1330"/>
                  </a:lnTo>
                  <a:lnTo>
                    <a:pt x="3166" y="1322"/>
                  </a:lnTo>
                  <a:lnTo>
                    <a:pt x="3166" y="1322"/>
                  </a:lnTo>
                  <a:lnTo>
                    <a:pt x="3184" y="1302"/>
                  </a:lnTo>
                  <a:lnTo>
                    <a:pt x="3200" y="1282"/>
                  </a:lnTo>
                  <a:lnTo>
                    <a:pt x="3216" y="1264"/>
                  </a:lnTo>
                  <a:lnTo>
                    <a:pt x="3226" y="1256"/>
                  </a:lnTo>
                  <a:lnTo>
                    <a:pt x="3238" y="1250"/>
                  </a:lnTo>
                  <a:lnTo>
                    <a:pt x="3238" y="1250"/>
                  </a:lnTo>
                  <a:lnTo>
                    <a:pt x="3260" y="1228"/>
                  </a:lnTo>
                  <a:lnTo>
                    <a:pt x="3272" y="1216"/>
                  </a:lnTo>
                  <a:lnTo>
                    <a:pt x="3278" y="1214"/>
                  </a:lnTo>
                  <a:lnTo>
                    <a:pt x="3282" y="1212"/>
                  </a:lnTo>
                  <a:lnTo>
                    <a:pt x="3282" y="1212"/>
                  </a:lnTo>
                  <a:lnTo>
                    <a:pt x="3282" y="1210"/>
                  </a:lnTo>
                  <a:lnTo>
                    <a:pt x="3282" y="1210"/>
                  </a:lnTo>
                  <a:lnTo>
                    <a:pt x="3296" y="1200"/>
                  </a:lnTo>
                  <a:lnTo>
                    <a:pt x="3312" y="1192"/>
                  </a:lnTo>
                  <a:lnTo>
                    <a:pt x="3312" y="1192"/>
                  </a:lnTo>
                  <a:lnTo>
                    <a:pt x="3312" y="1176"/>
                  </a:lnTo>
                  <a:lnTo>
                    <a:pt x="3312" y="1176"/>
                  </a:lnTo>
                  <a:lnTo>
                    <a:pt x="3298" y="1166"/>
                  </a:lnTo>
                  <a:lnTo>
                    <a:pt x="3298" y="1166"/>
                  </a:lnTo>
                  <a:lnTo>
                    <a:pt x="3286" y="1150"/>
                  </a:lnTo>
                  <a:lnTo>
                    <a:pt x="3278" y="1138"/>
                  </a:lnTo>
                  <a:lnTo>
                    <a:pt x="3274" y="1126"/>
                  </a:lnTo>
                  <a:lnTo>
                    <a:pt x="3272" y="1114"/>
                  </a:lnTo>
                  <a:lnTo>
                    <a:pt x="3272" y="1102"/>
                  </a:lnTo>
                  <a:lnTo>
                    <a:pt x="3274" y="1090"/>
                  </a:lnTo>
                  <a:lnTo>
                    <a:pt x="3280" y="1062"/>
                  </a:lnTo>
                  <a:lnTo>
                    <a:pt x="3280" y="1062"/>
                  </a:lnTo>
                  <a:lnTo>
                    <a:pt x="3286" y="1052"/>
                  </a:lnTo>
                  <a:lnTo>
                    <a:pt x="3292" y="1042"/>
                  </a:lnTo>
                  <a:lnTo>
                    <a:pt x="3302" y="1028"/>
                  </a:lnTo>
                  <a:lnTo>
                    <a:pt x="3302" y="1028"/>
                  </a:lnTo>
                  <a:lnTo>
                    <a:pt x="3312" y="1022"/>
                  </a:lnTo>
                  <a:lnTo>
                    <a:pt x="3312" y="1022"/>
                  </a:lnTo>
                  <a:lnTo>
                    <a:pt x="3340" y="1028"/>
                  </a:lnTo>
                  <a:lnTo>
                    <a:pt x="3340" y="1028"/>
                  </a:lnTo>
                  <a:lnTo>
                    <a:pt x="3358" y="1044"/>
                  </a:lnTo>
                  <a:lnTo>
                    <a:pt x="3368" y="1050"/>
                  </a:lnTo>
                  <a:lnTo>
                    <a:pt x="3380" y="1056"/>
                  </a:lnTo>
                  <a:lnTo>
                    <a:pt x="3392" y="1060"/>
                  </a:lnTo>
                  <a:lnTo>
                    <a:pt x="3406" y="1062"/>
                  </a:lnTo>
                  <a:lnTo>
                    <a:pt x="3420" y="1060"/>
                  </a:lnTo>
                  <a:lnTo>
                    <a:pt x="3434" y="1054"/>
                  </a:lnTo>
                  <a:lnTo>
                    <a:pt x="3434" y="1054"/>
                  </a:lnTo>
                  <a:lnTo>
                    <a:pt x="3450" y="1034"/>
                  </a:lnTo>
                  <a:lnTo>
                    <a:pt x="3458" y="1026"/>
                  </a:lnTo>
                  <a:lnTo>
                    <a:pt x="3466" y="1022"/>
                  </a:lnTo>
                  <a:lnTo>
                    <a:pt x="3466" y="1022"/>
                  </a:lnTo>
                  <a:lnTo>
                    <a:pt x="3468" y="1014"/>
                  </a:lnTo>
                  <a:lnTo>
                    <a:pt x="3472" y="1008"/>
                  </a:lnTo>
                  <a:lnTo>
                    <a:pt x="3484" y="994"/>
                  </a:lnTo>
                  <a:lnTo>
                    <a:pt x="3498" y="980"/>
                  </a:lnTo>
                  <a:lnTo>
                    <a:pt x="3510" y="970"/>
                  </a:lnTo>
                  <a:lnTo>
                    <a:pt x="3510" y="970"/>
                  </a:lnTo>
                  <a:lnTo>
                    <a:pt x="3556" y="972"/>
                  </a:lnTo>
                  <a:lnTo>
                    <a:pt x="3556" y="972"/>
                  </a:lnTo>
                  <a:lnTo>
                    <a:pt x="3562" y="964"/>
                  </a:lnTo>
                  <a:lnTo>
                    <a:pt x="3562" y="964"/>
                  </a:lnTo>
                  <a:lnTo>
                    <a:pt x="3578" y="958"/>
                  </a:lnTo>
                  <a:lnTo>
                    <a:pt x="3594" y="950"/>
                  </a:lnTo>
                  <a:lnTo>
                    <a:pt x="3608" y="940"/>
                  </a:lnTo>
                  <a:lnTo>
                    <a:pt x="3622" y="926"/>
                  </a:lnTo>
                  <a:lnTo>
                    <a:pt x="3622" y="926"/>
                  </a:lnTo>
                  <a:lnTo>
                    <a:pt x="3628" y="902"/>
                  </a:lnTo>
                  <a:lnTo>
                    <a:pt x="3632" y="892"/>
                  </a:lnTo>
                  <a:lnTo>
                    <a:pt x="3636" y="882"/>
                  </a:lnTo>
                  <a:lnTo>
                    <a:pt x="3642" y="874"/>
                  </a:lnTo>
                  <a:lnTo>
                    <a:pt x="3650" y="866"/>
                  </a:lnTo>
                  <a:lnTo>
                    <a:pt x="3660" y="860"/>
                  </a:lnTo>
                  <a:lnTo>
                    <a:pt x="3672" y="854"/>
                  </a:lnTo>
                  <a:lnTo>
                    <a:pt x="3672" y="854"/>
                  </a:lnTo>
                  <a:lnTo>
                    <a:pt x="3706" y="846"/>
                  </a:lnTo>
                  <a:lnTo>
                    <a:pt x="3706" y="846"/>
                  </a:lnTo>
                  <a:lnTo>
                    <a:pt x="3724" y="828"/>
                  </a:lnTo>
                  <a:lnTo>
                    <a:pt x="3724" y="828"/>
                  </a:lnTo>
                  <a:lnTo>
                    <a:pt x="3752" y="812"/>
                  </a:lnTo>
                  <a:lnTo>
                    <a:pt x="3764" y="804"/>
                  </a:lnTo>
                  <a:lnTo>
                    <a:pt x="3780" y="798"/>
                  </a:lnTo>
                  <a:lnTo>
                    <a:pt x="3780" y="798"/>
                  </a:lnTo>
                  <a:lnTo>
                    <a:pt x="3878" y="802"/>
                  </a:lnTo>
                  <a:lnTo>
                    <a:pt x="3878" y="802"/>
                  </a:lnTo>
                  <a:lnTo>
                    <a:pt x="3892" y="796"/>
                  </a:lnTo>
                  <a:lnTo>
                    <a:pt x="3892" y="796"/>
                  </a:lnTo>
                  <a:lnTo>
                    <a:pt x="3896" y="788"/>
                  </a:lnTo>
                  <a:lnTo>
                    <a:pt x="3898" y="780"/>
                  </a:lnTo>
                  <a:lnTo>
                    <a:pt x="3900" y="772"/>
                  </a:lnTo>
                  <a:lnTo>
                    <a:pt x="3898" y="766"/>
                  </a:lnTo>
                  <a:lnTo>
                    <a:pt x="3892" y="754"/>
                  </a:lnTo>
                  <a:lnTo>
                    <a:pt x="3886" y="742"/>
                  </a:lnTo>
                  <a:lnTo>
                    <a:pt x="3886" y="742"/>
                  </a:lnTo>
                  <a:lnTo>
                    <a:pt x="3814" y="690"/>
                  </a:lnTo>
                  <a:lnTo>
                    <a:pt x="3814" y="690"/>
                  </a:lnTo>
                  <a:lnTo>
                    <a:pt x="3802" y="674"/>
                  </a:lnTo>
                  <a:lnTo>
                    <a:pt x="3792" y="664"/>
                  </a:lnTo>
                  <a:lnTo>
                    <a:pt x="3788" y="660"/>
                  </a:lnTo>
                  <a:lnTo>
                    <a:pt x="3782" y="658"/>
                  </a:lnTo>
                  <a:lnTo>
                    <a:pt x="3766" y="658"/>
                  </a:lnTo>
                  <a:lnTo>
                    <a:pt x="3766" y="658"/>
                  </a:lnTo>
                  <a:lnTo>
                    <a:pt x="3754" y="676"/>
                  </a:lnTo>
                  <a:lnTo>
                    <a:pt x="3754" y="676"/>
                  </a:lnTo>
                  <a:lnTo>
                    <a:pt x="3724" y="676"/>
                  </a:lnTo>
                  <a:lnTo>
                    <a:pt x="3724" y="676"/>
                  </a:lnTo>
                  <a:lnTo>
                    <a:pt x="3722" y="702"/>
                  </a:lnTo>
                  <a:lnTo>
                    <a:pt x="3722" y="702"/>
                  </a:lnTo>
                  <a:lnTo>
                    <a:pt x="3720" y="708"/>
                  </a:lnTo>
                  <a:lnTo>
                    <a:pt x="3716" y="712"/>
                  </a:lnTo>
                  <a:lnTo>
                    <a:pt x="3712" y="714"/>
                  </a:lnTo>
                  <a:lnTo>
                    <a:pt x="3708" y="716"/>
                  </a:lnTo>
                  <a:lnTo>
                    <a:pt x="3696" y="716"/>
                  </a:lnTo>
                  <a:lnTo>
                    <a:pt x="3684" y="714"/>
                  </a:lnTo>
                  <a:lnTo>
                    <a:pt x="3670" y="710"/>
                  </a:lnTo>
                  <a:lnTo>
                    <a:pt x="3660" y="704"/>
                  </a:lnTo>
                  <a:lnTo>
                    <a:pt x="3644" y="698"/>
                  </a:lnTo>
                  <a:lnTo>
                    <a:pt x="3644" y="698"/>
                  </a:lnTo>
                  <a:lnTo>
                    <a:pt x="3628" y="698"/>
                  </a:lnTo>
                  <a:lnTo>
                    <a:pt x="3612" y="704"/>
                  </a:lnTo>
                  <a:lnTo>
                    <a:pt x="3600" y="710"/>
                  </a:lnTo>
                  <a:lnTo>
                    <a:pt x="3590" y="722"/>
                  </a:lnTo>
                  <a:lnTo>
                    <a:pt x="3590" y="722"/>
                  </a:lnTo>
                  <a:lnTo>
                    <a:pt x="3566" y="722"/>
                  </a:lnTo>
                  <a:lnTo>
                    <a:pt x="3566" y="722"/>
                  </a:lnTo>
                  <a:lnTo>
                    <a:pt x="3554" y="718"/>
                  </a:lnTo>
                  <a:lnTo>
                    <a:pt x="3546" y="712"/>
                  </a:lnTo>
                  <a:lnTo>
                    <a:pt x="3540" y="704"/>
                  </a:lnTo>
                  <a:lnTo>
                    <a:pt x="3536" y="698"/>
                  </a:lnTo>
                  <a:lnTo>
                    <a:pt x="3536" y="690"/>
                  </a:lnTo>
                  <a:lnTo>
                    <a:pt x="3534" y="682"/>
                  </a:lnTo>
                  <a:lnTo>
                    <a:pt x="3534" y="668"/>
                  </a:lnTo>
                  <a:lnTo>
                    <a:pt x="3534" y="668"/>
                  </a:lnTo>
                  <a:lnTo>
                    <a:pt x="3550" y="656"/>
                  </a:lnTo>
                  <a:lnTo>
                    <a:pt x="3556" y="648"/>
                  </a:lnTo>
                  <a:lnTo>
                    <a:pt x="3564" y="640"/>
                  </a:lnTo>
                  <a:lnTo>
                    <a:pt x="3564" y="640"/>
                  </a:lnTo>
                  <a:lnTo>
                    <a:pt x="3564" y="610"/>
                  </a:lnTo>
                  <a:lnTo>
                    <a:pt x="3566" y="586"/>
                  </a:lnTo>
                  <a:lnTo>
                    <a:pt x="3566" y="586"/>
                  </a:lnTo>
                  <a:lnTo>
                    <a:pt x="3574" y="566"/>
                  </a:lnTo>
                  <a:lnTo>
                    <a:pt x="3584" y="546"/>
                  </a:lnTo>
                  <a:lnTo>
                    <a:pt x="3584" y="546"/>
                  </a:lnTo>
                  <a:lnTo>
                    <a:pt x="3584" y="524"/>
                  </a:lnTo>
                  <a:lnTo>
                    <a:pt x="3586" y="506"/>
                  </a:lnTo>
                  <a:lnTo>
                    <a:pt x="3590" y="492"/>
                  </a:lnTo>
                  <a:lnTo>
                    <a:pt x="3598" y="476"/>
                  </a:lnTo>
                  <a:lnTo>
                    <a:pt x="3598" y="476"/>
                  </a:lnTo>
                  <a:lnTo>
                    <a:pt x="3634" y="474"/>
                  </a:lnTo>
                  <a:lnTo>
                    <a:pt x="3634" y="474"/>
                  </a:lnTo>
                  <a:lnTo>
                    <a:pt x="3658" y="478"/>
                  </a:lnTo>
                  <a:lnTo>
                    <a:pt x="3672" y="478"/>
                  </a:lnTo>
                  <a:lnTo>
                    <a:pt x="3686" y="478"/>
                  </a:lnTo>
                  <a:lnTo>
                    <a:pt x="3700" y="476"/>
                  </a:lnTo>
                  <a:lnTo>
                    <a:pt x="3714" y="470"/>
                  </a:lnTo>
                  <a:lnTo>
                    <a:pt x="3728" y="464"/>
                  </a:lnTo>
                  <a:lnTo>
                    <a:pt x="3738" y="452"/>
                  </a:lnTo>
                  <a:lnTo>
                    <a:pt x="3738" y="452"/>
                  </a:lnTo>
                  <a:lnTo>
                    <a:pt x="3764" y="432"/>
                  </a:lnTo>
                  <a:lnTo>
                    <a:pt x="3764" y="432"/>
                  </a:lnTo>
                  <a:lnTo>
                    <a:pt x="3780" y="414"/>
                  </a:lnTo>
                  <a:lnTo>
                    <a:pt x="3780" y="414"/>
                  </a:lnTo>
                  <a:lnTo>
                    <a:pt x="3782" y="364"/>
                  </a:lnTo>
                  <a:lnTo>
                    <a:pt x="3784" y="342"/>
                  </a:lnTo>
                  <a:lnTo>
                    <a:pt x="3786" y="322"/>
                  </a:lnTo>
                  <a:lnTo>
                    <a:pt x="3786" y="322"/>
                  </a:lnTo>
                  <a:lnTo>
                    <a:pt x="3796" y="304"/>
                  </a:lnTo>
                  <a:lnTo>
                    <a:pt x="3804" y="290"/>
                  </a:lnTo>
                  <a:lnTo>
                    <a:pt x="3814" y="274"/>
                  </a:lnTo>
                  <a:lnTo>
                    <a:pt x="3820" y="260"/>
                  </a:lnTo>
                  <a:lnTo>
                    <a:pt x="3820" y="260"/>
                  </a:lnTo>
                  <a:lnTo>
                    <a:pt x="3822" y="244"/>
                  </a:lnTo>
                  <a:lnTo>
                    <a:pt x="3824" y="232"/>
                  </a:lnTo>
                  <a:lnTo>
                    <a:pt x="3830" y="220"/>
                  </a:lnTo>
                  <a:lnTo>
                    <a:pt x="3838" y="210"/>
                  </a:lnTo>
                  <a:lnTo>
                    <a:pt x="3838" y="210"/>
                  </a:lnTo>
                  <a:lnTo>
                    <a:pt x="3838" y="180"/>
                  </a:lnTo>
                  <a:lnTo>
                    <a:pt x="3838" y="180"/>
                  </a:lnTo>
                  <a:lnTo>
                    <a:pt x="3810" y="148"/>
                  </a:lnTo>
                  <a:lnTo>
                    <a:pt x="3810" y="148"/>
                  </a:lnTo>
                  <a:lnTo>
                    <a:pt x="3798" y="144"/>
                  </a:lnTo>
                  <a:lnTo>
                    <a:pt x="3790" y="138"/>
                  </a:lnTo>
                  <a:lnTo>
                    <a:pt x="3790" y="138"/>
                  </a:lnTo>
                  <a:lnTo>
                    <a:pt x="3792" y="122"/>
                  </a:lnTo>
                  <a:lnTo>
                    <a:pt x="3794" y="110"/>
                  </a:lnTo>
                  <a:lnTo>
                    <a:pt x="3796" y="100"/>
                  </a:lnTo>
                  <a:lnTo>
                    <a:pt x="3800" y="92"/>
                  </a:lnTo>
                  <a:lnTo>
                    <a:pt x="3806" y="86"/>
                  </a:lnTo>
                  <a:lnTo>
                    <a:pt x="3814" y="80"/>
                  </a:lnTo>
                  <a:lnTo>
                    <a:pt x="3838" y="68"/>
                  </a:lnTo>
                  <a:lnTo>
                    <a:pt x="3838" y="68"/>
                  </a:lnTo>
                  <a:lnTo>
                    <a:pt x="3846" y="66"/>
                  </a:lnTo>
                  <a:lnTo>
                    <a:pt x="3856" y="64"/>
                  </a:lnTo>
                  <a:lnTo>
                    <a:pt x="3876" y="56"/>
                  </a:lnTo>
                  <a:lnTo>
                    <a:pt x="3896" y="46"/>
                  </a:lnTo>
                  <a:lnTo>
                    <a:pt x="3906" y="42"/>
                  </a:lnTo>
                  <a:lnTo>
                    <a:pt x="3918" y="40"/>
                  </a:lnTo>
                  <a:lnTo>
                    <a:pt x="3918" y="40"/>
                  </a:lnTo>
                  <a:lnTo>
                    <a:pt x="3940" y="24"/>
                  </a:lnTo>
                  <a:lnTo>
                    <a:pt x="3966" y="10"/>
                  </a:lnTo>
                  <a:lnTo>
                    <a:pt x="3966" y="10"/>
                  </a:lnTo>
                  <a:lnTo>
                    <a:pt x="3978" y="4"/>
                  </a:lnTo>
                  <a:lnTo>
                    <a:pt x="3992" y="0"/>
                  </a:lnTo>
                  <a:lnTo>
                    <a:pt x="3992" y="0"/>
                  </a:lnTo>
                  <a:lnTo>
                    <a:pt x="4034" y="0"/>
                  </a:lnTo>
                  <a:lnTo>
                    <a:pt x="4034" y="0"/>
                  </a:lnTo>
                  <a:lnTo>
                    <a:pt x="4054" y="6"/>
                  </a:lnTo>
                  <a:lnTo>
                    <a:pt x="4066" y="10"/>
                  </a:lnTo>
                  <a:lnTo>
                    <a:pt x="4078" y="20"/>
                  </a:lnTo>
                  <a:lnTo>
                    <a:pt x="4078" y="20"/>
                  </a:lnTo>
                  <a:lnTo>
                    <a:pt x="4096" y="18"/>
                  </a:lnTo>
                  <a:lnTo>
                    <a:pt x="4116" y="16"/>
                  </a:lnTo>
                  <a:lnTo>
                    <a:pt x="4136" y="14"/>
                  </a:lnTo>
                  <a:lnTo>
                    <a:pt x="4158" y="14"/>
                  </a:lnTo>
                  <a:lnTo>
                    <a:pt x="4158" y="14"/>
                  </a:lnTo>
                  <a:lnTo>
                    <a:pt x="4190" y="30"/>
                  </a:lnTo>
                  <a:lnTo>
                    <a:pt x="4190" y="30"/>
                  </a:lnTo>
                  <a:lnTo>
                    <a:pt x="4206" y="48"/>
                  </a:lnTo>
                  <a:lnTo>
                    <a:pt x="4224" y="66"/>
                  </a:lnTo>
                  <a:lnTo>
                    <a:pt x="4240" y="88"/>
                  </a:lnTo>
                  <a:lnTo>
                    <a:pt x="4258" y="114"/>
                  </a:lnTo>
                  <a:lnTo>
                    <a:pt x="4258" y="114"/>
                  </a:lnTo>
                  <a:lnTo>
                    <a:pt x="4270" y="126"/>
                  </a:lnTo>
                  <a:lnTo>
                    <a:pt x="4284" y="144"/>
                  </a:lnTo>
                  <a:lnTo>
                    <a:pt x="4294" y="166"/>
                  </a:lnTo>
                  <a:lnTo>
                    <a:pt x="4298" y="178"/>
                  </a:lnTo>
                  <a:lnTo>
                    <a:pt x="4302" y="190"/>
                  </a:lnTo>
                  <a:lnTo>
                    <a:pt x="4302" y="190"/>
                  </a:lnTo>
                  <a:lnTo>
                    <a:pt x="4328" y="212"/>
                  </a:lnTo>
                  <a:lnTo>
                    <a:pt x="4344" y="228"/>
                  </a:lnTo>
                  <a:lnTo>
                    <a:pt x="4360" y="246"/>
                  </a:lnTo>
                  <a:lnTo>
                    <a:pt x="4360" y="246"/>
                  </a:lnTo>
                  <a:lnTo>
                    <a:pt x="4362" y="252"/>
                  </a:lnTo>
                  <a:lnTo>
                    <a:pt x="4362" y="258"/>
                  </a:lnTo>
                  <a:lnTo>
                    <a:pt x="4362" y="270"/>
                  </a:lnTo>
                  <a:lnTo>
                    <a:pt x="4362" y="276"/>
                  </a:lnTo>
                  <a:lnTo>
                    <a:pt x="4366" y="282"/>
                  </a:lnTo>
                  <a:lnTo>
                    <a:pt x="4372" y="288"/>
                  </a:lnTo>
                  <a:lnTo>
                    <a:pt x="4382" y="294"/>
                  </a:lnTo>
                  <a:lnTo>
                    <a:pt x="4382" y="294"/>
                  </a:lnTo>
                  <a:lnTo>
                    <a:pt x="4406" y="318"/>
                  </a:lnTo>
                  <a:lnTo>
                    <a:pt x="4406" y="318"/>
                  </a:lnTo>
                  <a:lnTo>
                    <a:pt x="4406" y="334"/>
                  </a:lnTo>
                  <a:lnTo>
                    <a:pt x="4408" y="344"/>
                  </a:lnTo>
                  <a:lnTo>
                    <a:pt x="4412" y="356"/>
                  </a:lnTo>
                  <a:lnTo>
                    <a:pt x="4412" y="356"/>
                  </a:lnTo>
                  <a:lnTo>
                    <a:pt x="4438" y="356"/>
                  </a:lnTo>
                  <a:lnTo>
                    <a:pt x="4450" y="356"/>
                  </a:lnTo>
                  <a:lnTo>
                    <a:pt x="4462" y="354"/>
                  </a:lnTo>
                  <a:lnTo>
                    <a:pt x="4462" y="354"/>
                  </a:lnTo>
                  <a:lnTo>
                    <a:pt x="4498" y="354"/>
                  </a:lnTo>
                  <a:lnTo>
                    <a:pt x="4498" y="354"/>
                  </a:lnTo>
                  <a:lnTo>
                    <a:pt x="4512" y="362"/>
                  </a:lnTo>
                  <a:lnTo>
                    <a:pt x="4520" y="364"/>
                  </a:lnTo>
                  <a:lnTo>
                    <a:pt x="4532" y="366"/>
                  </a:lnTo>
                  <a:lnTo>
                    <a:pt x="4532" y="366"/>
                  </a:lnTo>
                  <a:lnTo>
                    <a:pt x="4532" y="362"/>
                  </a:lnTo>
                  <a:lnTo>
                    <a:pt x="4532" y="362"/>
                  </a:lnTo>
                  <a:lnTo>
                    <a:pt x="4538" y="360"/>
                  </a:lnTo>
                  <a:lnTo>
                    <a:pt x="4548" y="358"/>
                  </a:lnTo>
                  <a:lnTo>
                    <a:pt x="4568" y="358"/>
                  </a:lnTo>
                  <a:lnTo>
                    <a:pt x="4568" y="358"/>
                  </a:lnTo>
                  <a:lnTo>
                    <a:pt x="4584" y="374"/>
                  </a:lnTo>
                  <a:lnTo>
                    <a:pt x="4608" y="396"/>
                  </a:lnTo>
                  <a:lnTo>
                    <a:pt x="4608" y="396"/>
                  </a:lnTo>
                  <a:lnTo>
                    <a:pt x="4626" y="396"/>
                  </a:lnTo>
                  <a:lnTo>
                    <a:pt x="4640" y="400"/>
                  </a:lnTo>
                  <a:lnTo>
                    <a:pt x="4652" y="406"/>
                  </a:lnTo>
                  <a:lnTo>
                    <a:pt x="4660" y="414"/>
                  </a:lnTo>
                  <a:lnTo>
                    <a:pt x="4668" y="426"/>
                  </a:lnTo>
                  <a:lnTo>
                    <a:pt x="4674" y="440"/>
                  </a:lnTo>
                  <a:lnTo>
                    <a:pt x="4684" y="478"/>
                  </a:lnTo>
                  <a:lnTo>
                    <a:pt x="4684" y="478"/>
                  </a:lnTo>
                  <a:lnTo>
                    <a:pt x="4714" y="512"/>
                  </a:lnTo>
                  <a:lnTo>
                    <a:pt x="4714" y="512"/>
                  </a:lnTo>
                  <a:lnTo>
                    <a:pt x="4722" y="512"/>
                  </a:lnTo>
                  <a:lnTo>
                    <a:pt x="4722" y="512"/>
                  </a:lnTo>
                  <a:lnTo>
                    <a:pt x="4744" y="506"/>
                  </a:lnTo>
                  <a:lnTo>
                    <a:pt x="4770" y="500"/>
                  </a:lnTo>
                  <a:lnTo>
                    <a:pt x="4796" y="490"/>
                  </a:lnTo>
                  <a:lnTo>
                    <a:pt x="4806" y="486"/>
                  </a:lnTo>
                  <a:lnTo>
                    <a:pt x="4814" y="480"/>
                  </a:lnTo>
                  <a:lnTo>
                    <a:pt x="4814" y="480"/>
                  </a:lnTo>
                  <a:lnTo>
                    <a:pt x="4828" y="458"/>
                  </a:lnTo>
                  <a:lnTo>
                    <a:pt x="4840" y="442"/>
                  </a:lnTo>
                  <a:lnTo>
                    <a:pt x="4856" y="426"/>
                  </a:lnTo>
                  <a:lnTo>
                    <a:pt x="4874" y="412"/>
                  </a:lnTo>
                  <a:lnTo>
                    <a:pt x="4874" y="412"/>
                  </a:lnTo>
                  <a:lnTo>
                    <a:pt x="4888" y="394"/>
                  </a:lnTo>
                  <a:lnTo>
                    <a:pt x="4906" y="378"/>
                  </a:lnTo>
                  <a:lnTo>
                    <a:pt x="4942" y="346"/>
                  </a:lnTo>
                  <a:lnTo>
                    <a:pt x="4942" y="346"/>
                  </a:lnTo>
                  <a:lnTo>
                    <a:pt x="4946" y="346"/>
                  </a:lnTo>
                  <a:lnTo>
                    <a:pt x="4950" y="342"/>
                  </a:lnTo>
                  <a:lnTo>
                    <a:pt x="4956" y="336"/>
                  </a:lnTo>
                  <a:lnTo>
                    <a:pt x="4956" y="336"/>
                  </a:lnTo>
                  <a:lnTo>
                    <a:pt x="4972" y="336"/>
                  </a:lnTo>
                  <a:lnTo>
                    <a:pt x="4982" y="338"/>
                  </a:lnTo>
                  <a:lnTo>
                    <a:pt x="4994" y="342"/>
                  </a:lnTo>
                  <a:lnTo>
                    <a:pt x="4994" y="342"/>
                  </a:lnTo>
                  <a:lnTo>
                    <a:pt x="4996" y="350"/>
                  </a:lnTo>
                  <a:lnTo>
                    <a:pt x="4996" y="362"/>
                  </a:lnTo>
                  <a:lnTo>
                    <a:pt x="4992" y="384"/>
                  </a:lnTo>
                  <a:lnTo>
                    <a:pt x="4992" y="384"/>
                  </a:lnTo>
                  <a:lnTo>
                    <a:pt x="4992" y="418"/>
                  </a:lnTo>
                  <a:lnTo>
                    <a:pt x="4992" y="418"/>
                  </a:lnTo>
                  <a:lnTo>
                    <a:pt x="5010" y="434"/>
                  </a:lnTo>
                  <a:lnTo>
                    <a:pt x="5018" y="446"/>
                  </a:lnTo>
                  <a:lnTo>
                    <a:pt x="5024" y="462"/>
                  </a:lnTo>
                  <a:lnTo>
                    <a:pt x="5024" y="462"/>
                  </a:lnTo>
                  <a:lnTo>
                    <a:pt x="5020" y="514"/>
                  </a:lnTo>
                  <a:lnTo>
                    <a:pt x="5020" y="514"/>
                  </a:lnTo>
                  <a:lnTo>
                    <a:pt x="5010" y="540"/>
                  </a:lnTo>
                  <a:lnTo>
                    <a:pt x="5010" y="540"/>
                  </a:lnTo>
                  <a:lnTo>
                    <a:pt x="5004" y="550"/>
                  </a:lnTo>
                  <a:lnTo>
                    <a:pt x="5002" y="560"/>
                  </a:lnTo>
                  <a:lnTo>
                    <a:pt x="5002" y="574"/>
                  </a:lnTo>
                  <a:lnTo>
                    <a:pt x="5006" y="588"/>
                  </a:lnTo>
                  <a:lnTo>
                    <a:pt x="5006" y="588"/>
                  </a:lnTo>
                  <a:lnTo>
                    <a:pt x="5004" y="666"/>
                  </a:lnTo>
                  <a:lnTo>
                    <a:pt x="5004" y="666"/>
                  </a:lnTo>
                  <a:lnTo>
                    <a:pt x="4994" y="714"/>
                  </a:lnTo>
                  <a:lnTo>
                    <a:pt x="4994" y="714"/>
                  </a:lnTo>
                  <a:lnTo>
                    <a:pt x="4996" y="748"/>
                  </a:lnTo>
                  <a:lnTo>
                    <a:pt x="4996" y="748"/>
                  </a:lnTo>
                  <a:lnTo>
                    <a:pt x="4984" y="764"/>
                  </a:lnTo>
                  <a:lnTo>
                    <a:pt x="4984" y="764"/>
                  </a:lnTo>
                  <a:lnTo>
                    <a:pt x="4974" y="770"/>
                  </a:lnTo>
                  <a:lnTo>
                    <a:pt x="4966" y="772"/>
                  </a:lnTo>
                  <a:lnTo>
                    <a:pt x="4956" y="772"/>
                  </a:lnTo>
                  <a:lnTo>
                    <a:pt x="4946" y="772"/>
                  </a:lnTo>
                  <a:lnTo>
                    <a:pt x="4930" y="770"/>
                  </a:lnTo>
                  <a:lnTo>
                    <a:pt x="4918" y="766"/>
                  </a:lnTo>
                  <a:lnTo>
                    <a:pt x="4918" y="766"/>
                  </a:lnTo>
                  <a:lnTo>
                    <a:pt x="4896" y="764"/>
                  </a:lnTo>
                  <a:lnTo>
                    <a:pt x="4896" y="764"/>
                  </a:lnTo>
                  <a:lnTo>
                    <a:pt x="4890" y="772"/>
                  </a:lnTo>
                  <a:lnTo>
                    <a:pt x="4886" y="782"/>
                  </a:lnTo>
                  <a:lnTo>
                    <a:pt x="4886" y="782"/>
                  </a:lnTo>
                  <a:lnTo>
                    <a:pt x="4876" y="790"/>
                  </a:lnTo>
                  <a:lnTo>
                    <a:pt x="4866" y="798"/>
                  </a:lnTo>
                  <a:lnTo>
                    <a:pt x="4858" y="802"/>
                  </a:lnTo>
                  <a:lnTo>
                    <a:pt x="4852" y="808"/>
                  </a:lnTo>
                  <a:lnTo>
                    <a:pt x="4850" y="816"/>
                  </a:lnTo>
                  <a:lnTo>
                    <a:pt x="4850" y="824"/>
                  </a:lnTo>
                  <a:lnTo>
                    <a:pt x="4858" y="836"/>
                  </a:lnTo>
                  <a:lnTo>
                    <a:pt x="4870" y="854"/>
                  </a:lnTo>
                  <a:lnTo>
                    <a:pt x="4870" y="854"/>
                  </a:lnTo>
                  <a:lnTo>
                    <a:pt x="4876" y="874"/>
                  </a:lnTo>
                  <a:lnTo>
                    <a:pt x="4884" y="896"/>
                  </a:lnTo>
                  <a:lnTo>
                    <a:pt x="4894" y="920"/>
                  </a:lnTo>
                  <a:lnTo>
                    <a:pt x="4906" y="944"/>
                  </a:lnTo>
                  <a:lnTo>
                    <a:pt x="4906" y="944"/>
                  </a:lnTo>
                  <a:lnTo>
                    <a:pt x="4910" y="970"/>
                  </a:lnTo>
                  <a:lnTo>
                    <a:pt x="4914" y="984"/>
                  </a:lnTo>
                  <a:lnTo>
                    <a:pt x="4920" y="1000"/>
                  </a:lnTo>
                  <a:lnTo>
                    <a:pt x="4920" y="1000"/>
                  </a:lnTo>
                  <a:lnTo>
                    <a:pt x="4920" y="1012"/>
                  </a:lnTo>
                  <a:lnTo>
                    <a:pt x="4922" y="1030"/>
                  </a:lnTo>
                  <a:lnTo>
                    <a:pt x="4920" y="1040"/>
                  </a:lnTo>
                  <a:lnTo>
                    <a:pt x="4918" y="1048"/>
                  </a:lnTo>
                  <a:lnTo>
                    <a:pt x="4916" y="1054"/>
                  </a:lnTo>
                  <a:lnTo>
                    <a:pt x="4910" y="1060"/>
                  </a:lnTo>
                  <a:lnTo>
                    <a:pt x="4910" y="1060"/>
                  </a:lnTo>
                  <a:lnTo>
                    <a:pt x="4900" y="1086"/>
                  </a:lnTo>
                  <a:lnTo>
                    <a:pt x="4900" y="1086"/>
                  </a:lnTo>
                  <a:lnTo>
                    <a:pt x="4894" y="1122"/>
                  </a:lnTo>
                  <a:lnTo>
                    <a:pt x="4894" y="1122"/>
                  </a:lnTo>
                  <a:lnTo>
                    <a:pt x="4884" y="1128"/>
                  </a:lnTo>
                  <a:lnTo>
                    <a:pt x="4884" y="1128"/>
                  </a:lnTo>
                  <a:lnTo>
                    <a:pt x="4876" y="1126"/>
                  </a:lnTo>
                  <a:lnTo>
                    <a:pt x="4870" y="1126"/>
                  </a:lnTo>
                  <a:lnTo>
                    <a:pt x="4866" y="1122"/>
                  </a:lnTo>
                  <a:lnTo>
                    <a:pt x="4860" y="1116"/>
                  </a:lnTo>
                  <a:lnTo>
                    <a:pt x="4860" y="1116"/>
                  </a:lnTo>
                  <a:lnTo>
                    <a:pt x="4852" y="1120"/>
                  </a:lnTo>
                  <a:lnTo>
                    <a:pt x="4844" y="1120"/>
                  </a:lnTo>
                  <a:lnTo>
                    <a:pt x="4832" y="1116"/>
                  </a:lnTo>
                  <a:lnTo>
                    <a:pt x="4832" y="1116"/>
                  </a:lnTo>
                  <a:lnTo>
                    <a:pt x="4830" y="1070"/>
                  </a:lnTo>
                  <a:lnTo>
                    <a:pt x="4830" y="1070"/>
                  </a:lnTo>
                  <a:lnTo>
                    <a:pt x="4824" y="1062"/>
                  </a:lnTo>
                  <a:lnTo>
                    <a:pt x="4820" y="1060"/>
                  </a:lnTo>
                  <a:lnTo>
                    <a:pt x="4818" y="1060"/>
                  </a:lnTo>
                  <a:lnTo>
                    <a:pt x="4812" y="1064"/>
                  </a:lnTo>
                  <a:lnTo>
                    <a:pt x="4808" y="1072"/>
                  </a:lnTo>
                  <a:lnTo>
                    <a:pt x="4800" y="1092"/>
                  </a:lnTo>
                  <a:lnTo>
                    <a:pt x="4798" y="1106"/>
                  </a:lnTo>
                  <a:lnTo>
                    <a:pt x="4798" y="1106"/>
                  </a:lnTo>
                  <a:lnTo>
                    <a:pt x="4786" y="1124"/>
                  </a:lnTo>
                  <a:lnTo>
                    <a:pt x="4776" y="1142"/>
                  </a:lnTo>
                  <a:lnTo>
                    <a:pt x="4766" y="1160"/>
                  </a:lnTo>
                  <a:lnTo>
                    <a:pt x="4754" y="1176"/>
                  </a:lnTo>
                  <a:lnTo>
                    <a:pt x="4754" y="1176"/>
                  </a:lnTo>
                  <a:lnTo>
                    <a:pt x="4740" y="1182"/>
                  </a:lnTo>
                  <a:lnTo>
                    <a:pt x="4728" y="1184"/>
                  </a:lnTo>
                  <a:lnTo>
                    <a:pt x="4704" y="1188"/>
                  </a:lnTo>
                  <a:lnTo>
                    <a:pt x="4704" y="1188"/>
                  </a:lnTo>
                  <a:lnTo>
                    <a:pt x="4700" y="1194"/>
                  </a:lnTo>
                  <a:lnTo>
                    <a:pt x="4700" y="1208"/>
                  </a:lnTo>
                  <a:lnTo>
                    <a:pt x="4700" y="1208"/>
                  </a:lnTo>
                  <a:lnTo>
                    <a:pt x="4704" y="1214"/>
                  </a:lnTo>
                  <a:lnTo>
                    <a:pt x="4704" y="1214"/>
                  </a:lnTo>
                  <a:lnTo>
                    <a:pt x="4712" y="1218"/>
                  </a:lnTo>
                  <a:lnTo>
                    <a:pt x="4720" y="1226"/>
                  </a:lnTo>
                  <a:lnTo>
                    <a:pt x="4722" y="1230"/>
                  </a:lnTo>
                  <a:lnTo>
                    <a:pt x="4724" y="1236"/>
                  </a:lnTo>
                  <a:lnTo>
                    <a:pt x="4726" y="1244"/>
                  </a:lnTo>
                  <a:lnTo>
                    <a:pt x="4724" y="1252"/>
                  </a:lnTo>
                  <a:lnTo>
                    <a:pt x="4724" y="1252"/>
                  </a:lnTo>
                  <a:lnTo>
                    <a:pt x="4712" y="1266"/>
                  </a:lnTo>
                  <a:lnTo>
                    <a:pt x="4704" y="1272"/>
                  </a:lnTo>
                  <a:lnTo>
                    <a:pt x="4696" y="1276"/>
                  </a:lnTo>
                  <a:lnTo>
                    <a:pt x="4696" y="1276"/>
                  </a:lnTo>
                  <a:lnTo>
                    <a:pt x="4640" y="1274"/>
                  </a:lnTo>
                  <a:lnTo>
                    <a:pt x="4640" y="1274"/>
                  </a:lnTo>
                  <a:lnTo>
                    <a:pt x="4628" y="1268"/>
                  </a:lnTo>
                  <a:lnTo>
                    <a:pt x="4616" y="1260"/>
                  </a:lnTo>
                  <a:lnTo>
                    <a:pt x="4610" y="1258"/>
                  </a:lnTo>
                  <a:lnTo>
                    <a:pt x="4604" y="1258"/>
                  </a:lnTo>
                  <a:lnTo>
                    <a:pt x="4598" y="1258"/>
                  </a:lnTo>
                  <a:lnTo>
                    <a:pt x="4594" y="1260"/>
                  </a:lnTo>
                  <a:lnTo>
                    <a:pt x="4594" y="1260"/>
                  </a:lnTo>
                  <a:lnTo>
                    <a:pt x="4584" y="1276"/>
                  </a:lnTo>
                  <a:lnTo>
                    <a:pt x="4576" y="1294"/>
                  </a:lnTo>
                  <a:lnTo>
                    <a:pt x="4564" y="1334"/>
                  </a:lnTo>
                  <a:lnTo>
                    <a:pt x="4564" y="1334"/>
                  </a:lnTo>
                  <a:lnTo>
                    <a:pt x="4552" y="1348"/>
                  </a:lnTo>
                  <a:lnTo>
                    <a:pt x="4544" y="1364"/>
                  </a:lnTo>
                  <a:lnTo>
                    <a:pt x="4544" y="1364"/>
                  </a:lnTo>
                  <a:lnTo>
                    <a:pt x="4522" y="1386"/>
                  </a:lnTo>
                  <a:lnTo>
                    <a:pt x="4522" y="1386"/>
                  </a:lnTo>
                  <a:lnTo>
                    <a:pt x="4494" y="1402"/>
                  </a:lnTo>
                  <a:lnTo>
                    <a:pt x="4482" y="1412"/>
                  </a:lnTo>
                  <a:lnTo>
                    <a:pt x="4476" y="1416"/>
                  </a:lnTo>
                  <a:lnTo>
                    <a:pt x="4474" y="1422"/>
                  </a:lnTo>
                  <a:lnTo>
                    <a:pt x="4474" y="1422"/>
                  </a:lnTo>
                  <a:lnTo>
                    <a:pt x="4462" y="1430"/>
                  </a:lnTo>
                  <a:lnTo>
                    <a:pt x="4450" y="1442"/>
                  </a:lnTo>
                  <a:lnTo>
                    <a:pt x="4428" y="1468"/>
                  </a:lnTo>
                  <a:lnTo>
                    <a:pt x="4428" y="1468"/>
                  </a:lnTo>
                  <a:lnTo>
                    <a:pt x="4426" y="1506"/>
                  </a:lnTo>
                  <a:lnTo>
                    <a:pt x="4426" y="1506"/>
                  </a:lnTo>
                  <a:lnTo>
                    <a:pt x="4386" y="1524"/>
                  </a:lnTo>
                  <a:lnTo>
                    <a:pt x="4386" y="1524"/>
                  </a:lnTo>
                  <a:lnTo>
                    <a:pt x="4366" y="1528"/>
                  </a:lnTo>
                  <a:lnTo>
                    <a:pt x="4350" y="1534"/>
                  </a:lnTo>
                  <a:lnTo>
                    <a:pt x="4336" y="1540"/>
                  </a:lnTo>
                  <a:lnTo>
                    <a:pt x="4322" y="1548"/>
                  </a:lnTo>
                  <a:lnTo>
                    <a:pt x="4310" y="1556"/>
                  </a:lnTo>
                  <a:lnTo>
                    <a:pt x="4298" y="1566"/>
                  </a:lnTo>
                  <a:lnTo>
                    <a:pt x="4274" y="1592"/>
                  </a:lnTo>
                  <a:lnTo>
                    <a:pt x="4274" y="1592"/>
                  </a:lnTo>
                  <a:lnTo>
                    <a:pt x="4266" y="1604"/>
                  </a:lnTo>
                  <a:lnTo>
                    <a:pt x="4260" y="1616"/>
                  </a:lnTo>
                  <a:lnTo>
                    <a:pt x="4260" y="1616"/>
                  </a:lnTo>
                  <a:lnTo>
                    <a:pt x="4256" y="1642"/>
                  </a:lnTo>
                  <a:lnTo>
                    <a:pt x="4244" y="1668"/>
                  </a:lnTo>
                  <a:lnTo>
                    <a:pt x="4244" y="1668"/>
                  </a:lnTo>
                  <a:lnTo>
                    <a:pt x="4238" y="1670"/>
                  </a:lnTo>
                  <a:lnTo>
                    <a:pt x="4228" y="1674"/>
                  </a:lnTo>
                  <a:lnTo>
                    <a:pt x="4206" y="1678"/>
                  </a:lnTo>
                  <a:lnTo>
                    <a:pt x="4184" y="1678"/>
                  </a:lnTo>
                  <a:lnTo>
                    <a:pt x="4176" y="1676"/>
                  </a:lnTo>
                  <a:lnTo>
                    <a:pt x="4172" y="1674"/>
                  </a:lnTo>
                  <a:lnTo>
                    <a:pt x="4172" y="1674"/>
                  </a:lnTo>
                  <a:lnTo>
                    <a:pt x="4172" y="1664"/>
                  </a:lnTo>
                  <a:lnTo>
                    <a:pt x="4176" y="1656"/>
                  </a:lnTo>
                  <a:lnTo>
                    <a:pt x="4178" y="1648"/>
                  </a:lnTo>
                  <a:lnTo>
                    <a:pt x="4182" y="1644"/>
                  </a:lnTo>
                  <a:lnTo>
                    <a:pt x="4194" y="1632"/>
                  </a:lnTo>
                  <a:lnTo>
                    <a:pt x="4206" y="1620"/>
                  </a:lnTo>
                  <a:lnTo>
                    <a:pt x="4206" y="1620"/>
                  </a:lnTo>
                  <a:lnTo>
                    <a:pt x="4212" y="1606"/>
                  </a:lnTo>
                  <a:lnTo>
                    <a:pt x="4212" y="1606"/>
                  </a:lnTo>
                  <a:lnTo>
                    <a:pt x="4202" y="1600"/>
                  </a:lnTo>
                  <a:lnTo>
                    <a:pt x="4194" y="1594"/>
                  </a:lnTo>
                  <a:lnTo>
                    <a:pt x="4190" y="1586"/>
                  </a:lnTo>
                  <a:lnTo>
                    <a:pt x="4186" y="1580"/>
                  </a:lnTo>
                  <a:lnTo>
                    <a:pt x="4186" y="1572"/>
                  </a:lnTo>
                  <a:lnTo>
                    <a:pt x="4186" y="1564"/>
                  </a:lnTo>
                  <a:lnTo>
                    <a:pt x="4190" y="1548"/>
                  </a:lnTo>
                  <a:lnTo>
                    <a:pt x="4190" y="1548"/>
                  </a:lnTo>
                  <a:lnTo>
                    <a:pt x="4224" y="1502"/>
                  </a:lnTo>
                  <a:lnTo>
                    <a:pt x="4224" y="1502"/>
                  </a:lnTo>
                  <a:lnTo>
                    <a:pt x="4228" y="1462"/>
                  </a:lnTo>
                  <a:lnTo>
                    <a:pt x="4228" y="1462"/>
                  </a:lnTo>
                  <a:lnTo>
                    <a:pt x="4216" y="1448"/>
                  </a:lnTo>
                  <a:lnTo>
                    <a:pt x="4206" y="1438"/>
                  </a:lnTo>
                  <a:lnTo>
                    <a:pt x="4196" y="1430"/>
                  </a:lnTo>
                  <a:lnTo>
                    <a:pt x="4188" y="1424"/>
                  </a:lnTo>
                  <a:lnTo>
                    <a:pt x="4188" y="1424"/>
                  </a:lnTo>
                  <a:lnTo>
                    <a:pt x="4154" y="1430"/>
                  </a:lnTo>
                  <a:lnTo>
                    <a:pt x="4154" y="1430"/>
                  </a:lnTo>
                  <a:lnTo>
                    <a:pt x="4142" y="1440"/>
                  </a:lnTo>
                  <a:lnTo>
                    <a:pt x="4130" y="1452"/>
                  </a:lnTo>
                  <a:lnTo>
                    <a:pt x="4112" y="1476"/>
                  </a:lnTo>
                  <a:lnTo>
                    <a:pt x="4112" y="1476"/>
                  </a:lnTo>
                  <a:lnTo>
                    <a:pt x="4092" y="1506"/>
                  </a:lnTo>
                  <a:lnTo>
                    <a:pt x="4082" y="1522"/>
                  </a:lnTo>
                  <a:lnTo>
                    <a:pt x="4070" y="1536"/>
                  </a:lnTo>
                  <a:lnTo>
                    <a:pt x="4070" y="1536"/>
                  </a:lnTo>
                  <a:lnTo>
                    <a:pt x="4060" y="1544"/>
                  </a:lnTo>
                  <a:lnTo>
                    <a:pt x="4050" y="1552"/>
                  </a:lnTo>
                  <a:lnTo>
                    <a:pt x="4036" y="1570"/>
                  </a:lnTo>
                  <a:lnTo>
                    <a:pt x="4006" y="1610"/>
                  </a:lnTo>
                  <a:lnTo>
                    <a:pt x="4006" y="1610"/>
                  </a:lnTo>
                  <a:lnTo>
                    <a:pt x="4002" y="1626"/>
                  </a:lnTo>
                  <a:lnTo>
                    <a:pt x="4002" y="1626"/>
                  </a:lnTo>
                  <a:lnTo>
                    <a:pt x="3992" y="1634"/>
                  </a:lnTo>
                  <a:lnTo>
                    <a:pt x="3984" y="1644"/>
                  </a:lnTo>
                  <a:lnTo>
                    <a:pt x="3984" y="1644"/>
                  </a:lnTo>
                  <a:lnTo>
                    <a:pt x="3948" y="1664"/>
                  </a:lnTo>
                  <a:lnTo>
                    <a:pt x="3948" y="1664"/>
                  </a:lnTo>
                  <a:lnTo>
                    <a:pt x="3906" y="1674"/>
                  </a:lnTo>
                  <a:lnTo>
                    <a:pt x="3886" y="1680"/>
                  </a:lnTo>
                  <a:lnTo>
                    <a:pt x="3866" y="1690"/>
                  </a:lnTo>
                  <a:lnTo>
                    <a:pt x="3866" y="1690"/>
                  </a:lnTo>
                  <a:lnTo>
                    <a:pt x="3864" y="1698"/>
                  </a:lnTo>
                  <a:lnTo>
                    <a:pt x="3862" y="1708"/>
                  </a:lnTo>
                  <a:lnTo>
                    <a:pt x="3864" y="1718"/>
                  </a:lnTo>
                  <a:lnTo>
                    <a:pt x="3866" y="1726"/>
                  </a:lnTo>
                  <a:lnTo>
                    <a:pt x="3874" y="1746"/>
                  </a:lnTo>
                  <a:lnTo>
                    <a:pt x="3886" y="1768"/>
                  </a:lnTo>
                  <a:lnTo>
                    <a:pt x="3886" y="1768"/>
                  </a:lnTo>
                  <a:lnTo>
                    <a:pt x="3888" y="1768"/>
                  </a:lnTo>
                  <a:lnTo>
                    <a:pt x="3890" y="1772"/>
                  </a:lnTo>
                  <a:lnTo>
                    <a:pt x="3894" y="1780"/>
                  </a:lnTo>
                  <a:lnTo>
                    <a:pt x="3900" y="1806"/>
                  </a:lnTo>
                  <a:lnTo>
                    <a:pt x="3900" y="1806"/>
                  </a:lnTo>
                  <a:lnTo>
                    <a:pt x="3902" y="1812"/>
                  </a:lnTo>
                  <a:lnTo>
                    <a:pt x="3902" y="1812"/>
                  </a:lnTo>
                  <a:lnTo>
                    <a:pt x="3912" y="1812"/>
                  </a:lnTo>
                  <a:lnTo>
                    <a:pt x="3912" y="1812"/>
                  </a:lnTo>
                  <a:lnTo>
                    <a:pt x="3920" y="1794"/>
                  </a:lnTo>
                  <a:lnTo>
                    <a:pt x="3922" y="1790"/>
                  </a:lnTo>
                  <a:lnTo>
                    <a:pt x="3926" y="1788"/>
                  </a:lnTo>
                  <a:lnTo>
                    <a:pt x="3938" y="1788"/>
                  </a:lnTo>
                  <a:lnTo>
                    <a:pt x="3960" y="1790"/>
                  </a:lnTo>
                  <a:lnTo>
                    <a:pt x="3960" y="1790"/>
                  </a:lnTo>
                  <a:lnTo>
                    <a:pt x="3962" y="1786"/>
                  </a:lnTo>
                  <a:lnTo>
                    <a:pt x="3968" y="1786"/>
                  </a:lnTo>
                  <a:lnTo>
                    <a:pt x="3984" y="1786"/>
                  </a:lnTo>
                  <a:lnTo>
                    <a:pt x="3984" y="1786"/>
                  </a:lnTo>
                  <a:lnTo>
                    <a:pt x="3986" y="1792"/>
                  </a:lnTo>
                  <a:lnTo>
                    <a:pt x="3988" y="1796"/>
                  </a:lnTo>
                  <a:lnTo>
                    <a:pt x="4000" y="1814"/>
                  </a:lnTo>
                  <a:lnTo>
                    <a:pt x="4000" y="1814"/>
                  </a:lnTo>
                  <a:lnTo>
                    <a:pt x="4000" y="1856"/>
                  </a:lnTo>
                  <a:lnTo>
                    <a:pt x="4000" y="1856"/>
                  </a:lnTo>
                  <a:lnTo>
                    <a:pt x="4010" y="1864"/>
                  </a:lnTo>
                  <a:lnTo>
                    <a:pt x="4024" y="1872"/>
                  </a:lnTo>
                  <a:lnTo>
                    <a:pt x="4042" y="1880"/>
                  </a:lnTo>
                  <a:lnTo>
                    <a:pt x="4060" y="1884"/>
                  </a:lnTo>
                  <a:lnTo>
                    <a:pt x="4060" y="1884"/>
                  </a:lnTo>
                  <a:lnTo>
                    <a:pt x="4086" y="1838"/>
                  </a:lnTo>
                  <a:lnTo>
                    <a:pt x="4086" y="1838"/>
                  </a:lnTo>
                  <a:lnTo>
                    <a:pt x="4108" y="1814"/>
                  </a:lnTo>
                  <a:lnTo>
                    <a:pt x="4116" y="1804"/>
                  </a:lnTo>
                  <a:lnTo>
                    <a:pt x="4126" y="1798"/>
                  </a:lnTo>
                  <a:lnTo>
                    <a:pt x="4138" y="1792"/>
                  </a:lnTo>
                  <a:lnTo>
                    <a:pt x="4150" y="1790"/>
                  </a:lnTo>
                  <a:lnTo>
                    <a:pt x="4166" y="1790"/>
                  </a:lnTo>
                  <a:lnTo>
                    <a:pt x="4184" y="1792"/>
                  </a:lnTo>
                  <a:lnTo>
                    <a:pt x="4184" y="1792"/>
                  </a:lnTo>
                  <a:lnTo>
                    <a:pt x="4222" y="1808"/>
                  </a:lnTo>
                  <a:lnTo>
                    <a:pt x="4222" y="1808"/>
                  </a:lnTo>
                  <a:lnTo>
                    <a:pt x="4320" y="1806"/>
                  </a:lnTo>
                  <a:lnTo>
                    <a:pt x="4320" y="1806"/>
                  </a:lnTo>
                  <a:lnTo>
                    <a:pt x="4334" y="1814"/>
                  </a:lnTo>
                  <a:lnTo>
                    <a:pt x="4334" y="1814"/>
                  </a:lnTo>
                  <a:lnTo>
                    <a:pt x="4330" y="1824"/>
                  </a:lnTo>
                  <a:lnTo>
                    <a:pt x="4328" y="1834"/>
                  </a:lnTo>
                  <a:lnTo>
                    <a:pt x="4328" y="1834"/>
                  </a:lnTo>
                  <a:lnTo>
                    <a:pt x="4328" y="1844"/>
                  </a:lnTo>
                  <a:lnTo>
                    <a:pt x="4328" y="1854"/>
                  </a:lnTo>
                  <a:lnTo>
                    <a:pt x="4324" y="1864"/>
                  </a:lnTo>
                  <a:lnTo>
                    <a:pt x="4322" y="1868"/>
                  </a:lnTo>
                  <a:lnTo>
                    <a:pt x="4316" y="1874"/>
                  </a:lnTo>
                  <a:lnTo>
                    <a:pt x="4316" y="1874"/>
                  </a:lnTo>
                  <a:lnTo>
                    <a:pt x="4284" y="1874"/>
                  </a:lnTo>
                  <a:lnTo>
                    <a:pt x="4284" y="1874"/>
                  </a:lnTo>
                  <a:lnTo>
                    <a:pt x="4254" y="1890"/>
                  </a:lnTo>
                  <a:lnTo>
                    <a:pt x="4254" y="1890"/>
                  </a:lnTo>
                  <a:lnTo>
                    <a:pt x="4218" y="1916"/>
                  </a:lnTo>
                  <a:lnTo>
                    <a:pt x="4210" y="1924"/>
                  </a:lnTo>
                  <a:lnTo>
                    <a:pt x="4202" y="1932"/>
                  </a:lnTo>
                  <a:lnTo>
                    <a:pt x="4196" y="1940"/>
                  </a:lnTo>
                  <a:lnTo>
                    <a:pt x="4194" y="1950"/>
                  </a:lnTo>
                  <a:lnTo>
                    <a:pt x="4194" y="1950"/>
                  </a:lnTo>
                  <a:lnTo>
                    <a:pt x="4188" y="1954"/>
                  </a:lnTo>
                  <a:lnTo>
                    <a:pt x="4180" y="1958"/>
                  </a:lnTo>
                  <a:lnTo>
                    <a:pt x="4168" y="1964"/>
                  </a:lnTo>
                  <a:lnTo>
                    <a:pt x="4168" y="1964"/>
                  </a:lnTo>
                  <a:lnTo>
                    <a:pt x="4160" y="1972"/>
                  </a:lnTo>
                  <a:lnTo>
                    <a:pt x="4150" y="1976"/>
                  </a:lnTo>
                  <a:lnTo>
                    <a:pt x="4134" y="1982"/>
                  </a:lnTo>
                  <a:lnTo>
                    <a:pt x="4134" y="1982"/>
                  </a:lnTo>
                  <a:lnTo>
                    <a:pt x="4130" y="2018"/>
                  </a:lnTo>
                  <a:lnTo>
                    <a:pt x="4130" y="2018"/>
                  </a:lnTo>
                  <a:lnTo>
                    <a:pt x="4110" y="2042"/>
                  </a:lnTo>
                  <a:lnTo>
                    <a:pt x="4100" y="2054"/>
                  </a:lnTo>
                  <a:lnTo>
                    <a:pt x="4094" y="2066"/>
                  </a:lnTo>
                  <a:lnTo>
                    <a:pt x="4094" y="2066"/>
                  </a:lnTo>
                  <a:lnTo>
                    <a:pt x="4090" y="2102"/>
                  </a:lnTo>
                  <a:lnTo>
                    <a:pt x="4090" y="2102"/>
                  </a:lnTo>
                  <a:lnTo>
                    <a:pt x="4078" y="2122"/>
                  </a:lnTo>
                  <a:lnTo>
                    <a:pt x="4078" y="2122"/>
                  </a:lnTo>
                  <a:lnTo>
                    <a:pt x="4076" y="2140"/>
                  </a:lnTo>
                  <a:lnTo>
                    <a:pt x="4076" y="2140"/>
                  </a:lnTo>
                  <a:lnTo>
                    <a:pt x="4094" y="2152"/>
                  </a:lnTo>
                  <a:lnTo>
                    <a:pt x="4108" y="2160"/>
                  </a:lnTo>
                  <a:lnTo>
                    <a:pt x="4126" y="2168"/>
                  </a:lnTo>
                  <a:lnTo>
                    <a:pt x="4126" y="2168"/>
                  </a:lnTo>
                  <a:lnTo>
                    <a:pt x="4130" y="2174"/>
                  </a:lnTo>
                  <a:lnTo>
                    <a:pt x="4142" y="2182"/>
                  </a:lnTo>
                  <a:lnTo>
                    <a:pt x="4154" y="2190"/>
                  </a:lnTo>
                  <a:lnTo>
                    <a:pt x="4170" y="2194"/>
                  </a:lnTo>
                  <a:lnTo>
                    <a:pt x="4170" y="2194"/>
                  </a:lnTo>
                  <a:lnTo>
                    <a:pt x="4176" y="2200"/>
                  </a:lnTo>
                  <a:lnTo>
                    <a:pt x="4182" y="2210"/>
                  </a:lnTo>
                  <a:lnTo>
                    <a:pt x="4196" y="2232"/>
                  </a:lnTo>
                  <a:lnTo>
                    <a:pt x="4222" y="2284"/>
                  </a:lnTo>
                  <a:lnTo>
                    <a:pt x="4222" y="2284"/>
                  </a:lnTo>
                  <a:lnTo>
                    <a:pt x="4254" y="2332"/>
                  </a:lnTo>
                  <a:lnTo>
                    <a:pt x="4254" y="2332"/>
                  </a:lnTo>
                  <a:lnTo>
                    <a:pt x="4256" y="2348"/>
                  </a:lnTo>
                  <a:lnTo>
                    <a:pt x="4258" y="2358"/>
                  </a:lnTo>
                  <a:lnTo>
                    <a:pt x="4262" y="2368"/>
                  </a:lnTo>
                  <a:lnTo>
                    <a:pt x="4268" y="2378"/>
                  </a:lnTo>
                  <a:lnTo>
                    <a:pt x="4274" y="2386"/>
                  </a:lnTo>
                  <a:lnTo>
                    <a:pt x="4282" y="2392"/>
                  </a:lnTo>
                  <a:lnTo>
                    <a:pt x="4294" y="2394"/>
                  </a:lnTo>
                  <a:lnTo>
                    <a:pt x="4294" y="2394"/>
                  </a:lnTo>
                  <a:lnTo>
                    <a:pt x="4362" y="2438"/>
                  </a:lnTo>
                  <a:lnTo>
                    <a:pt x="4362" y="2438"/>
                  </a:lnTo>
                  <a:lnTo>
                    <a:pt x="4366" y="2448"/>
                  </a:lnTo>
                  <a:lnTo>
                    <a:pt x="4366" y="2462"/>
                  </a:lnTo>
                  <a:lnTo>
                    <a:pt x="4366" y="2462"/>
                  </a:lnTo>
                  <a:lnTo>
                    <a:pt x="4352" y="2472"/>
                  </a:lnTo>
                  <a:lnTo>
                    <a:pt x="4352" y="2472"/>
                  </a:lnTo>
                  <a:lnTo>
                    <a:pt x="4308" y="2470"/>
                  </a:lnTo>
                  <a:lnTo>
                    <a:pt x="4308" y="2470"/>
                  </a:lnTo>
                  <a:lnTo>
                    <a:pt x="4310" y="2476"/>
                  </a:lnTo>
                  <a:lnTo>
                    <a:pt x="4310" y="2476"/>
                  </a:lnTo>
                  <a:lnTo>
                    <a:pt x="4320" y="2476"/>
                  </a:lnTo>
                  <a:lnTo>
                    <a:pt x="4332" y="2480"/>
                  </a:lnTo>
                  <a:lnTo>
                    <a:pt x="4338" y="2482"/>
                  </a:lnTo>
                  <a:lnTo>
                    <a:pt x="4342" y="2486"/>
                  </a:lnTo>
                  <a:lnTo>
                    <a:pt x="4344" y="2494"/>
                  </a:lnTo>
                  <a:lnTo>
                    <a:pt x="4346" y="2502"/>
                  </a:lnTo>
                  <a:lnTo>
                    <a:pt x="4346" y="2502"/>
                  </a:lnTo>
                  <a:lnTo>
                    <a:pt x="4340" y="2512"/>
                  </a:lnTo>
                  <a:lnTo>
                    <a:pt x="4340" y="2512"/>
                  </a:lnTo>
                  <a:lnTo>
                    <a:pt x="4360" y="2522"/>
                  </a:lnTo>
                  <a:lnTo>
                    <a:pt x="4372" y="2528"/>
                  </a:lnTo>
                  <a:lnTo>
                    <a:pt x="4384" y="2538"/>
                  </a:lnTo>
                  <a:lnTo>
                    <a:pt x="4384" y="2538"/>
                  </a:lnTo>
                  <a:lnTo>
                    <a:pt x="4384" y="2564"/>
                  </a:lnTo>
                  <a:lnTo>
                    <a:pt x="4384" y="2564"/>
                  </a:lnTo>
                  <a:lnTo>
                    <a:pt x="4366" y="2582"/>
                  </a:lnTo>
                  <a:lnTo>
                    <a:pt x="4366" y="2582"/>
                  </a:lnTo>
                  <a:lnTo>
                    <a:pt x="4354" y="2588"/>
                  </a:lnTo>
                  <a:lnTo>
                    <a:pt x="4344" y="2594"/>
                  </a:lnTo>
                  <a:lnTo>
                    <a:pt x="4326" y="2610"/>
                  </a:lnTo>
                  <a:lnTo>
                    <a:pt x="4306" y="2628"/>
                  </a:lnTo>
                  <a:lnTo>
                    <a:pt x="4286" y="2646"/>
                  </a:lnTo>
                  <a:lnTo>
                    <a:pt x="4286" y="2646"/>
                  </a:lnTo>
                  <a:lnTo>
                    <a:pt x="4262" y="2652"/>
                  </a:lnTo>
                  <a:lnTo>
                    <a:pt x="4262" y="2652"/>
                  </a:lnTo>
                  <a:lnTo>
                    <a:pt x="4262" y="2660"/>
                  </a:lnTo>
                  <a:lnTo>
                    <a:pt x="4262" y="2660"/>
                  </a:lnTo>
                  <a:lnTo>
                    <a:pt x="4266" y="2664"/>
                  </a:lnTo>
                  <a:lnTo>
                    <a:pt x="4272" y="2668"/>
                  </a:lnTo>
                  <a:lnTo>
                    <a:pt x="4280" y="2670"/>
                  </a:lnTo>
                  <a:lnTo>
                    <a:pt x="4290" y="2670"/>
                  </a:lnTo>
                  <a:lnTo>
                    <a:pt x="4290" y="2670"/>
                  </a:lnTo>
                  <a:lnTo>
                    <a:pt x="4304" y="2660"/>
                  </a:lnTo>
                  <a:lnTo>
                    <a:pt x="4312" y="2652"/>
                  </a:lnTo>
                  <a:lnTo>
                    <a:pt x="4324" y="2648"/>
                  </a:lnTo>
                  <a:lnTo>
                    <a:pt x="4342" y="2646"/>
                  </a:lnTo>
                  <a:lnTo>
                    <a:pt x="4342" y="2646"/>
                  </a:lnTo>
                  <a:lnTo>
                    <a:pt x="4360" y="2656"/>
                  </a:lnTo>
                  <a:lnTo>
                    <a:pt x="4378" y="2662"/>
                  </a:lnTo>
                  <a:lnTo>
                    <a:pt x="4400" y="2666"/>
                  </a:lnTo>
                  <a:lnTo>
                    <a:pt x="4424" y="2668"/>
                  </a:lnTo>
                  <a:lnTo>
                    <a:pt x="4424" y="2668"/>
                  </a:lnTo>
                  <a:lnTo>
                    <a:pt x="4426" y="2670"/>
                  </a:lnTo>
                  <a:lnTo>
                    <a:pt x="4428" y="2674"/>
                  </a:lnTo>
                  <a:lnTo>
                    <a:pt x="4426" y="2680"/>
                  </a:lnTo>
                  <a:lnTo>
                    <a:pt x="4420" y="2686"/>
                  </a:lnTo>
                  <a:lnTo>
                    <a:pt x="4414" y="2694"/>
                  </a:lnTo>
                  <a:lnTo>
                    <a:pt x="4398" y="2708"/>
                  </a:lnTo>
                  <a:lnTo>
                    <a:pt x="4384" y="2716"/>
                  </a:lnTo>
                  <a:lnTo>
                    <a:pt x="4384" y="2716"/>
                  </a:lnTo>
                  <a:lnTo>
                    <a:pt x="4376" y="2722"/>
                  </a:lnTo>
                  <a:lnTo>
                    <a:pt x="4374" y="2726"/>
                  </a:lnTo>
                  <a:lnTo>
                    <a:pt x="4376" y="2730"/>
                  </a:lnTo>
                  <a:lnTo>
                    <a:pt x="4376" y="2730"/>
                  </a:lnTo>
                  <a:lnTo>
                    <a:pt x="4390" y="2730"/>
                  </a:lnTo>
                  <a:lnTo>
                    <a:pt x="4390" y="2730"/>
                  </a:lnTo>
                  <a:lnTo>
                    <a:pt x="4402" y="2714"/>
                  </a:lnTo>
                  <a:lnTo>
                    <a:pt x="4402" y="2714"/>
                  </a:lnTo>
                  <a:lnTo>
                    <a:pt x="4414" y="2716"/>
                  </a:lnTo>
                  <a:lnTo>
                    <a:pt x="4414" y="2716"/>
                  </a:lnTo>
                  <a:lnTo>
                    <a:pt x="4420" y="2728"/>
                  </a:lnTo>
                  <a:lnTo>
                    <a:pt x="4420" y="2738"/>
                  </a:lnTo>
                  <a:lnTo>
                    <a:pt x="4422" y="2752"/>
                  </a:lnTo>
                  <a:lnTo>
                    <a:pt x="4422" y="2752"/>
                  </a:lnTo>
                  <a:lnTo>
                    <a:pt x="4412" y="2762"/>
                  </a:lnTo>
                  <a:lnTo>
                    <a:pt x="4412" y="2762"/>
                  </a:lnTo>
                  <a:lnTo>
                    <a:pt x="4392" y="2766"/>
                  </a:lnTo>
                  <a:lnTo>
                    <a:pt x="4382" y="2770"/>
                  </a:lnTo>
                  <a:lnTo>
                    <a:pt x="4380" y="2774"/>
                  </a:lnTo>
                  <a:lnTo>
                    <a:pt x="4378" y="2778"/>
                  </a:lnTo>
                  <a:lnTo>
                    <a:pt x="4378" y="2778"/>
                  </a:lnTo>
                  <a:lnTo>
                    <a:pt x="4400" y="2790"/>
                  </a:lnTo>
                  <a:lnTo>
                    <a:pt x="4400" y="2790"/>
                  </a:lnTo>
                  <a:lnTo>
                    <a:pt x="4396" y="2846"/>
                  </a:lnTo>
                  <a:lnTo>
                    <a:pt x="4396" y="2846"/>
                  </a:lnTo>
                  <a:lnTo>
                    <a:pt x="4404" y="2860"/>
                  </a:lnTo>
                  <a:lnTo>
                    <a:pt x="4404" y="2860"/>
                  </a:lnTo>
                  <a:lnTo>
                    <a:pt x="4402" y="2870"/>
                  </a:lnTo>
                  <a:lnTo>
                    <a:pt x="4400" y="2882"/>
                  </a:lnTo>
                  <a:lnTo>
                    <a:pt x="4396" y="2894"/>
                  </a:lnTo>
                  <a:lnTo>
                    <a:pt x="4392" y="2900"/>
                  </a:lnTo>
                  <a:lnTo>
                    <a:pt x="4388" y="2904"/>
                  </a:lnTo>
                  <a:lnTo>
                    <a:pt x="4388" y="2904"/>
                  </a:lnTo>
                  <a:lnTo>
                    <a:pt x="4368" y="2904"/>
                  </a:lnTo>
                  <a:lnTo>
                    <a:pt x="4368" y="2904"/>
                  </a:lnTo>
                  <a:lnTo>
                    <a:pt x="4364" y="2892"/>
                  </a:lnTo>
                  <a:lnTo>
                    <a:pt x="4364" y="2892"/>
                  </a:lnTo>
                  <a:lnTo>
                    <a:pt x="4336" y="2920"/>
                  </a:lnTo>
                  <a:lnTo>
                    <a:pt x="4328" y="2930"/>
                  </a:lnTo>
                  <a:lnTo>
                    <a:pt x="4322" y="2942"/>
                  </a:lnTo>
                  <a:lnTo>
                    <a:pt x="4318" y="2954"/>
                  </a:lnTo>
                  <a:lnTo>
                    <a:pt x="4316" y="2968"/>
                  </a:lnTo>
                  <a:lnTo>
                    <a:pt x="4316" y="3008"/>
                  </a:lnTo>
                  <a:lnTo>
                    <a:pt x="4316" y="3008"/>
                  </a:lnTo>
                  <a:lnTo>
                    <a:pt x="4310" y="3018"/>
                  </a:lnTo>
                  <a:lnTo>
                    <a:pt x="4302" y="3028"/>
                  </a:lnTo>
                  <a:lnTo>
                    <a:pt x="4282" y="3048"/>
                  </a:lnTo>
                  <a:lnTo>
                    <a:pt x="4282" y="3048"/>
                  </a:lnTo>
                  <a:lnTo>
                    <a:pt x="4280" y="3084"/>
                  </a:lnTo>
                  <a:lnTo>
                    <a:pt x="4280" y="3084"/>
                  </a:lnTo>
                  <a:lnTo>
                    <a:pt x="4272" y="3088"/>
                  </a:lnTo>
                  <a:lnTo>
                    <a:pt x="4264" y="3090"/>
                  </a:lnTo>
                  <a:lnTo>
                    <a:pt x="4250" y="3092"/>
                  </a:lnTo>
                  <a:lnTo>
                    <a:pt x="4238" y="3090"/>
                  </a:lnTo>
                  <a:lnTo>
                    <a:pt x="4230" y="3092"/>
                  </a:lnTo>
                  <a:lnTo>
                    <a:pt x="4224" y="3094"/>
                  </a:lnTo>
                  <a:lnTo>
                    <a:pt x="4224" y="3094"/>
                  </a:lnTo>
                  <a:lnTo>
                    <a:pt x="4240" y="3108"/>
                  </a:lnTo>
                  <a:lnTo>
                    <a:pt x="4240" y="3108"/>
                  </a:lnTo>
                  <a:lnTo>
                    <a:pt x="4244" y="3116"/>
                  </a:lnTo>
                  <a:lnTo>
                    <a:pt x="4244" y="3116"/>
                  </a:lnTo>
                  <a:lnTo>
                    <a:pt x="4268" y="3126"/>
                  </a:lnTo>
                  <a:lnTo>
                    <a:pt x="4268" y="3126"/>
                  </a:lnTo>
                  <a:lnTo>
                    <a:pt x="4268" y="3134"/>
                  </a:lnTo>
                  <a:lnTo>
                    <a:pt x="4268" y="3134"/>
                  </a:lnTo>
                  <a:lnTo>
                    <a:pt x="4256" y="3142"/>
                  </a:lnTo>
                  <a:lnTo>
                    <a:pt x="4250" y="3146"/>
                  </a:lnTo>
                  <a:lnTo>
                    <a:pt x="4246" y="3154"/>
                  </a:lnTo>
                  <a:lnTo>
                    <a:pt x="4246" y="3170"/>
                  </a:lnTo>
                  <a:lnTo>
                    <a:pt x="4246" y="3170"/>
                  </a:lnTo>
                  <a:lnTo>
                    <a:pt x="4242" y="3176"/>
                  </a:lnTo>
                  <a:lnTo>
                    <a:pt x="4240" y="3184"/>
                  </a:lnTo>
                  <a:lnTo>
                    <a:pt x="4238" y="3206"/>
                  </a:lnTo>
                  <a:lnTo>
                    <a:pt x="4238" y="3206"/>
                  </a:lnTo>
                  <a:lnTo>
                    <a:pt x="4242" y="3212"/>
                  </a:lnTo>
                  <a:lnTo>
                    <a:pt x="4248" y="3218"/>
                  </a:lnTo>
                  <a:lnTo>
                    <a:pt x="4252" y="3226"/>
                  </a:lnTo>
                  <a:lnTo>
                    <a:pt x="4254" y="3238"/>
                  </a:lnTo>
                  <a:lnTo>
                    <a:pt x="4254" y="3238"/>
                  </a:lnTo>
                  <a:lnTo>
                    <a:pt x="4214" y="3240"/>
                  </a:lnTo>
                  <a:lnTo>
                    <a:pt x="4214" y="3240"/>
                  </a:lnTo>
                  <a:lnTo>
                    <a:pt x="4216" y="3248"/>
                  </a:lnTo>
                  <a:lnTo>
                    <a:pt x="4218" y="3250"/>
                  </a:lnTo>
                  <a:lnTo>
                    <a:pt x="4222" y="3254"/>
                  </a:lnTo>
                  <a:lnTo>
                    <a:pt x="4222" y="3254"/>
                  </a:lnTo>
                  <a:lnTo>
                    <a:pt x="4222" y="3260"/>
                  </a:lnTo>
                  <a:lnTo>
                    <a:pt x="4222" y="3260"/>
                  </a:lnTo>
                  <a:lnTo>
                    <a:pt x="4192" y="3282"/>
                  </a:lnTo>
                  <a:lnTo>
                    <a:pt x="4192" y="3282"/>
                  </a:lnTo>
                  <a:lnTo>
                    <a:pt x="4190" y="3292"/>
                  </a:lnTo>
                  <a:lnTo>
                    <a:pt x="4188" y="3304"/>
                  </a:lnTo>
                  <a:lnTo>
                    <a:pt x="4182" y="3316"/>
                  </a:lnTo>
                  <a:lnTo>
                    <a:pt x="4174" y="3328"/>
                  </a:lnTo>
                  <a:lnTo>
                    <a:pt x="4174" y="3328"/>
                  </a:lnTo>
                  <a:lnTo>
                    <a:pt x="4158" y="3342"/>
                  </a:lnTo>
                  <a:lnTo>
                    <a:pt x="4158" y="3342"/>
                  </a:lnTo>
                  <a:lnTo>
                    <a:pt x="4126" y="3344"/>
                  </a:lnTo>
                  <a:lnTo>
                    <a:pt x="4126" y="3344"/>
                  </a:lnTo>
                  <a:lnTo>
                    <a:pt x="4126" y="3348"/>
                  </a:lnTo>
                  <a:lnTo>
                    <a:pt x="4128" y="3352"/>
                  </a:lnTo>
                  <a:lnTo>
                    <a:pt x="4136" y="3356"/>
                  </a:lnTo>
                  <a:lnTo>
                    <a:pt x="4136" y="3356"/>
                  </a:lnTo>
                  <a:lnTo>
                    <a:pt x="4136" y="3370"/>
                  </a:lnTo>
                  <a:lnTo>
                    <a:pt x="4136" y="3370"/>
                  </a:lnTo>
                  <a:lnTo>
                    <a:pt x="4130" y="3374"/>
                  </a:lnTo>
                  <a:lnTo>
                    <a:pt x="4124" y="3376"/>
                  </a:lnTo>
                  <a:lnTo>
                    <a:pt x="4116" y="3378"/>
                  </a:lnTo>
                  <a:lnTo>
                    <a:pt x="4116" y="3378"/>
                  </a:lnTo>
                  <a:lnTo>
                    <a:pt x="4102" y="3388"/>
                  </a:lnTo>
                  <a:lnTo>
                    <a:pt x="4088" y="3400"/>
                  </a:lnTo>
                  <a:lnTo>
                    <a:pt x="4076" y="3414"/>
                  </a:lnTo>
                  <a:lnTo>
                    <a:pt x="4066" y="3428"/>
                  </a:lnTo>
                  <a:lnTo>
                    <a:pt x="4066" y="3428"/>
                  </a:lnTo>
                  <a:lnTo>
                    <a:pt x="4062" y="3444"/>
                  </a:lnTo>
                  <a:lnTo>
                    <a:pt x="4062" y="3444"/>
                  </a:lnTo>
                  <a:lnTo>
                    <a:pt x="4044" y="3460"/>
                  </a:lnTo>
                  <a:lnTo>
                    <a:pt x="4028" y="3470"/>
                  </a:lnTo>
                  <a:lnTo>
                    <a:pt x="4010" y="3478"/>
                  </a:lnTo>
                  <a:lnTo>
                    <a:pt x="3990" y="3482"/>
                  </a:lnTo>
                  <a:lnTo>
                    <a:pt x="3990" y="3482"/>
                  </a:lnTo>
                  <a:lnTo>
                    <a:pt x="3974" y="3496"/>
                  </a:lnTo>
                  <a:lnTo>
                    <a:pt x="3960" y="3508"/>
                  </a:lnTo>
                  <a:lnTo>
                    <a:pt x="3960" y="3508"/>
                  </a:lnTo>
                  <a:lnTo>
                    <a:pt x="3960" y="3514"/>
                  </a:lnTo>
                  <a:lnTo>
                    <a:pt x="3960" y="3514"/>
                  </a:lnTo>
                  <a:lnTo>
                    <a:pt x="3962" y="3518"/>
                  </a:lnTo>
                  <a:lnTo>
                    <a:pt x="3964" y="3526"/>
                  </a:lnTo>
                  <a:lnTo>
                    <a:pt x="3964" y="3534"/>
                  </a:lnTo>
                  <a:lnTo>
                    <a:pt x="3960" y="3544"/>
                  </a:lnTo>
                  <a:lnTo>
                    <a:pt x="3960" y="3544"/>
                  </a:lnTo>
                  <a:lnTo>
                    <a:pt x="3930" y="3558"/>
                  </a:lnTo>
                  <a:lnTo>
                    <a:pt x="3930" y="3558"/>
                  </a:lnTo>
                  <a:lnTo>
                    <a:pt x="3908" y="3572"/>
                  </a:lnTo>
                  <a:lnTo>
                    <a:pt x="3888" y="3584"/>
                  </a:lnTo>
                  <a:lnTo>
                    <a:pt x="3868" y="3596"/>
                  </a:lnTo>
                  <a:lnTo>
                    <a:pt x="3848" y="3612"/>
                  </a:lnTo>
                  <a:lnTo>
                    <a:pt x="3848" y="3612"/>
                  </a:lnTo>
                  <a:lnTo>
                    <a:pt x="3836" y="3610"/>
                  </a:lnTo>
                  <a:lnTo>
                    <a:pt x="3826" y="3606"/>
                  </a:lnTo>
                  <a:lnTo>
                    <a:pt x="3820" y="3602"/>
                  </a:lnTo>
                  <a:lnTo>
                    <a:pt x="3814" y="3602"/>
                  </a:lnTo>
                  <a:lnTo>
                    <a:pt x="3814" y="3602"/>
                  </a:lnTo>
                  <a:lnTo>
                    <a:pt x="3802" y="3616"/>
                  </a:lnTo>
                  <a:lnTo>
                    <a:pt x="3802" y="3616"/>
                  </a:lnTo>
                  <a:lnTo>
                    <a:pt x="3778" y="3616"/>
                  </a:lnTo>
                  <a:lnTo>
                    <a:pt x="3778" y="3616"/>
                  </a:lnTo>
                  <a:lnTo>
                    <a:pt x="3764" y="3606"/>
                  </a:lnTo>
                  <a:lnTo>
                    <a:pt x="3764" y="3606"/>
                  </a:lnTo>
                  <a:lnTo>
                    <a:pt x="3764" y="3620"/>
                  </a:lnTo>
                  <a:lnTo>
                    <a:pt x="3760" y="3628"/>
                  </a:lnTo>
                  <a:lnTo>
                    <a:pt x="3758" y="3630"/>
                  </a:lnTo>
                  <a:lnTo>
                    <a:pt x="3754" y="3634"/>
                  </a:lnTo>
                  <a:lnTo>
                    <a:pt x="3754" y="3634"/>
                  </a:lnTo>
                  <a:lnTo>
                    <a:pt x="3742" y="3636"/>
                  </a:lnTo>
                  <a:lnTo>
                    <a:pt x="3736" y="3638"/>
                  </a:lnTo>
                  <a:lnTo>
                    <a:pt x="3734" y="3644"/>
                  </a:lnTo>
                  <a:lnTo>
                    <a:pt x="3732" y="3654"/>
                  </a:lnTo>
                  <a:lnTo>
                    <a:pt x="3732" y="3654"/>
                  </a:lnTo>
                  <a:lnTo>
                    <a:pt x="3726" y="3658"/>
                  </a:lnTo>
                  <a:lnTo>
                    <a:pt x="3720" y="3658"/>
                  </a:lnTo>
                  <a:lnTo>
                    <a:pt x="3708" y="3658"/>
                  </a:lnTo>
                  <a:lnTo>
                    <a:pt x="3698" y="3654"/>
                  </a:lnTo>
                  <a:lnTo>
                    <a:pt x="3692" y="3652"/>
                  </a:lnTo>
                  <a:lnTo>
                    <a:pt x="3692" y="3652"/>
                  </a:lnTo>
                  <a:lnTo>
                    <a:pt x="3688" y="3638"/>
                  </a:lnTo>
                  <a:lnTo>
                    <a:pt x="3688" y="3638"/>
                  </a:lnTo>
                  <a:lnTo>
                    <a:pt x="3682" y="3638"/>
                  </a:lnTo>
                  <a:lnTo>
                    <a:pt x="3682" y="3638"/>
                  </a:lnTo>
                  <a:lnTo>
                    <a:pt x="3652" y="3612"/>
                  </a:lnTo>
                  <a:lnTo>
                    <a:pt x="3652" y="3612"/>
                  </a:lnTo>
                  <a:lnTo>
                    <a:pt x="3648" y="3624"/>
                  </a:lnTo>
                  <a:lnTo>
                    <a:pt x="3644" y="3636"/>
                  </a:lnTo>
                  <a:lnTo>
                    <a:pt x="3644" y="3636"/>
                  </a:lnTo>
                  <a:lnTo>
                    <a:pt x="3630" y="3658"/>
                  </a:lnTo>
                  <a:lnTo>
                    <a:pt x="3612" y="3680"/>
                  </a:lnTo>
                  <a:lnTo>
                    <a:pt x="3612" y="3680"/>
                  </a:lnTo>
                  <a:lnTo>
                    <a:pt x="3600" y="3686"/>
                  </a:lnTo>
                  <a:lnTo>
                    <a:pt x="3592" y="3694"/>
                  </a:lnTo>
                  <a:lnTo>
                    <a:pt x="3584" y="3702"/>
                  </a:lnTo>
                  <a:lnTo>
                    <a:pt x="3576" y="3710"/>
                  </a:lnTo>
                  <a:lnTo>
                    <a:pt x="3576" y="3710"/>
                  </a:lnTo>
                  <a:lnTo>
                    <a:pt x="3562" y="3712"/>
                  </a:lnTo>
                  <a:lnTo>
                    <a:pt x="3552" y="3716"/>
                  </a:lnTo>
                  <a:lnTo>
                    <a:pt x="3544" y="3724"/>
                  </a:lnTo>
                  <a:lnTo>
                    <a:pt x="3536" y="3730"/>
                  </a:lnTo>
                  <a:lnTo>
                    <a:pt x="3536" y="3730"/>
                  </a:lnTo>
                  <a:lnTo>
                    <a:pt x="3512" y="3730"/>
                  </a:lnTo>
                  <a:lnTo>
                    <a:pt x="3504" y="3732"/>
                  </a:lnTo>
                  <a:lnTo>
                    <a:pt x="3498" y="3734"/>
                  </a:lnTo>
                  <a:lnTo>
                    <a:pt x="3498" y="3734"/>
                  </a:lnTo>
                  <a:lnTo>
                    <a:pt x="3494" y="3742"/>
                  </a:lnTo>
                  <a:lnTo>
                    <a:pt x="3488" y="3748"/>
                  </a:lnTo>
                  <a:lnTo>
                    <a:pt x="3482" y="3750"/>
                  </a:lnTo>
                  <a:lnTo>
                    <a:pt x="3476" y="3752"/>
                  </a:lnTo>
                  <a:lnTo>
                    <a:pt x="3470" y="3752"/>
                  </a:lnTo>
                  <a:lnTo>
                    <a:pt x="3464" y="3750"/>
                  </a:lnTo>
                  <a:lnTo>
                    <a:pt x="3452" y="3744"/>
                  </a:lnTo>
                  <a:lnTo>
                    <a:pt x="3452" y="3744"/>
                  </a:lnTo>
                  <a:lnTo>
                    <a:pt x="3430" y="3750"/>
                  </a:lnTo>
                  <a:lnTo>
                    <a:pt x="3410" y="3758"/>
                  </a:lnTo>
                  <a:lnTo>
                    <a:pt x="3390" y="3768"/>
                  </a:lnTo>
                  <a:lnTo>
                    <a:pt x="3370" y="3774"/>
                  </a:lnTo>
                  <a:lnTo>
                    <a:pt x="3370" y="3774"/>
                  </a:lnTo>
                  <a:lnTo>
                    <a:pt x="3344" y="3776"/>
                  </a:lnTo>
                  <a:lnTo>
                    <a:pt x="3336" y="3778"/>
                  </a:lnTo>
                  <a:lnTo>
                    <a:pt x="3328" y="3780"/>
                  </a:lnTo>
                  <a:lnTo>
                    <a:pt x="3324" y="3786"/>
                  </a:lnTo>
                  <a:lnTo>
                    <a:pt x="3320" y="3792"/>
                  </a:lnTo>
                  <a:lnTo>
                    <a:pt x="3316" y="3804"/>
                  </a:lnTo>
                  <a:lnTo>
                    <a:pt x="3312" y="3816"/>
                  </a:lnTo>
                  <a:lnTo>
                    <a:pt x="3312" y="3816"/>
                  </a:lnTo>
                  <a:lnTo>
                    <a:pt x="3306" y="3822"/>
                  </a:lnTo>
                  <a:lnTo>
                    <a:pt x="3298" y="3824"/>
                  </a:lnTo>
                  <a:lnTo>
                    <a:pt x="3292" y="3828"/>
                  </a:lnTo>
                  <a:lnTo>
                    <a:pt x="3288" y="3834"/>
                  </a:lnTo>
                  <a:lnTo>
                    <a:pt x="3288" y="3834"/>
                  </a:lnTo>
                  <a:lnTo>
                    <a:pt x="3324" y="3876"/>
                  </a:lnTo>
                  <a:lnTo>
                    <a:pt x="3324" y="3876"/>
                  </a:lnTo>
                  <a:lnTo>
                    <a:pt x="3324" y="3898"/>
                  </a:lnTo>
                  <a:lnTo>
                    <a:pt x="3324" y="3898"/>
                  </a:lnTo>
                  <a:lnTo>
                    <a:pt x="3310" y="3906"/>
                  </a:lnTo>
                  <a:lnTo>
                    <a:pt x="3298" y="3912"/>
                  </a:lnTo>
                  <a:lnTo>
                    <a:pt x="3284" y="3914"/>
                  </a:lnTo>
                  <a:lnTo>
                    <a:pt x="3272" y="3914"/>
                  </a:lnTo>
                  <a:lnTo>
                    <a:pt x="3272" y="3914"/>
                  </a:lnTo>
                  <a:close/>
                </a:path>
              </a:pathLst>
            </a:custGeom>
            <a:solidFill>
              <a:srgbClr val="DCDDD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17" name="Freeform 9"/>
            <p:cNvSpPr/>
            <p:nvPr/>
          </p:nvSpPr>
          <p:spPr>
            <a:xfrm>
              <a:off x="8715" y="8455"/>
              <a:ext cx="1960" cy="1505"/>
            </a:xfrm>
            <a:custGeom>
              <a:avLst/>
              <a:gdLst/>
              <a:ahLst/>
              <a:cxnLst>
                <a:cxn ang="0">
                  <a:pos x="40" y="590"/>
                </a:cxn>
                <a:cxn ang="0">
                  <a:pos x="0" y="520"/>
                </a:cxn>
                <a:cxn ang="0">
                  <a:pos x="8" y="486"/>
                </a:cxn>
                <a:cxn ang="0">
                  <a:pos x="26" y="440"/>
                </a:cxn>
                <a:cxn ang="0">
                  <a:pos x="66" y="396"/>
                </a:cxn>
                <a:cxn ang="0">
                  <a:pos x="124" y="342"/>
                </a:cxn>
                <a:cxn ang="0">
                  <a:pos x="184" y="276"/>
                </a:cxn>
                <a:cxn ang="0">
                  <a:pos x="214" y="230"/>
                </a:cxn>
                <a:cxn ang="0">
                  <a:pos x="218" y="196"/>
                </a:cxn>
                <a:cxn ang="0">
                  <a:pos x="248" y="164"/>
                </a:cxn>
                <a:cxn ang="0">
                  <a:pos x="254" y="96"/>
                </a:cxn>
                <a:cxn ang="0">
                  <a:pos x="264" y="60"/>
                </a:cxn>
                <a:cxn ang="0">
                  <a:pos x="298" y="36"/>
                </a:cxn>
                <a:cxn ang="0">
                  <a:pos x="352" y="68"/>
                </a:cxn>
                <a:cxn ang="0">
                  <a:pos x="360" y="32"/>
                </a:cxn>
                <a:cxn ang="0">
                  <a:pos x="346" y="8"/>
                </a:cxn>
                <a:cxn ang="0">
                  <a:pos x="454" y="10"/>
                </a:cxn>
                <a:cxn ang="0">
                  <a:pos x="506" y="0"/>
                </a:cxn>
                <a:cxn ang="0">
                  <a:pos x="518" y="20"/>
                </a:cxn>
                <a:cxn ang="0">
                  <a:pos x="478" y="82"/>
                </a:cxn>
                <a:cxn ang="0">
                  <a:pos x="500" y="96"/>
                </a:cxn>
                <a:cxn ang="0">
                  <a:pos x="580" y="72"/>
                </a:cxn>
                <a:cxn ang="0">
                  <a:pos x="612" y="84"/>
                </a:cxn>
                <a:cxn ang="0">
                  <a:pos x="668" y="58"/>
                </a:cxn>
                <a:cxn ang="0">
                  <a:pos x="710" y="56"/>
                </a:cxn>
                <a:cxn ang="0">
                  <a:pos x="784" y="152"/>
                </a:cxn>
                <a:cxn ang="0">
                  <a:pos x="752" y="174"/>
                </a:cxn>
                <a:cxn ang="0">
                  <a:pos x="728" y="196"/>
                </a:cxn>
                <a:cxn ang="0">
                  <a:pos x="728" y="224"/>
                </a:cxn>
                <a:cxn ang="0">
                  <a:pos x="704" y="242"/>
                </a:cxn>
                <a:cxn ang="0">
                  <a:pos x="634" y="282"/>
                </a:cxn>
                <a:cxn ang="0">
                  <a:pos x="606" y="296"/>
                </a:cxn>
                <a:cxn ang="0">
                  <a:pos x="582" y="288"/>
                </a:cxn>
                <a:cxn ang="0">
                  <a:pos x="556" y="304"/>
                </a:cxn>
                <a:cxn ang="0">
                  <a:pos x="544" y="292"/>
                </a:cxn>
                <a:cxn ang="0">
                  <a:pos x="526" y="294"/>
                </a:cxn>
                <a:cxn ang="0">
                  <a:pos x="516" y="326"/>
                </a:cxn>
                <a:cxn ang="0">
                  <a:pos x="498" y="338"/>
                </a:cxn>
                <a:cxn ang="0">
                  <a:pos x="478" y="342"/>
                </a:cxn>
                <a:cxn ang="0">
                  <a:pos x="468" y="326"/>
                </a:cxn>
                <a:cxn ang="0">
                  <a:pos x="436" y="302"/>
                </a:cxn>
                <a:cxn ang="0">
                  <a:pos x="408" y="330"/>
                </a:cxn>
                <a:cxn ang="0">
                  <a:pos x="374" y="368"/>
                </a:cxn>
                <a:cxn ang="0">
                  <a:pos x="350" y="394"/>
                </a:cxn>
                <a:cxn ang="0">
                  <a:pos x="306" y="418"/>
                </a:cxn>
                <a:cxn ang="0">
                  <a:pos x="270" y="422"/>
                </a:cxn>
                <a:cxn ang="0">
                  <a:pos x="256" y="438"/>
                </a:cxn>
                <a:cxn ang="0">
                  <a:pos x="218" y="432"/>
                </a:cxn>
                <a:cxn ang="0">
                  <a:pos x="140" y="462"/>
                </a:cxn>
                <a:cxn ang="0">
                  <a:pos x="92" y="474"/>
                </a:cxn>
                <a:cxn ang="0">
                  <a:pos x="76" y="510"/>
                </a:cxn>
                <a:cxn ang="0">
                  <a:pos x="52" y="542"/>
                </a:cxn>
                <a:cxn ang="0">
                  <a:pos x="78" y="566"/>
                </a:cxn>
                <a:cxn ang="0">
                  <a:pos x="86" y="590"/>
                </a:cxn>
                <a:cxn ang="0">
                  <a:pos x="54" y="602"/>
                </a:cxn>
              </a:cxnLst>
              <a:rect l="0" t="0" r="0" b="0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lnTo>
                    <a:pt x="54" y="602"/>
                  </a:lnTo>
                  <a:close/>
                </a:path>
              </a:pathLst>
            </a:custGeom>
            <a:solidFill>
              <a:srgbClr val="0074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18" name="Freeform 10"/>
            <p:cNvSpPr/>
            <p:nvPr/>
          </p:nvSpPr>
          <p:spPr>
            <a:xfrm>
              <a:off x="5585" y="7420"/>
              <a:ext cx="2205" cy="2330"/>
            </a:xfrm>
            <a:custGeom>
              <a:avLst/>
              <a:gdLst/>
              <a:ahLst/>
              <a:cxnLst>
                <a:cxn ang="0">
                  <a:pos x="356" y="898"/>
                </a:cxn>
                <a:cxn ang="0">
                  <a:pos x="352" y="844"/>
                </a:cxn>
                <a:cxn ang="0">
                  <a:pos x="310" y="844"/>
                </a:cxn>
                <a:cxn ang="0">
                  <a:pos x="246" y="840"/>
                </a:cxn>
                <a:cxn ang="0">
                  <a:pos x="208" y="800"/>
                </a:cxn>
                <a:cxn ang="0">
                  <a:pos x="164" y="782"/>
                </a:cxn>
                <a:cxn ang="0">
                  <a:pos x="166" y="724"/>
                </a:cxn>
                <a:cxn ang="0">
                  <a:pos x="138" y="676"/>
                </a:cxn>
                <a:cxn ang="0">
                  <a:pos x="114" y="616"/>
                </a:cxn>
                <a:cxn ang="0">
                  <a:pos x="88" y="564"/>
                </a:cxn>
                <a:cxn ang="0">
                  <a:pos x="16" y="578"/>
                </a:cxn>
                <a:cxn ang="0">
                  <a:pos x="0" y="490"/>
                </a:cxn>
                <a:cxn ang="0">
                  <a:pos x="84" y="392"/>
                </a:cxn>
                <a:cxn ang="0">
                  <a:pos x="120" y="310"/>
                </a:cxn>
                <a:cxn ang="0">
                  <a:pos x="130" y="236"/>
                </a:cxn>
                <a:cxn ang="0">
                  <a:pos x="126" y="178"/>
                </a:cxn>
                <a:cxn ang="0">
                  <a:pos x="104" y="108"/>
                </a:cxn>
                <a:cxn ang="0">
                  <a:pos x="126" y="52"/>
                </a:cxn>
                <a:cxn ang="0">
                  <a:pos x="134" y="0"/>
                </a:cxn>
                <a:cxn ang="0">
                  <a:pos x="170" y="44"/>
                </a:cxn>
                <a:cxn ang="0">
                  <a:pos x="208" y="100"/>
                </a:cxn>
                <a:cxn ang="0">
                  <a:pos x="218" y="44"/>
                </a:cxn>
                <a:cxn ang="0">
                  <a:pos x="252" y="88"/>
                </a:cxn>
                <a:cxn ang="0">
                  <a:pos x="332" y="148"/>
                </a:cxn>
                <a:cxn ang="0">
                  <a:pos x="406" y="280"/>
                </a:cxn>
                <a:cxn ang="0">
                  <a:pos x="400" y="336"/>
                </a:cxn>
                <a:cxn ang="0">
                  <a:pos x="452" y="370"/>
                </a:cxn>
                <a:cxn ang="0">
                  <a:pos x="574" y="346"/>
                </a:cxn>
                <a:cxn ang="0">
                  <a:pos x="586" y="290"/>
                </a:cxn>
                <a:cxn ang="0">
                  <a:pos x="558" y="230"/>
                </a:cxn>
                <a:cxn ang="0">
                  <a:pos x="620" y="178"/>
                </a:cxn>
                <a:cxn ang="0">
                  <a:pos x="606" y="122"/>
                </a:cxn>
                <a:cxn ang="0">
                  <a:pos x="614" y="104"/>
                </a:cxn>
                <a:cxn ang="0">
                  <a:pos x="654" y="64"/>
                </a:cxn>
                <a:cxn ang="0">
                  <a:pos x="712" y="144"/>
                </a:cxn>
                <a:cxn ang="0">
                  <a:pos x="790" y="128"/>
                </a:cxn>
                <a:cxn ang="0">
                  <a:pos x="790" y="188"/>
                </a:cxn>
                <a:cxn ang="0">
                  <a:pos x="752" y="208"/>
                </a:cxn>
                <a:cxn ang="0">
                  <a:pos x="660" y="204"/>
                </a:cxn>
                <a:cxn ang="0">
                  <a:pos x="630" y="266"/>
                </a:cxn>
                <a:cxn ang="0">
                  <a:pos x="652" y="308"/>
                </a:cxn>
                <a:cxn ang="0">
                  <a:pos x="698" y="300"/>
                </a:cxn>
                <a:cxn ang="0">
                  <a:pos x="718" y="330"/>
                </a:cxn>
                <a:cxn ang="0">
                  <a:pos x="692" y="418"/>
                </a:cxn>
                <a:cxn ang="0">
                  <a:pos x="732" y="472"/>
                </a:cxn>
                <a:cxn ang="0">
                  <a:pos x="726" y="528"/>
                </a:cxn>
                <a:cxn ang="0">
                  <a:pos x="828" y="590"/>
                </a:cxn>
                <a:cxn ang="0">
                  <a:pos x="876" y="606"/>
                </a:cxn>
                <a:cxn ang="0">
                  <a:pos x="850" y="658"/>
                </a:cxn>
                <a:cxn ang="0">
                  <a:pos x="784" y="676"/>
                </a:cxn>
                <a:cxn ang="0">
                  <a:pos x="720" y="734"/>
                </a:cxn>
                <a:cxn ang="0">
                  <a:pos x="650" y="764"/>
                </a:cxn>
                <a:cxn ang="0">
                  <a:pos x="612" y="742"/>
                </a:cxn>
                <a:cxn ang="0">
                  <a:pos x="564" y="760"/>
                </a:cxn>
                <a:cxn ang="0">
                  <a:pos x="526" y="740"/>
                </a:cxn>
                <a:cxn ang="0">
                  <a:pos x="482" y="750"/>
                </a:cxn>
                <a:cxn ang="0">
                  <a:pos x="448" y="768"/>
                </a:cxn>
                <a:cxn ang="0">
                  <a:pos x="404" y="766"/>
                </a:cxn>
                <a:cxn ang="0">
                  <a:pos x="410" y="826"/>
                </a:cxn>
                <a:cxn ang="0">
                  <a:pos x="410" y="872"/>
                </a:cxn>
                <a:cxn ang="0">
                  <a:pos x="406" y="932"/>
                </a:cxn>
              </a:cxnLst>
              <a:rect l="0" t="0" r="0" b="0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lnTo>
                    <a:pt x="406" y="932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19" name="Freeform 11"/>
            <p:cNvSpPr/>
            <p:nvPr/>
          </p:nvSpPr>
          <p:spPr>
            <a:xfrm>
              <a:off x="7440" y="8255"/>
              <a:ext cx="1870" cy="1395"/>
            </a:xfrm>
            <a:custGeom>
              <a:avLst/>
              <a:gdLst/>
              <a:ahLst/>
              <a:cxnLst>
                <a:cxn ang="0">
                  <a:pos x="450" y="540"/>
                </a:cxn>
                <a:cxn ang="0">
                  <a:pos x="440" y="532"/>
                </a:cxn>
                <a:cxn ang="0">
                  <a:pos x="422" y="516"/>
                </a:cxn>
                <a:cxn ang="0">
                  <a:pos x="406" y="508"/>
                </a:cxn>
                <a:cxn ang="0">
                  <a:pos x="390" y="536"/>
                </a:cxn>
                <a:cxn ang="0">
                  <a:pos x="280" y="532"/>
                </a:cxn>
                <a:cxn ang="0">
                  <a:pos x="218" y="498"/>
                </a:cxn>
                <a:cxn ang="0">
                  <a:pos x="204" y="478"/>
                </a:cxn>
                <a:cxn ang="0">
                  <a:pos x="212" y="432"/>
                </a:cxn>
                <a:cxn ang="0">
                  <a:pos x="188" y="390"/>
                </a:cxn>
                <a:cxn ang="0">
                  <a:pos x="142" y="382"/>
                </a:cxn>
                <a:cxn ang="0">
                  <a:pos x="82" y="368"/>
                </a:cxn>
                <a:cxn ang="0">
                  <a:pos x="104" y="342"/>
                </a:cxn>
                <a:cxn ang="0">
                  <a:pos x="140" y="316"/>
                </a:cxn>
                <a:cxn ang="0">
                  <a:pos x="142" y="262"/>
                </a:cxn>
                <a:cxn ang="0">
                  <a:pos x="102" y="252"/>
                </a:cxn>
                <a:cxn ang="0">
                  <a:pos x="20" y="222"/>
                </a:cxn>
                <a:cxn ang="0">
                  <a:pos x="0" y="192"/>
                </a:cxn>
                <a:cxn ang="0">
                  <a:pos x="22" y="162"/>
                </a:cxn>
                <a:cxn ang="0">
                  <a:pos x="62" y="154"/>
                </a:cxn>
                <a:cxn ang="0">
                  <a:pos x="120" y="190"/>
                </a:cxn>
                <a:cxn ang="0">
                  <a:pos x="156" y="192"/>
                </a:cxn>
                <a:cxn ang="0">
                  <a:pos x="206" y="156"/>
                </a:cxn>
                <a:cxn ang="0">
                  <a:pos x="240" y="98"/>
                </a:cxn>
                <a:cxn ang="0">
                  <a:pos x="274" y="110"/>
                </a:cxn>
                <a:cxn ang="0">
                  <a:pos x="308" y="128"/>
                </a:cxn>
                <a:cxn ang="0">
                  <a:pos x="342" y="134"/>
                </a:cxn>
                <a:cxn ang="0">
                  <a:pos x="410" y="100"/>
                </a:cxn>
                <a:cxn ang="0">
                  <a:pos x="442" y="78"/>
                </a:cxn>
                <a:cxn ang="0">
                  <a:pos x="470" y="52"/>
                </a:cxn>
                <a:cxn ang="0">
                  <a:pos x="514" y="38"/>
                </a:cxn>
                <a:cxn ang="0">
                  <a:pos x="588" y="10"/>
                </a:cxn>
                <a:cxn ang="0">
                  <a:pos x="632" y="0"/>
                </a:cxn>
                <a:cxn ang="0">
                  <a:pos x="672" y="54"/>
                </a:cxn>
                <a:cxn ang="0">
                  <a:pos x="640" y="112"/>
                </a:cxn>
                <a:cxn ang="0">
                  <a:pos x="642" y="142"/>
                </a:cxn>
                <a:cxn ang="0">
                  <a:pos x="682" y="172"/>
                </a:cxn>
                <a:cxn ang="0">
                  <a:pos x="734" y="180"/>
                </a:cxn>
                <a:cxn ang="0">
                  <a:pos x="748" y="220"/>
                </a:cxn>
                <a:cxn ang="0">
                  <a:pos x="734" y="254"/>
                </a:cxn>
                <a:cxn ang="0">
                  <a:pos x="722" y="264"/>
                </a:cxn>
                <a:cxn ang="0">
                  <a:pos x="712" y="312"/>
                </a:cxn>
                <a:cxn ang="0">
                  <a:pos x="688" y="346"/>
                </a:cxn>
                <a:cxn ang="0">
                  <a:pos x="672" y="360"/>
                </a:cxn>
                <a:cxn ang="0">
                  <a:pos x="634" y="406"/>
                </a:cxn>
                <a:cxn ang="0">
                  <a:pos x="614" y="424"/>
                </a:cxn>
                <a:cxn ang="0">
                  <a:pos x="586" y="448"/>
                </a:cxn>
                <a:cxn ang="0">
                  <a:pos x="570" y="468"/>
                </a:cxn>
                <a:cxn ang="0">
                  <a:pos x="566" y="474"/>
                </a:cxn>
                <a:cxn ang="0">
                  <a:pos x="546" y="484"/>
                </a:cxn>
                <a:cxn ang="0">
                  <a:pos x="518" y="534"/>
                </a:cxn>
                <a:cxn ang="0">
                  <a:pos x="466" y="558"/>
                </a:cxn>
              </a:cxnLst>
              <a:rect l="0" t="0" r="0" b="0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66" y="558"/>
                  </a:lnTo>
                  <a:lnTo>
                    <a:pt x="450" y="558"/>
                  </a:lnTo>
                  <a:lnTo>
                    <a:pt x="450" y="558"/>
                  </a:lnTo>
                  <a:close/>
                </a:path>
              </a:pathLst>
            </a:custGeom>
            <a:solidFill>
              <a:srgbClr val="0074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0" name="Freeform 12"/>
            <p:cNvSpPr/>
            <p:nvPr/>
          </p:nvSpPr>
          <p:spPr>
            <a:xfrm>
              <a:off x="11425" y="8260"/>
              <a:ext cx="445" cy="1030"/>
            </a:xfrm>
            <a:custGeom>
              <a:avLst/>
              <a:gdLst/>
              <a:ahLst/>
              <a:cxnLst>
                <a:cxn ang="0">
                  <a:pos x="82" y="412"/>
                </a:cxn>
                <a:cxn ang="0">
                  <a:pos x="82" y="412"/>
                </a:cxn>
                <a:cxn ang="0">
                  <a:pos x="50" y="364"/>
                </a:cxn>
                <a:cxn ang="0">
                  <a:pos x="50" y="364"/>
                </a:cxn>
                <a:cxn ang="0">
                  <a:pos x="40" y="360"/>
                </a:cxn>
                <a:cxn ang="0">
                  <a:pos x="34" y="356"/>
                </a:cxn>
                <a:cxn ang="0">
                  <a:pos x="28" y="350"/>
                </a:cxn>
                <a:cxn ang="0">
                  <a:pos x="26" y="346"/>
                </a:cxn>
                <a:cxn ang="0">
                  <a:pos x="20" y="336"/>
                </a:cxn>
                <a:cxn ang="0">
                  <a:pos x="16" y="324"/>
                </a:cxn>
                <a:cxn ang="0">
                  <a:pos x="16" y="324"/>
                </a:cxn>
                <a:cxn ang="0">
                  <a:pos x="0" y="304"/>
                </a:cxn>
                <a:cxn ang="0">
                  <a:pos x="0" y="304"/>
                </a:cxn>
                <a:cxn ang="0">
                  <a:pos x="2" y="280"/>
                </a:cxn>
                <a:cxn ang="0">
                  <a:pos x="6" y="258"/>
                </a:cxn>
                <a:cxn ang="0">
                  <a:pos x="8" y="238"/>
                </a:cxn>
                <a:cxn ang="0">
                  <a:pos x="8" y="228"/>
                </a:cxn>
                <a:cxn ang="0">
                  <a:pos x="6" y="220"/>
                </a:cxn>
                <a:cxn ang="0">
                  <a:pos x="6" y="220"/>
                </a:cxn>
                <a:cxn ang="0">
                  <a:pos x="6" y="196"/>
                </a:cxn>
                <a:cxn ang="0">
                  <a:pos x="10" y="180"/>
                </a:cxn>
                <a:cxn ang="0">
                  <a:pos x="16" y="166"/>
                </a:cxn>
                <a:cxn ang="0">
                  <a:pos x="30" y="150"/>
                </a:cxn>
                <a:cxn ang="0">
                  <a:pos x="30" y="150"/>
                </a:cxn>
                <a:cxn ang="0">
                  <a:pos x="38" y="112"/>
                </a:cxn>
                <a:cxn ang="0">
                  <a:pos x="38" y="112"/>
                </a:cxn>
                <a:cxn ang="0">
                  <a:pos x="60" y="64"/>
                </a:cxn>
                <a:cxn ang="0">
                  <a:pos x="60" y="64"/>
                </a:cxn>
                <a:cxn ang="0">
                  <a:pos x="76" y="44"/>
                </a:cxn>
                <a:cxn ang="0">
                  <a:pos x="90" y="28"/>
                </a:cxn>
                <a:cxn ang="0">
                  <a:pos x="104" y="14"/>
                </a:cxn>
                <a:cxn ang="0">
                  <a:pos x="122" y="0"/>
                </a:cxn>
                <a:cxn ang="0">
                  <a:pos x="122" y="0"/>
                </a:cxn>
                <a:cxn ang="0">
                  <a:pos x="164" y="2"/>
                </a:cxn>
                <a:cxn ang="0">
                  <a:pos x="164" y="2"/>
                </a:cxn>
                <a:cxn ang="0">
                  <a:pos x="170" y="6"/>
                </a:cxn>
                <a:cxn ang="0">
                  <a:pos x="170" y="6"/>
                </a:cxn>
                <a:cxn ang="0">
                  <a:pos x="176" y="30"/>
                </a:cxn>
                <a:cxn ang="0">
                  <a:pos x="178" y="44"/>
                </a:cxn>
                <a:cxn ang="0">
                  <a:pos x="178" y="58"/>
                </a:cxn>
                <a:cxn ang="0">
                  <a:pos x="178" y="58"/>
                </a:cxn>
                <a:cxn ang="0">
                  <a:pos x="172" y="72"/>
                </a:cxn>
                <a:cxn ang="0">
                  <a:pos x="168" y="86"/>
                </a:cxn>
                <a:cxn ang="0">
                  <a:pos x="166" y="102"/>
                </a:cxn>
                <a:cxn ang="0">
                  <a:pos x="166" y="118"/>
                </a:cxn>
                <a:cxn ang="0">
                  <a:pos x="168" y="154"/>
                </a:cxn>
                <a:cxn ang="0">
                  <a:pos x="170" y="188"/>
                </a:cxn>
                <a:cxn ang="0">
                  <a:pos x="170" y="188"/>
                </a:cxn>
                <a:cxn ang="0">
                  <a:pos x="164" y="202"/>
                </a:cxn>
                <a:cxn ang="0">
                  <a:pos x="158" y="218"/>
                </a:cxn>
                <a:cxn ang="0">
                  <a:pos x="158" y="218"/>
                </a:cxn>
                <a:cxn ang="0">
                  <a:pos x="118" y="304"/>
                </a:cxn>
                <a:cxn ang="0">
                  <a:pos x="118" y="304"/>
                </a:cxn>
                <a:cxn ang="0">
                  <a:pos x="108" y="398"/>
                </a:cxn>
                <a:cxn ang="0">
                  <a:pos x="108" y="398"/>
                </a:cxn>
                <a:cxn ang="0">
                  <a:pos x="98" y="408"/>
                </a:cxn>
                <a:cxn ang="0">
                  <a:pos x="98" y="408"/>
                </a:cxn>
                <a:cxn ang="0">
                  <a:pos x="90" y="410"/>
                </a:cxn>
                <a:cxn ang="0">
                  <a:pos x="82" y="412"/>
                </a:cxn>
                <a:cxn ang="0">
                  <a:pos x="82" y="412"/>
                </a:cxn>
              </a:cxnLst>
              <a:rect l="0" t="0" r="0" b="0"/>
              <a:pathLst>
                <a:path w="178" h="412">
                  <a:moveTo>
                    <a:pt x="82" y="412"/>
                  </a:moveTo>
                  <a:lnTo>
                    <a:pt x="82" y="412"/>
                  </a:lnTo>
                  <a:lnTo>
                    <a:pt x="50" y="364"/>
                  </a:lnTo>
                  <a:lnTo>
                    <a:pt x="50" y="364"/>
                  </a:lnTo>
                  <a:lnTo>
                    <a:pt x="40" y="360"/>
                  </a:lnTo>
                  <a:lnTo>
                    <a:pt x="34" y="356"/>
                  </a:lnTo>
                  <a:lnTo>
                    <a:pt x="28" y="350"/>
                  </a:lnTo>
                  <a:lnTo>
                    <a:pt x="26" y="346"/>
                  </a:lnTo>
                  <a:lnTo>
                    <a:pt x="20" y="336"/>
                  </a:lnTo>
                  <a:lnTo>
                    <a:pt x="16" y="324"/>
                  </a:lnTo>
                  <a:lnTo>
                    <a:pt x="16" y="324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2" y="280"/>
                  </a:lnTo>
                  <a:lnTo>
                    <a:pt x="6" y="258"/>
                  </a:lnTo>
                  <a:lnTo>
                    <a:pt x="8" y="238"/>
                  </a:lnTo>
                  <a:lnTo>
                    <a:pt x="8" y="228"/>
                  </a:lnTo>
                  <a:lnTo>
                    <a:pt x="6" y="220"/>
                  </a:lnTo>
                  <a:lnTo>
                    <a:pt x="6" y="220"/>
                  </a:lnTo>
                  <a:lnTo>
                    <a:pt x="6" y="196"/>
                  </a:lnTo>
                  <a:lnTo>
                    <a:pt x="10" y="180"/>
                  </a:lnTo>
                  <a:lnTo>
                    <a:pt x="16" y="166"/>
                  </a:lnTo>
                  <a:lnTo>
                    <a:pt x="30" y="150"/>
                  </a:lnTo>
                  <a:lnTo>
                    <a:pt x="30" y="150"/>
                  </a:lnTo>
                  <a:lnTo>
                    <a:pt x="38" y="112"/>
                  </a:lnTo>
                  <a:lnTo>
                    <a:pt x="38" y="112"/>
                  </a:lnTo>
                  <a:lnTo>
                    <a:pt x="60" y="64"/>
                  </a:lnTo>
                  <a:lnTo>
                    <a:pt x="60" y="64"/>
                  </a:lnTo>
                  <a:lnTo>
                    <a:pt x="76" y="44"/>
                  </a:lnTo>
                  <a:lnTo>
                    <a:pt x="90" y="28"/>
                  </a:lnTo>
                  <a:lnTo>
                    <a:pt x="104" y="14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70" y="6"/>
                  </a:lnTo>
                  <a:lnTo>
                    <a:pt x="170" y="6"/>
                  </a:lnTo>
                  <a:lnTo>
                    <a:pt x="176" y="30"/>
                  </a:lnTo>
                  <a:lnTo>
                    <a:pt x="178" y="44"/>
                  </a:lnTo>
                  <a:lnTo>
                    <a:pt x="178" y="58"/>
                  </a:lnTo>
                  <a:lnTo>
                    <a:pt x="178" y="58"/>
                  </a:lnTo>
                  <a:lnTo>
                    <a:pt x="172" y="72"/>
                  </a:lnTo>
                  <a:lnTo>
                    <a:pt x="168" y="86"/>
                  </a:lnTo>
                  <a:lnTo>
                    <a:pt x="166" y="102"/>
                  </a:lnTo>
                  <a:lnTo>
                    <a:pt x="166" y="118"/>
                  </a:lnTo>
                  <a:lnTo>
                    <a:pt x="168" y="154"/>
                  </a:lnTo>
                  <a:lnTo>
                    <a:pt x="170" y="188"/>
                  </a:lnTo>
                  <a:lnTo>
                    <a:pt x="170" y="188"/>
                  </a:lnTo>
                  <a:lnTo>
                    <a:pt x="164" y="202"/>
                  </a:lnTo>
                  <a:lnTo>
                    <a:pt x="158" y="218"/>
                  </a:lnTo>
                  <a:lnTo>
                    <a:pt x="158" y="218"/>
                  </a:lnTo>
                  <a:lnTo>
                    <a:pt x="118" y="304"/>
                  </a:lnTo>
                  <a:lnTo>
                    <a:pt x="118" y="304"/>
                  </a:lnTo>
                  <a:lnTo>
                    <a:pt x="108" y="398"/>
                  </a:lnTo>
                  <a:lnTo>
                    <a:pt x="108" y="398"/>
                  </a:lnTo>
                  <a:lnTo>
                    <a:pt x="98" y="408"/>
                  </a:lnTo>
                  <a:lnTo>
                    <a:pt x="98" y="408"/>
                  </a:lnTo>
                  <a:lnTo>
                    <a:pt x="90" y="410"/>
                  </a:lnTo>
                  <a:lnTo>
                    <a:pt x="82" y="412"/>
                  </a:lnTo>
                  <a:lnTo>
                    <a:pt x="82" y="412"/>
                  </a:lnTo>
                  <a:close/>
                </a:path>
              </a:pathLst>
            </a:custGeom>
            <a:solidFill>
              <a:srgbClr val="DCDDD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1" name="Freeform 13"/>
            <p:cNvSpPr/>
            <p:nvPr/>
          </p:nvSpPr>
          <p:spPr>
            <a:xfrm>
              <a:off x="11455" y="8285"/>
              <a:ext cx="390" cy="975"/>
            </a:xfrm>
            <a:custGeom>
              <a:avLst/>
              <a:gdLst/>
              <a:ahLst/>
              <a:cxnLst>
                <a:cxn ang="0">
                  <a:pos x="76" y="390"/>
                </a:cxn>
                <a:cxn ang="0">
                  <a:pos x="76" y="390"/>
                </a:cxn>
                <a:cxn ang="0">
                  <a:pos x="46" y="344"/>
                </a:cxn>
                <a:cxn ang="0">
                  <a:pos x="46" y="344"/>
                </a:cxn>
                <a:cxn ang="0">
                  <a:pos x="26" y="338"/>
                </a:cxn>
                <a:cxn ang="0">
                  <a:pos x="26" y="338"/>
                </a:cxn>
                <a:cxn ang="0">
                  <a:pos x="22" y="324"/>
                </a:cxn>
                <a:cxn ang="0">
                  <a:pos x="14" y="310"/>
                </a:cxn>
                <a:cxn ang="0">
                  <a:pos x="6" y="300"/>
                </a:cxn>
                <a:cxn ang="0">
                  <a:pos x="0" y="294"/>
                </a:cxn>
                <a:cxn ang="0">
                  <a:pos x="0" y="294"/>
                </a:cxn>
                <a:cxn ang="0">
                  <a:pos x="0" y="272"/>
                </a:cxn>
                <a:cxn ang="0">
                  <a:pos x="0" y="272"/>
                </a:cxn>
                <a:cxn ang="0">
                  <a:pos x="4" y="242"/>
                </a:cxn>
                <a:cxn ang="0">
                  <a:pos x="6" y="230"/>
                </a:cxn>
                <a:cxn ang="0">
                  <a:pos x="8" y="216"/>
                </a:cxn>
                <a:cxn ang="0">
                  <a:pos x="8" y="216"/>
                </a:cxn>
                <a:cxn ang="0">
                  <a:pos x="4" y="202"/>
                </a:cxn>
                <a:cxn ang="0">
                  <a:pos x="4" y="192"/>
                </a:cxn>
                <a:cxn ang="0">
                  <a:pos x="4" y="182"/>
                </a:cxn>
                <a:cxn ang="0">
                  <a:pos x="8" y="174"/>
                </a:cxn>
                <a:cxn ang="0">
                  <a:pos x="18" y="158"/>
                </a:cxn>
                <a:cxn ang="0">
                  <a:pos x="30" y="142"/>
                </a:cxn>
                <a:cxn ang="0">
                  <a:pos x="30" y="142"/>
                </a:cxn>
                <a:cxn ang="0">
                  <a:pos x="38" y="108"/>
                </a:cxn>
                <a:cxn ang="0">
                  <a:pos x="38" y="108"/>
                </a:cxn>
                <a:cxn ang="0">
                  <a:pos x="48" y="84"/>
                </a:cxn>
                <a:cxn ang="0">
                  <a:pos x="56" y="64"/>
                </a:cxn>
                <a:cxn ang="0">
                  <a:pos x="68" y="46"/>
                </a:cxn>
                <a:cxn ang="0">
                  <a:pos x="84" y="28"/>
                </a:cxn>
                <a:cxn ang="0">
                  <a:pos x="84" y="28"/>
                </a:cxn>
                <a:cxn ang="0">
                  <a:pos x="116" y="2"/>
                </a:cxn>
                <a:cxn ang="0">
                  <a:pos x="116" y="2"/>
                </a:cxn>
                <a:cxn ang="0">
                  <a:pos x="150" y="0"/>
                </a:cxn>
                <a:cxn ang="0">
                  <a:pos x="150" y="0"/>
                </a:cxn>
                <a:cxn ang="0">
                  <a:pos x="154" y="18"/>
                </a:cxn>
                <a:cxn ang="0">
                  <a:pos x="156" y="32"/>
                </a:cxn>
                <a:cxn ang="0">
                  <a:pos x="156" y="44"/>
                </a:cxn>
                <a:cxn ang="0">
                  <a:pos x="156" y="44"/>
                </a:cxn>
                <a:cxn ang="0">
                  <a:pos x="150" y="56"/>
                </a:cxn>
                <a:cxn ang="0">
                  <a:pos x="146" y="70"/>
                </a:cxn>
                <a:cxn ang="0">
                  <a:pos x="144" y="86"/>
                </a:cxn>
                <a:cxn ang="0">
                  <a:pos x="142" y="102"/>
                </a:cxn>
                <a:cxn ang="0">
                  <a:pos x="144" y="138"/>
                </a:cxn>
                <a:cxn ang="0">
                  <a:pos x="146" y="174"/>
                </a:cxn>
                <a:cxn ang="0">
                  <a:pos x="146" y="174"/>
                </a:cxn>
                <a:cxn ang="0">
                  <a:pos x="138" y="196"/>
                </a:cxn>
                <a:cxn ang="0">
                  <a:pos x="126" y="222"/>
                </a:cxn>
                <a:cxn ang="0">
                  <a:pos x="102" y="270"/>
                </a:cxn>
                <a:cxn ang="0">
                  <a:pos x="102" y="270"/>
                </a:cxn>
                <a:cxn ang="0">
                  <a:pos x="96" y="290"/>
                </a:cxn>
                <a:cxn ang="0">
                  <a:pos x="96" y="290"/>
                </a:cxn>
                <a:cxn ang="0">
                  <a:pos x="84" y="382"/>
                </a:cxn>
                <a:cxn ang="0">
                  <a:pos x="84" y="382"/>
                </a:cxn>
                <a:cxn ang="0">
                  <a:pos x="80" y="386"/>
                </a:cxn>
                <a:cxn ang="0">
                  <a:pos x="76" y="390"/>
                </a:cxn>
                <a:cxn ang="0">
                  <a:pos x="76" y="390"/>
                </a:cxn>
              </a:cxnLst>
              <a:rect l="0" t="0" r="0" b="0"/>
              <a:pathLst>
                <a:path w="156" h="390">
                  <a:moveTo>
                    <a:pt x="76" y="390"/>
                  </a:moveTo>
                  <a:lnTo>
                    <a:pt x="76" y="390"/>
                  </a:lnTo>
                  <a:lnTo>
                    <a:pt x="46" y="344"/>
                  </a:lnTo>
                  <a:lnTo>
                    <a:pt x="46" y="344"/>
                  </a:lnTo>
                  <a:lnTo>
                    <a:pt x="26" y="338"/>
                  </a:lnTo>
                  <a:lnTo>
                    <a:pt x="26" y="338"/>
                  </a:lnTo>
                  <a:lnTo>
                    <a:pt x="22" y="324"/>
                  </a:lnTo>
                  <a:lnTo>
                    <a:pt x="14" y="310"/>
                  </a:lnTo>
                  <a:lnTo>
                    <a:pt x="6" y="300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4" y="242"/>
                  </a:lnTo>
                  <a:lnTo>
                    <a:pt x="6" y="230"/>
                  </a:lnTo>
                  <a:lnTo>
                    <a:pt x="8" y="216"/>
                  </a:lnTo>
                  <a:lnTo>
                    <a:pt x="8" y="216"/>
                  </a:lnTo>
                  <a:lnTo>
                    <a:pt x="4" y="202"/>
                  </a:lnTo>
                  <a:lnTo>
                    <a:pt x="4" y="192"/>
                  </a:lnTo>
                  <a:lnTo>
                    <a:pt x="4" y="182"/>
                  </a:lnTo>
                  <a:lnTo>
                    <a:pt x="8" y="174"/>
                  </a:lnTo>
                  <a:lnTo>
                    <a:pt x="18" y="158"/>
                  </a:lnTo>
                  <a:lnTo>
                    <a:pt x="30" y="142"/>
                  </a:lnTo>
                  <a:lnTo>
                    <a:pt x="30" y="142"/>
                  </a:lnTo>
                  <a:lnTo>
                    <a:pt x="38" y="108"/>
                  </a:lnTo>
                  <a:lnTo>
                    <a:pt x="38" y="108"/>
                  </a:lnTo>
                  <a:lnTo>
                    <a:pt x="48" y="84"/>
                  </a:lnTo>
                  <a:lnTo>
                    <a:pt x="56" y="64"/>
                  </a:lnTo>
                  <a:lnTo>
                    <a:pt x="68" y="46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116" y="2"/>
                  </a:lnTo>
                  <a:lnTo>
                    <a:pt x="116" y="2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54" y="18"/>
                  </a:lnTo>
                  <a:lnTo>
                    <a:pt x="156" y="32"/>
                  </a:lnTo>
                  <a:lnTo>
                    <a:pt x="156" y="44"/>
                  </a:lnTo>
                  <a:lnTo>
                    <a:pt x="156" y="44"/>
                  </a:lnTo>
                  <a:lnTo>
                    <a:pt x="150" y="56"/>
                  </a:lnTo>
                  <a:lnTo>
                    <a:pt x="146" y="70"/>
                  </a:lnTo>
                  <a:lnTo>
                    <a:pt x="144" y="86"/>
                  </a:lnTo>
                  <a:lnTo>
                    <a:pt x="142" y="102"/>
                  </a:lnTo>
                  <a:lnTo>
                    <a:pt x="144" y="138"/>
                  </a:lnTo>
                  <a:lnTo>
                    <a:pt x="146" y="174"/>
                  </a:lnTo>
                  <a:lnTo>
                    <a:pt x="146" y="174"/>
                  </a:lnTo>
                  <a:lnTo>
                    <a:pt x="138" y="196"/>
                  </a:lnTo>
                  <a:lnTo>
                    <a:pt x="126" y="222"/>
                  </a:lnTo>
                  <a:lnTo>
                    <a:pt x="102" y="270"/>
                  </a:lnTo>
                  <a:lnTo>
                    <a:pt x="102" y="270"/>
                  </a:lnTo>
                  <a:lnTo>
                    <a:pt x="96" y="290"/>
                  </a:lnTo>
                  <a:lnTo>
                    <a:pt x="96" y="290"/>
                  </a:lnTo>
                  <a:lnTo>
                    <a:pt x="84" y="382"/>
                  </a:lnTo>
                  <a:lnTo>
                    <a:pt x="84" y="382"/>
                  </a:lnTo>
                  <a:lnTo>
                    <a:pt x="80" y="386"/>
                  </a:lnTo>
                  <a:lnTo>
                    <a:pt x="76" y="390"/>
                  </a:lnTo>
                  <a:lnTo>
                    <a:pt x="76" y="39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2" name="Freeform 14"/>
            <p:cNvSpPr/>
            <p:nvPr/>
          </p:nvSpPr>
          <p:spPr>
            <a:xfrm>
              <a:off x="10365" y="7510"/>
              <a:ext cx="1035" cy="1345"/>
            </a:xfrm>
            <a:custGeom>
              <a:avLst/>
              <a:gdLst/>
              <a:ahLst/>
              <a:cxnLst>
                <a:cxn ang="0">
                  <a:pos x="136" y="532"/>
                </a:cxn>
                <a:cxn ang="0">
                  <a:pos x="122" y="508"/>
                </a:cxn>
                <a:cxn ang="0">
                  <a:pos x="116" y="498"/>
                </a:cxn>
                <a:cxn ang="0">
                  <a:pos x="58" y="426"/>
                </a:cxn>
                <a:cxn ang="0">
                  <a:pos x="12" y="420"/>
                </a:cxn>
                <a:cxn ang="0">
                  <a:pos x="0" y="402"/>
                </a:cxn>
                <a:cxn ang="0">
                  <a:pos x="6" y="360"/>
                </a:cxn>
                <a:cxn ang="0">
                  <a:pos x="10" y="332"/>
                </a:cxn>
                <a:cxn ang="0">
                  <a:pos x="8" y="306"/>
                </a:cxn>
                <a:cxn ang="0">
                  <a:pos x="44" y="246"/>
                </a:cxn>
                <a:cxn ang="0">
                  <a:pos x="42" y="200"/>
                </a:cxn>
                <a:cxn ang="0">
                  <a:pos x="46" y="190"/>
                </a:cxn>
                <a:cxn ang="0">
                  <a:pos x="74" y="174"/>
                </a:cxn>
                <a:cxn ang="0">
                  <a:pos x="102" y="134"/>
                </a:cxn>
                <a:cxn ang="0">
                  <a:pos x="102" y="116"/>
                </a:cxn>
                <a:cxn ang="0">
                  <a:pos x="92" y="88"/>
                </a:cxn>
                <a:cxn ang="0">
                  <a:pos x="104" y="72"/>
                </a:cxn>
                <a:cxn ang="0">
                  <a:pos x="132" y="58"/>
                </a:cxn>
                <a:cxn ang="0">
                  <a:pos x="172" y="48"/>
                </a:cxn>
                <a:cxn ang="0">
                  <a:pos x="190" y="28"/>
                </a:cxn>
                <a:cxn ang="0">
                  <a:pos x="204" y="2"/>
                </a:cxn>
                <a:cxn ang="0">
                  <a:pos x="224" y="2"/>
                </a:cxn>
                <a:cxn ang="0">
                  <a:pos x="236" y="16"/>
                </a:cxn>
                <a:cxn ang="0">
                  <a:pos x="250" y="64"/>
                </a:cxn>
                <a:cxn ang="0">
                  <a:pos x="280" y="96"/>
                </a:cxn>
                <a:cxn ang="0">
                  <a:pos x="336" y="100"/>
                </a:cxn>
                <a:cxn ang="0">
                  <a:pos x="366" y="86"/>
                </a:cxn>
                <a:cxn ang="0">
                  <a:pos x="404" y="84"/>
                </a:cxn>
                <a:cxn ang="0">
                  <a:pos x="398" y="104"/>
                </a:cxn>
                <a:cxn ang="0">
                  <a:pos x="384" y="124"/>
                </a:cxn>
                <a:cxn ang="0">
                  <a:pos x="362" y="154"/>
                </a:cxn>
                <a:cxn ang="0">
                  <a:pos x="330" y="162"/>
                </a:cxn>
                <a:cxn ang="0">
                  <a:pos x="328" y="180"/>
                </a:cxn>
                <a:cxn ang="0">
                  <a:pos x="348" y="198"/>
                </a:cxn>
                <a:cxn ang="0">
                  <a:pos x="350" y="222"/>
                </a:cxn>
                <a:cxn ang="0">
                  <a:pos x="348" y="240"/>
                </a:cxn>
                <a:cxn ang="0">
                  <a:pos x="340" y="278"/>
                </a:cxn>
                <a:cxn ang="0">
                  <a:pos x="346" y="296"/>
                </a:cxn>
                <a:cxn ang="0">
                  <a:pos x="356" y="308"/>
                </a:cxn>
                <a:cxn ang="0">
                  <a:pos x="350" y="306"/>
                </a:cxn>
                <a:cxn ang="0">
                  <a:pos x="318" y="312"/>
                </a:cxn>
                <a:cxn ang="0">
                  <a:pos x="318" y="336"/>
                </a:cxn>
                <a:cxn ang="0">
                  <a:pos x="296" y="354"/>
                </a:cxn>
                <a:cxn ang="0">
                  <a:pos x="288" y="384"/>
                </a:cxn>
                <a:cxn ang="0">
                  <a:pos x="268" y="408"/>
                </a:cxn>
                <a:cxn ang="0">
                  <a:pos x="228" y="416"/>
                </a:cxn>
                <a:cxn ang="0">
                  <a:pos x="240" y="440"/>
                </a:cxn>
                <a:cxn ang="0">
                  <a:pos x="218" y="450"/>
                </a:cxn>
                <a:cxn ang="0">
                  <a:pos x="184" y="480"/>
                </a:cxn>
                <a:cxn ang="0">
                  <a:pos x="166" y="514"/>
                </a:cxn>
                <a:cxn ang="0">
                  <a:pos x="150" y="528"/>
                </a:cxn>
              </a:cxnLst>
              <a:rect l="0" t="0" r="0" b="0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lnTo>
                    <a:pt x="136" y="538"/>
                  </a:lnTo>
                  <a:close/>
                </a:path>
              </a:pathLst>
            </a:custGeom>
            <a:solidFill>
              <a:srgbClr val="00A0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3" name="Freeform 15"/>
            <p:cNvSpPr/>
            <p:nvPr/>
          </p:nvSpPr>
          <p:spPr>
            <a:xfrm>
              <a:off x="7185" y="7380"/>
              <a:ext cx="1515" cy="1330"/>
            </a:xfrm>
            <a:custGeom>
              <a:avLst/>
              <a:gdLst/>
              <a:ahLst/>
              <a:cxnLst>
                <a:cxn ang="0">
                  <a:pos x="210" y="516"/>
                </a:cxn>
                <a:cxn ang="0">
                  <a:pos x="172" y="494"/>
                </a:cxn>
                <a:cxn ang="0">
                  <a:pos x="126" y="498"/>
                </a:cxn>
                <a:cxn ang="0">
                  <a:pos x="96" y="530"/>
                </a:cxn>
                <a:cxn ang="0">
                  <a:pos x="104" y="494"/>
                </a:cxn>
                <a:cxn ang="0">
                  <a:pos x="62" y="432"/>
                </a:cxn>
                <a:cxn ang="0">
                  <a:pos x="84" y="356"/>
                </a:cxn>
                <a:cxn ang="0">
                  <a:pos x="88" y="336"/>
                </a:cxn>
                <a:cxn ang="0">
                  <a:pos x="70" y="304"/>
                </a:cxn>
                <a:cxn ang="0">
                  <a:pos x="20" y="314"/>
                </a:cxn>
                <a:cxn ang="0">
                  <a:pos x="6" y="302"/>
                </a:cxn>
                <a:cxn ang="0">
                  <a:pos x="0" y="278"/>
                </a:cxn>
                <a:cxn ang="0">
                  <a:pos x="10" y="240"/>
                </a:cxn>
                <a:cxn ang="0">
                  <a:pos x="60" y="218"/>
                </a:cxn>
                <a:cxn ang="0">
                  <a:pos x="90" y="226"/>
                </a:cxn>
                <a:cxn ang="0">
                  <a:pos x="134" y="234"/>
                </a:cxn>
                <a:cxn ang="0">
                  <a:pos x="158" y="214"/>
                </a:cxn>
                <a:cxn ang="0">
                  <a:pos x="174" y="194"/>
                </a:cxn>
                <a:cxn ang="0">
                  <a:pos x="252" y="204"/>
                </a:cxn>
                <a:cxn ang="0">
                  <a:pos x="264" y="182"/>
                </a:cxn>
                <a:cxn ang="0">
                  <a:pos x="266" y="146"/>
                </a:cxn>
                <a:cxn ang="0">
                  <a:pos x="196" y="108"/>
                </a:cxn>
                <a:cxn ang="0">
                  <a:pos x="192" y="88"/>
                </a:cxn>
                <a:cxn ang="0">
                  <a:pos x="216" y="78"/>
                </a:cxn>
                <a:cxn ang="0">
                  <a:pos x="278" y="102"/>
                </a:cxn>
                <a:cxn ang="0">
                  <a:pos x="326" y="88"/>
                </a:cxn>
                <a:cxn ang="0">
                  <a:pos x="378" y="44"/>
                </a:cxn>
                <a:cxn ang="0">
                  <a:pos x="390" y="14"/>
                </a:cxn>
                <a:cxn ang="0">
                  <a:pos x="414" y="0"/>
                </a:cxn>
                <a:cxn ang="0">
                  <a:pos x="444" y="10"/>
                </a:cxn>
                <a:cxn ang="0">
                  <a:pos x="468" y="66"/>
                </a:cxn>
                <a:cxn ang="0">
                  <a:pos x="526" y="130"/>
                </a:cxn>
                <a:cxn ang="0">
                  <a:pos x="562" y="154"/>
                </a:cxn>
                <a:cxn ang="0">
                  <a:pos x="564" y="196"/>
                </a:cxn>
                <a:cxn ang="0">
                  <a:pos x="534" y="216"/>
                </a:cxn>
                <a:cxn ang="0">
                  <a:pos x="506" y="246"/>
                </a:cxn>
                <a:cxn ang="0">
                  <a:pos x="532" y="258"/>
                </a:cxn>
                <a:cxn ang="0">
                  <a:pos x="568" y="326"/>
                </a:cxn>
                <a:cxn ang="0">
                  <a:pos x="592" y="356"/>
                </a:cxn>
                <a:cxn ang="0">
                  <a:pos x="590" y="380"/>
                </a:cxn>
                <a:cxn ang="0">
                  <a:pos x="546" y="408"/>
                </a:cxn>
                <a:cxn ang="0">
                  <a:pos x="482" y="460"/>
                </a:cxn>
                <a:cxn ang="0">
                  <a:pos x="434" y="472"/>
                </a:cxn>
                <a:cxn ang="0">
                  <a:pos x="392" y="456"/>
                </a:cxn>
                <a:cxn ang="0">
                  <a:pos x="358" y="436"/>
                </a:cxn>
                <a:cxn ang="0">
                  <a:pos x="332" y="442"/>
                </a:cxn>
                <a:cxn ang="0">
                  <a:pos x="302" y="492"/>
                </a:cxn>
                <a:cxn ang="0">
                  <a:pos x="266" y="528"/>
                </a:cxn>
              </a:cxnLst>
              <a:rect l="0" t="0" r="0" b="0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lnTo>
                    <a:pt x="240" y="532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4" name="Freeform 16"/>
            <p:cNvSpPr/>
            <p:nvPr/>
          </p:nvSpPr>
          <p:spPr>
            <a:xfrm>
              <a:off x="8475" y="7105"/>
              <a:ext cx="1345" cy="1595"/>
            </a:xfrm>
            <a:custGeom>
              <a:avLst/>
              <a:gdLst/>
              <a:ahLst/>
              <a:cxnLst>
                <a:cxn ang="0">
                  <a:pos x="324" y="632"/>
                </a:cxn>
                <a:cxn ang="0">
                  <a:pos x="306" y="628"/>
                </a:cxn>
                <a:cxn ang="0">
                  <a:pos x="282" y="636"/>
                </a:cxn>
                <a:cxn ang="0">
                  <a:pos x="272" y="608"/>
                </a:cxn>
                <a:cxn ang="0">
                  <a:pos x="258" y="594"/>
                </a:cxn>
                <a:cxn ang="0">
                  <a:pos x="234" y="594"/>
                </a:cxn>
                <a:cxn ang="0">
                  <a:pos x="234" y="580"/>
                </a:cxn>
                <a:cxn ang="0">
                  <a:pos x="268" y="508"/>
                </a:cxn>
                <a:cxn ang="0">
                  <a:pos x="240" y="472"/>
                </a:cxn>
                <a:cxn ang="0">
                  <a:pos x="226" y="452"/>
                </a:cxn>
                <a:cxn ang="0">
                  <a:pos x="204" y="448"/>
                </a:cxn>
                <a:cxn ang="0">
                  <a:pos x="172" y="456"/>
                </a:cxn>
                <a:cxn ang="0">
                  <a:pos x="132" y="486"/>
                </a:cxn>
                <a:cxn ang="0">
                  <a:pos x="98" y="488"/>
                </a:cxn>
                <a:cxn ang="0">
                  <a:pos x="86" y="458"/>
                </a:cxn>
                <a:cxn ang="0">
                  <a:pos x="68" y="442"/>
                </a:cxn>
                <a:cxn ang="0">
                  <a:pos x="64" y="354"/>
                </a:cxn>
                <a:cxn ang="0">
                  <a:pos x="14" y="358"/>
                </a:cxn>
                <a:cxn ang="0">
                  <a:pos x="0" y="352"/>
                </a:cxn>
                <a:cxn ang="0">
                  <a:pos x="8" y="340"/>
                </a:cxn>
                <a:cxn ang="0">
                  <a:pos x="32" y="334"/>
                </a:cxn>
                <a:cxn ang="0">
                  <a:pos x="54" y="312"/>
                </a:cxn>
                <a:cxn ang="0">
                  <a:pos x="62" y="284"/>
                </a:cxn>
                <a:cxn ang="0">
                  <a:pos x="46" y="154"/>
                </a:cxn>
                <a:cxn ang="0">
                  <a:pos x="40" y="130"/>
                </a:cxn>
                <a:cxn ang="0">
                  <a:pos x="64" y="108"/>
                </a:cxn>
                <a:cxn ang="0">
                  <a:pos x="80" y="78"/>
                </a:cxn>
                <a:cxn ang="0">
                  <a:pos x="114" y="56"/>
                </a:cxn>
                <a:cxn ang="0">
                  <a:pos x="142" y="58"/>
                </a:cxn>
                <a:cxn ang="0">
                  <a:pos x="158" y="54"/>
                </a:cxn>
                <a:cxn ang="0">
                  <a:pos x="168" y="42"/>
                </a:cxn>
                <a:cxn ang="0">
                  <a:pos x="158" y="14"/>
                </a:cxn>
                <a:cxn ang="0">
                  <a:pos x="156" y="4"/>
                </a:cxn>
                <a:cxn ang="0">
                  <a:pos x="174" y="2"/>
                </a:cxn>
                <a:cxn ang="0">
                  <a:pos x="210" y="12"/>
                </a:cxn>
                <a:cxn ang="0">
                  <a:pos x="274" y="34"/>
                </a:cxn>
                <a:cxn ang="0">
                  <a:pos x="312" y="56"/>
                </a:cxn>
                <a:cxn ang="0">
                  <a:pos x="372" y="68"/>
                </a:cxn>
                <a:cxn ang="0">
                  <a:pos x="392" y="44"/>
                </a:cxn>
                <a:cxn ang="0">
                  <a:pos x="420" y="60"/>
                </a:cxn>
                <a:cxn ang="0">
                  <a:pos x="450" y="82"/>
                </a:cxn>
                <a:cxn ang="0">
                  <a:pos x="482" y="100"/>
                </a:cxn>
                <a:cxn ang="0">
                  <a:pos x="514" y="134"/>
                </a:cxn>
                <a:cxn ang="0">
                  <a:pos x="522" y="180"/>
                </a:cxn>
                <a:cxn ang="0">
                  <a:pos x="516" y="214"/>
                </a:cxn>
                <a:cxn ang="0">
                  <a:pos x="486" y="248"/>
                </a:cxn>
                <a:cxn ang="0">
                  <a:pos x="480" y="286"/>
                </a:cxn>
                <a:cxn ang="0">
                  <a:pos x="494" y="320"/>
                </a:cxn>
                <a:cxn ang="0">
                  <a:pos x="502" y="344"/>
                </a:cxn>
                <a:cxn ang="0">
                  <a:pos x="522" y="414"/>
                </a:cxn>
                <a:cxn ang="0">
                  <a:pos x="532" y="440"/>
                </a:cxn>
                <a:cxn ang="0">
                  <a:pos x="528" y="472"/>
                </a:cxn>
                <a:cxn ang="0">
                  <a:pos x="538" y="536"/>
                </a:cxn>
                <a:cxn ang="0">
                  <a:pos x="426" y="540"/>
                </a:cxn>
                <a:cxn ang="0">
                  <a:pos x="428" y="558"/>
                </a:cxn>
                <a:cxn ang="0">
                  <a:pos x="446" y="580"/>
                </a:cxn>
                <a:cxn ang="0">
                  <a:pos x="436" y="598"/>
                </a:cxn>
                <a:cxn ang="0">
                  <a:pos x="402" y="568"/>
                </a:cxn>
                <a:cxn ang="0">
                  <a:pos x="368" y="566"/>
                </a:cxn>
                <a:cxn ang="0">
                  <a:pos x="348" y="604"/>
                </a:cxn>
                <a:cxn ang="0">
                  <a:pos x="336" y="634"/>
                </a:cxn>
              </a:cxnLst>
              <a:rect l="0" t="0" r="0" b="0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lnTo>
                    <a:pt x="332" y="638"/>
                  </a:lnTo>
                  <a:close/>
                </a:path>
              </a:pathLst>
            </a:custGeom>
            <a:solidFill>
              <a:srgbClr val="0074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5" name="Freeform 17"/>
            <p:cNvSpPr/>
            <p:nvPr/>
          </p:nvSpPr>
          <p:spPr>
            <a:xfrm>
              <a:off x="9700" y="7015"/>
              <a:ext cx="1165" cy="1665"/>
            </a:xfrm>
            <a:custGeom>
              <a:avLst/>
              <a:gdLst/>
              <a:ahLst/>
              <a:cxnLst>
                <a:cxn ang="0">
                  <a:pos x="112" y="660"/>
                </a:cxn>
                <a:cxn ang="0">
                  <a:pos x="94" y="656"/>
                </a:cxn>
                <a:cxn ang="0">
                  <a:pos x="134" y="598"/>
                </a:cxn>
                <a:cxn ang="0">
                  <a:pos x="128" y="566"/>
                </a:cxn>
                <a:cxn ang="0">
                  <a:pos x="104" y="568"/>
                </a:cxn>
                <a:cxn ang="0">
                  <a:pos x="88" y="576"/>
                </a:cxn>
                <a:cxn ang="0">
                  <a:pos x="48" y="536"/>
                </a:cxn>
                <a:cxn ang="0">
                  <a:pos x="52" y="494"/>
                </a:cxn>
                <a:cxn ang="0">
                  <a:pos x="52" y="456"/>
                </a:cxn>
                <a:cxn ang="0">
                  <a:pos x="42" y="446"/>
                </a:cxn>
                <a:cxn ang="0">
                  <a:pos x="30" y="398"/>
                </a:cxn>
                <a:cxn ang="0">
                  <a:pos x="16" y="356"/>
                </a:cxn>
                <a:cxn ang="0">
                  <a:pos x="2" y="316"/>
                </a:cxn>
                <a:cxn ang="0">
                  <a:pos x="6" y="292"/>
                </a:cxn>
                <a:cxn ang="0">
                  <a:pos x="16" y="280"/>
                </a:cxn>
                <a:cxn ang="0">
                  <a:pos x="42" y="240"/>
                </a:cxn>
                <a:cxn ang="0">
                  <a:pos x="42" y="188"/>
                </a:cxn>
                <a:cxn ang="0">
                  <a:pos x="22" y="146"/>
                </a:cxn>
                <a:cxn ang="0">
                  <a:pos x="46" y="126"/>
                </a:cxn>
                <a:cxn ang="0">
                  <a:pos x="78" y="116"/>
                </a:cxn>
                <a:cxn ang="0">
                  <a:pos x="88" y="114"/>
                </a:cxn>
                <a:cxn ang="0">
                  <a:pos x="102" y="98"/>
                </a:cxn>
                <a:cxn ang="0">
                  <a:pos x="160" y="60"/>
                </a:cxn>
                <a:cxn ang="0">
                  <a:pos x="176" y="46"/>
                </a:cxn>
                <a:cxn ang="0">
                  <a:pos x="226" y="32"/>
                </a:cxn>
                <a:cxn ang="0">
                  <a:pos x="250" y="22"/>
                </a:cxn>
                <a:cxn ang="0">
                  <a:pos x="260" y="2"/>
                </a:cxn>
                <a:cxn ang="0">
                  <a:pos x="284" y="0"/>
                </a:cxn>
                <a:cxn ang="0">
                  <a:pos x="292" y="52"/>
                </a:cxn>
                <a:cxn ang="0">
                  <a:pos x="314" y="56"/>
                </a:cxn>
                <a:cxn ang="0">
                  <a:pos x="326" y="34"/>
                </a:cxn>
                <a:cxn ang="0">
                  <a:pos x="334" y="14"/>
                </a:cxn>
                <a:cxn ang="0">
                  <a:pos x="344" y="36"/>
                </a:cxn>
                <a:cxn ang="0">
                  <a:pos x="362" y="50"/>
                </a:cxn>
                <a:cxn ang="0">
                  <a:pos x="384" y="54"/>
                </a:cxn>
                <a:cxn ang="0">
                  <a:pos x="424" y="42"/>
                </a:cxn>
                <a:cxn ang="0">
                  <a:pos x="442" y="42"/>
                </a:cxn>
                <a:cxn ang="0">
                  <a:pos x="422" y="66"/>
                </a:cxn>
                <a:cxn ang="0">
                  <a:pos x="414" y="88"/>
                </a:cxn>
                <a:cxn ang="0">
                  <a:pos x="428" y="112"/>
                </a:cxn>
                <a:cxn ang="0">
                  <a:pos x="466" y="168"/>
                </a:cxn>
                <a:cxn ang="0">
                  <a:pos x="464" y="192"/>
                </a:cxn>
                <a:cxn ang="0">
                  <a:pos x="450" y="218"/>
                </a:cxn>
                <a:cxn ang="0">
                  <a:pos x="430" y="236"/>
                </a:cxn>
                <a:cxn ang="0">
                  <a:pos x="396" y="244"/>
                </a:cxn>
                <a:cxn ang="0">
                  <a:pos x="376" y="250"/>
                </a:cxn>
                <a:cxn ang="0">
                  <a:pos x="348" y="276"/>
                </a:cxn>
                <a:cxn ang="0">
                  <a:pos x="348" y="304"/>
                </a:cxn>
                <a:cxn ang="0">
                  <a:pos x="354" y="332"/>
                </a:cxn>
                <a:cxn ang="0">
                  <a:pos x="328" y="366"/>
                </a:cxn>
                <a:cxn ang="0">
                  <a:pos x="302" y="386"/>
                </a:cxn>
                <a:cxn ang="0">
                  <a:pos x="296" y="408"/>
                </a:cxn>
                <a:cxn ang="0">
                  <a:pos x="292" y="468"/>
                </a:cxn>
                <a:cxn ang="0">
                  <a:pos x="270" y="490"/>
                </a:cxn>
                <a:cxn ang="0">
                  <a:pos x="264" y="522"/>
                </a:cxn>
                <a:cxn ang="0">
                  <a:pos x="266" y="546"/>
                </a:cxn>
                <a:cxn ang="0">
                  <a:pos x="254" y="596"/>
                </a:cxn>
                <a:cxn ang="0">
                  <a:pos x="260" y="630"/>
                </a:cxn>
                <a:cxn ang="0">
                  <a:pos x="224" y="650"/>
                </a:cxn>
                <a:cxn ang="0">
                  <a:pos x="196" y="636"/>
                </a:cxn>
                <a:cxn ang="0">
                  <a:pos x="168" y="646"/>
                </a:cxn>
                <a:cxn ang="0">
                  <a:pos x="134" y="660"/>
                </a:cxn>
              </a:cxnLst>
              <a:rect l="0" t="0" r="0" b="0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lnTo>
                    <a:pt x="118" y="666"/>
                  </a:lnTo>
                  <a:close/>
                </a:path>
              </a:pathLst>
            </a:custGeom>
            <a:solidFill>
              <a:srgbClr val="0074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6" name="Freeform 18"/>
            <p:cNvSpPr/>
            <p:nvPr/>
          </p:nvSpPr>
          <p:spPr>
            <a:xfrm>
              <a:off x="5700" y="5960"/>
              <a:ext cx="2430" cy="2390"/>
            </a:xfrm>
            <a:custGeom>
              <a:avLst/>
              <a:gdLst/>
              <a:ahLst/>
              <a:cxnLst>
                <a:cxn ang="0">
                  <a:pos x="392" y="934"/>
                </a:cxn>
                <a:cxn ang="0">
                  <a:pos x="354" y="888"/>
                </a:cxn>
                <a:cxn ang="0">
                  <a:pos x="366" y="840"/>
                </a:cxn>
                <a:cxn ang="0">
                  <a:pos x="324" y="780"/>
                </a:cxn>
                <a:cxn ang="0">
                  <a:pos x="290" y="722"/>
                </a:cxn>
                <a:cxn ang="0">
                  <a:pos x="248" y="712"/>
                </a:cxn>
                <a:cxn ang="0">
                  <a:pos x="192" y="608"/>
                </a:cxn>
                <a:cxn ang="0">
                  <a:pos x="160" y="662"/>
                </a:cxn>
                <a:cxn ang="0">
                  <a:pos x="140" y="634"/>
                </a:cxn>
                <a:cxn ang="0">
                  <a:pos x="138" y="590"/>
                </a:cxn>
                <a:cxn ang="0">
                  <a:pos x="130" y="500"/>
                </a:cxn>
                <a:cxn ang="0">
                  <a:pos x="150" y="442"/>
                </a:cxn>
                <a:cxn ang="0">
                  <a:pos x="110" y="312"/>
                </a:cxn>
                <a:cxn ang="0">
                  <a:pos x="50" y="222"/>
                </a:cxn>
                <a:cxn ang="0">
                  <a:pos x="6" y="178"/>
                </a:cxn>
                <a:cxn ang="0">
                  <a:pos x="2" y="134"/>
                </a:cxn>
                <a:cxn ang="0">
                  <a:pos x="26" y="80"/>
                </a:cxn>
                <a:cxn ang="0">
                  <a:pos x="74" y="24"/>
                </a:cxn>
                <a:cxn ang="0">
                  <a:pos x="112" y="64"/>
                </a:cxn>
                <a:cxn ang="0">
                  <a:pos x="166" y="152"/>
                </a:cxn>
                <a:cxn ang="0">
                  <a:pos x="200" y="172"/>
                </a:cxn>
                <a:cxn ang="0">
                  <a:pos x="236" y="158"/>
                </a:cxn>
                <a:cxn ang="0">
                  <a:pos x="250" y="170"/>
                </a:cxn>
                <a:cxn ang="0">
                  <a:pos x="290" y="188"/>
                </a:cxn>
                <a:cxn ang="0">
                  <a:pos x="374" y="166"/>
                </a:cxn>
                <a:cxn ang="0">
                  <a:pos x="378" y="128"/>
                </a:cxn>
                <a:cxn ang="0">
                  <a:pos x="370" y="66"/>
                </a:cxn>
                <a:cxn ang="0">
                  <a:pos x="412" y="100"/>
                </a:cxn>
                <a:cxn ang="0">
                  <a:pos x="468" y="100"/>
                </a:cxn>
                <a:cxn ang="0">
                  <a:pos x="472" y="30"/>
                </a:cxn>
                <a:cxn ang="0">
                  <a:pos x="516" y="0"/>
                </a:cxn>
                <a:cxn ang="0">
                  <a:pos x="562" y="50"/>
                </a:cxn>
                <a:cxn ang="0">
                  <a:pos x="628" y="98"/>
                </a:cxn>
                <a:cxn ang="0">
                  <a:pos x="656" y="150"/>
                </a:cxn>
                <a:cxn ang="0">
                  <a:pos x="764" y="184"/>
                </a:cxn>
                <a:cxn ang="0">
                  <a:pos x="812" y="168"/>
                </a:cxn>
                <a:cxn ang="0">
                  <a:pos x="932" y="208"/>
                </a:cxn>
                <a:cxn ang="0">
                  <a:pos x="972" y="278"/>
                </a:cxn>
                <a:cxn ang="0">
                  <a:pos x="908" y="388"/>
                </a:cxn>
                <a:cxn ang="0">
                  <a:pos x="840" y="418"/>
                </a:cxn>
                <a:cxn ang="0">
                  <a:pos x="788" y="376"/>
                </a:cxn>
                <a:cxn ang="0">
                  <a:pos x="764" y="422"/>
                </a:cxn>
                <a:cxn ang="0">
                  <a:pos x="772" y="478"/>
                </a:cxn>
                <a:cxn ang="0">
                  <a:pos x="784" y="564"/>
                </a:cxn>
                <a:cxn ang="0">
                  <a:pos x="810" y="602"/>
                </a:cxn>
                <a:cxn ang="0">
                  <a:pos x="780" y="646"/>
                </a:cxn>
                <a:cxn ang="0">
                  <a:pos x="788" y="686"/>
                </a:cxn>
                <a:cxn ang="0">
                  <a:pos x="848" y="740"/>
                </a:cxn>
                <a:cxn ang="0">
                  <a:pos x="796" y="758"/>
                </a:cxn>
                <a:cxn ang="0">
                  <a:pos x="756" y="712"/>
                </a:cxn>
                <a:cxn ang="0">
                  <a:pos x="716" y="718"/>
                </a:cxn>
                <a:cxn ang="0">
                  <a:pos x="662" y="706"/>
                </a:cxn>
                <a:cxn ang="0">
                  <a:pos x="630" y="636"/>
                </a:cxn>
                <a:cxn ang="0">
                  <a:pos x="578" y="648"/>
                </a:cxn>
                <a:cxn ang="0">
                  <a:pos x="550" y="682"/>
                </a:cxn>
                <a:cxn ang="0">
                  <a:pos x="558" y="726"/>
                </a:cxn>
                <a:cxn ang="0">
                  <a:pos x="558" y="766"/>
                </a:cxn>
                <a:cxn ang="0">
                  <a:pos x="500" y="810"/>
                </a:cxn>
                <a:cxn ang="0">
                  <a:pos x="522" y="870"/>
                </a:cxn>
                <a:cxn ang="0">
                  <a:pos x="522" y="918"/>
                </a:cxn>
              </a:cxnLst>
              <a:rect l="0" t="0" r="0" b="0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98" y="930"/>
                  </a:lnTo>
                  <a:lnTo>
                    <a:pt x="432" y="956"/>
                  </a:lnTo>
                  <a:lnTo>
                    <a:pt x="432" y="956"/>
                  </a:lnTo>
                  <a:close/>
                </a:path>
              </a:pathLst>
            </a:custGeom>
            <a:solidFill>
              <a:srgbClr val="64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7" name="Freeform 19"/>
            <p:cNvSpPr/>
            <p:nvPr/>
          </p:nvSpPr>
          <p:spPr>
            <a:xfrm>
              <a:off x="1175" y="4925"/>
              <a:ext cx="4875" cy="2985"/>
            </a:xfrm>
            <a:custGeom>
              <a:avLst/>
              <a:gdLst/>
              <a:ahLst/>
              <a:cxnLst>
                <a:cxn ang="0">
                  <a:pos x="1244" y="1192"/>
                </a:cxn>
                <a:cxn ang="0">
                  <a:pos x="1218" y="1156"/>
                </a:cxn>
                <a:cxn ang="0">
                  <a:pos x="1200" y="1100"/>
                </a:cxn>
                <a:cxn ang="0">
                  <a:pos x="1152" y="1058"/>
                </a:cxn>
                <a:cxn ang="0">
                  <a:pos x="1050" y="1000"/>
                </a:cxn>
                <a:cxn ang="0">
                  <a:pos x="970" y="1022"/>
                </a:cxn>
                <a:cxn ang="0">
                  <a:pos x="928" y="1096"/>
                </a:cxn>
                <a:cxn ang="0">
                  <a:pos x="898" y="1042"/>
                </a:cxn>
                <a:cxn ang="0">
                  <a:pos x="872" y="992"/>
                </a:cxn>
                <a:cxn ang="0">
                  <a:pos x="754" y="1010"/>
                </a:cxn>
                <a:cxn ang="0">
                  <a:pos x="634" y="966"/>
                </a:cxn>
                <a:cxn ang="0">
                  <a:pos x="580" y="900"/>
                </a:cxn>
                <a:cxn ang="0">
                  <a:pos x="492" y="842"/>
                </a:cxn>
                <a:cxn ang="0">
                  <a:pos x="468" y="764"/>
                </a:cxn>
                <a:cxn ang="0">
                  <a:pos x="390" y="726"/>
                </a:cxn>
                <a:cxn ang="0">
                  <a:pos x="284" y="610"/>
                </a:cxn>
                <a:cxn ang="0">
                  <a:pos x="182" y="630"/>
                </a:cxn>
                <a:cxn ang="0">
                  <a:pos x="142" y="552"/>
                </a:cxn>
                <a:cxn ang="0">
                  <a:pos x="12" y="454"/>
                </a:cxn>
                <a:cxn ang="0">
                  <a:pos x="8" y="412"/>
                </a:cxn>
                <a:cxn ang="0">
                  <a:pos x="16" y="290"/>
                </a:cxn>
                <a:cxn ang="0">
                  <a:pos x="54" y="300"/>
                </a:cxn>
                <a:cxn ang="0">
                  <a:pos x="104" y="280"/>
                </a:cxn>
                <a:cxn ang="0">
                  <a:pos x="78" y="126"/>
                </a:cxn>
                <a:cxn ang="0">
                  <a:pos x="146" y="98"/>
                </a:cxn>
                <a:cxn ang="0">
                  <a:pos x="216" y="72"/>
                </a:cxn>
                <a:cxn ang="0">
                  <a:pos x="304" y="6"/>
                </a:cxn>
                <a:cxn ang="0">
                  <a:pos x="386" y="48"/>
                </a:cxn>
                <a:cxn ang="0">
                  <a:pos x="470" y="10"/>
                </a:cxn>
                <a:cxn ang="0">
                  <a:pos x="510" y="56"/>
                </a:cxn>
                <a:cxn ang="0">
                  <a:pos x="622" y="72"/>
                </a:cxn>
                <a:cxn ang="0">
                  <a:pos x="710" y="56"/>
                </a:cxn>
                <a:cxn ang="0">
                  <a:pos x="804" y="44"/>
                </a:cxn>
                <a:cxn ang="0">
                  <a:pos x="898" y="30"/>
                </a:cxn>
                <a:cxn ang="0">
                  <a:pos x="1046" y="38"/>
                </a:cxn>
                <a:cxn ang="0">
                  <a:pos x="1106" y="114"/>
                </a:cxn>
                <a:cxn ang="0">
                  <a:pos x="1092" y="220"/>
                </a:cxn>
                <a:cxn ang="0">
                  <a:pos x="1118" y="378"/>
                </a:cxn>
                <a:cxn ang="0">
                  <a:pos x="1192" y="440"/>
                </a:cxn>
                <a:cxn ang="0">
                  <a:pos x="1308" y="502"/>
                </a:cxn>
                <a:cxn ang="0">
                  <a:pos x="1406" y="546"/>
                </a:cxn>
                <a:cxn ang="0">
                  <a:pos x="1586" y="576"/>
                </a:cxn>
                <a:cxn ang="0">
                  <a:pos x="1666" y="682"/>
                </a:cxn>
                <a:cxn ang="0">
                  <a:pos x="1706" y="676"/>
                </a:cxn>
                <a:cxn ang="0">
                  <a:pos x="1794" y="616"/>
                </a:cxn>
                <a:cxn ang="0">
                  <a:pos x="1848" y="632"/>
                </a:cxn>
                <a:cxn ang="0">
                  <a:pos x="1926" y="788"/>
                </a:cxn>
                <a:cxn ang="0">
                  <a:pos x="1930" y="878"/>
                </a:cxn>
                <a:cxn ang="0">
                  <a:pos x="1940" y="976"/>
                </a:cxn>
                <a:cxn ang="0">
                  <a:pos x="1930" y="1002"/>
                </a:cxn>
                <a:cxn ang="0">
                  <a:pos x="1872" y="1006"/>
                </a:cxn>
                <a:cxn ang="0">
                  <a:pos x="1866" y="1096"/>
                </a:cxn>
                <a:cxn ang="0">
                  <a:pos x="1772" y="1052"/>
                </a:cxn>
                <a:cxn ang="0">
                  <a:pos x="1744" y="1124"/>
                </a:cxn>
                <a:cxn ang="0">
                  <a:pos x="1696" y="1086"/>
                </a:cxn>
                <a:cxn ang="0">
                  <a:pos x="1594" y="1048"/>
                </a:cxn>
                <a:cxn ang="0">
                  <a:pos x="1498" y="1102"/>
                </a:cxn>
                <a:cxn ang="0">
                  <a:pos x="1430" y="1144"/>
                </a:cxn>
                <a:cxn ang="0">
                  <a:pos x="1342" y="1194"/>
                </a:cxn>
              </a:cxnLst>
              <a:rect l="0" t="0" r="0" b="0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lnTo>
                    <a:pt x="1342" y="1194"/>
                  </a:lnTo>
                  <a:close/>
                </a:path>
              </a:pathLst>
            </a:custGeom>
            <a:solidFill>
              <a:srgbClr val="A3A3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8" name="Freeform 20"/>
            <p:cNvSpPr/>
            <p:nvPr/>
          </p:nvSpPr>
          <p:spPr>
            <a:xfrm>
              <a:off x="10765" y="6840"/>
              <a:ext cx="910" cy="900"/>
            </a:xfrm>
            <a:custGeom>
              <a:avLst/>
              <a:gdLst/>
              <a:ahLst/>
              <a:cxnLst>
                <a:cxn ang="0">
                  <a:pos x="138" y="356"/>
                </a:cxn>
                <a:cxn ang="0">
                  <a:pos x="108" y="340"/>
                </a:cxn>
                <a:cxn ang="0">
                  <a:pos x="86" y="274"/>
                </a:cxn>
                <a:cxn ang="0">
                  <a:pos x="48" y="256"/>
                </a:cxn>
                <a:cxn ang="0">
                  <a:pos x="46" y="226"/>
                </a:cxn>
                <a:cxn ang="0">
                  <a:pos x="24" y="188"/>
                </a:cxn>
                <a:cxn ang="0">
                  <a:pos x="0" y="162"/>
                </a:cxn>
                <a:cxn ang="0">
                  <a:pos x="10" y="140"/>
                </a:cxn>
                <a:cxn ang="0">
                  <a:pos x="26" y="122"/>
                </a:cxn>
                <a:cxn ang="0">
                  <a:pos x="32" y="104"/>
                </a:cxn>
                <a:cxn ang="0">
                  <a:pos x="58" y="88"/>
                </a:cxn>
                <a:cxn ang="0">
                  <a:pos x="70" y="68"/>
                </a:cxn>
                <a:cxn ang="0">
                  <a:pos x="72" y="16"/>
                </a:cxn>
                <a:cxn ang="0">
                  <a:pos x="90" y="8"/>
                </a:cxn>
                <a:cxn ang="0">
                  <a:pos x="106" y="6"/>
                </a:cxn>
                <a:cxn ang="0">
                  <a:pos x="140" y="10"/>
                </a:cxn>
                <a:cxn ang="0">
                  <a:pos x="152" y="2"/>
                </a:cxn>
                <a:cxn ang="0">
                  <a:pos x="186" y="4"/>
                </a:cxn>
                <a:cxn ang="0">
                  <a:pos x="212" y="16"/>
                </a:cxn>
                <a:cxn ang="0">
                  <a:pos x="238" y="26"/>
                </a:cxn>
                <a:cxn ang="0">
                  <a:pos x="254" y="22"/>
                </a:cxn>
                <a:cxn ang="0">
                  <a:pos x="280" y="2"/>
                </a:cxn>
                <a:cxn ang="0">
                  <a:pos x="300" y="8"/>
                </a:cxn>
                <a:cxn ang="0">
                  <a:pos x="324" y="18"/>
                </a:cxn>
                <a:cxn ang="0">
                  <a:pos x="360" y="28"/>
                </a:cxn>
                <a:cxn ang="0">
                  <a:pos x="324" y="58"/>
                </a:cxn>
                <a:cxn ang="0">
                  <a:pos x="316" y="76"/>
                </a:cxn>
                <a:cxn ang="0">
                  <a:pos x="320" y="84"/>
                </a:cxn>
                <a:cxn ang="0">
                  <a:pos x="362" y="72"/>
                </a:cxn>
                <a:cxn ang="0">
                  <a:pos x="364" y="90"/>
                </a:cxn>
                <a:cxn ang="0">
                  <a:pos x="346" y="100"/>
                </a:cxn>
                <a:cxn ang="0">
                  <a:pos x="322" y="112"/>
                </a:cxn>
                <a:cxn ang="0">
                  <a:pos x="344" y="142"/>
                </a:cxn>
                <a:cxn ang="0">
                  <a:pos x="340" y="196"/>
                </a:cxn>
                <a:cxn ang="0">
                  <a:pos x="344" y="214"/>
                </a:cxn>
                <a:cxn ang="0">
                  <a:pos x="338" y="238"/>
                </a:cxn>
                <a:cxn ang="0">
                  <a:pos x="330" y="240"/>
                </a:cxn>
                <a:cxn ang="0">
                  <a:pos x="324" y="224"/>
                </a:cxn>
                <a:cxn ang="0">
                  <a:pos x="304" y="232"/>
                </a:cxn>
                <a:cxn ang="0">
                  <a:pos x="270" y="268"/>
                </a:cxn>
                <a:cxn ang="0">
                  <a:pos x="262" y="286"/>
                </a:cxn>
                <a:cxn ang="0">
                  <a:pos x="260" y="344"/>
                </a:cxn>
                <a:cxn ang="0">
                  <a:pos x="222" y="344"/>
                </a:cxn>
                <a:cxn ang="0">
                  <a:pos x="158" y="360"/>
                </a:cxn>
              </a:cxnLst>
              <a:rect l="0" t="0" r="0" b="0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lnTo>
                    <a:pt x="158" y="360"/>
                  </a:lnTo>
                  <a:close/>
                </a:path>
              </a:pathLst>
            </a:custGeom>
            <a:solidFill>
              <a:srgbClr val="0074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9" name="Freeform 21"/>
            <p:cNvSpPr/>
            <p:nvPr/>
          </p:nvSpPr>
          <p:spPr>
            <a:xfrm>
              <a:off x="7635" y="6505"/>
              <a:ext cx="1155" cy="1200"/>
            </a:xfrm>
            <a:custGeom>
              <a:avLst/>
              <a:gdLst/>
              <a:ahLst/>
              <a:cxnLst>
                <a:cxn ang="0">
                  <a:pos x="360" y="474"/>
                </a:cxn>
                <a:cxn ang="0">
                  <a:pos x="328" y="448"/>
                </a:cxn>
                <a:cxn ang="0">
                  <a:pos x="300" y="412"/>
                </a:cxn>
                <a:cxn ang="0">
                  <a:pos x="282" y="362"/>
                </a:cxn>
                <a:cxn ang="0">
                  <a:pos x="252" y="340"/>
                </a:cxn>
                <a:cxn ang="0">
                  <a:pos x="230" y="340"/>
                </a:cxn>
                <a:cxn ang="0">
                  <a:pos x="214" y="346"/>
                </a:cxn>
                <a:cxn ang="0">
                  <a:pos x="196" y="376"/>
                </a:cxn>
                <a:cxn ang="0">
                  <a:pos x="176" y="402"/>
                </a:cxn>
                <a:cxn ang="0">
                  <a:pos x="152" y="428"/>
                </a:cxn>
                <a:cxn ang="0">
                  <a:pos x="144" y="430"/>
                </a:cxn>
                <a:cxn ang="0">
                  <a:pos x="118" y="442"/>
                </a:cxn>
                <a:cxn ang="0">
                  <a:pos x="72" y="434"/>
                </a:cxn>
                <a:cxn ang="0">
                  <a:pos x="38" y="416"/>
                </a:cxn>
                <a:cxn ang="0">
                  <a:pos x="46" y="386"/>
                </a:cxn>
                <a:cxn ang="0">
                  <a:pos x="42" y="360"/>
                </a:cxn>
                <a:cxn ang="0">
                  <a:pos x="2" y="312"/>
                </a:cxn>
                <a:cxn ang="0">
                  <a:pos x="10" y="228"/>
                </a:cxn>
                <a:cxn ang="0">
                  <a:pos x="0" y="168"/>
                </a:cxn>
                <a:cxn ang="0">
                  <a:pos x="4" y="166"/>
                </a:cxn>
                <a:cxn ang="0">
                  <a:pos x="64" y="212"/>
                </a:cxn>
                <a:cxn ang="0">
                  <a:pos x="82" y="216"/>
                </a:cxn>
                <a:cxn ang="0">
                  <a:pos x="110" y="208"/>
                </a:cxn>
                <a:cxn ang="0">
                  <a:pos x="148" y="172"/>
                </a:cxn>
                <a:cxn ang="0">
                  <a:pos x="176" y="116"/>
                </a:cxn>
                <a:cxn ang="0">
                  <a:pos x="210" y="62"/>
                </a:cxn>
                <a:cxn ang="0">
                  <a:pos x="232" y="4"/>
                </a:cxn>
                <a:cxn ang="0">
                  <a:pos x="272" y="0"/>
                </a:cxn>
                <a:cxn ang="0">
                  <a:pos x="306" y="10"/>
                </a:cxn>
                <a:cxn ang="0">
                  <a:pos x="352" y="50"/>
                </a:cxn>
                <a:cxn ang="0">
                  <a:pos x="394" y="60"/>
                </a:cxn>
                <a:cxn ang="0">
                  <a:pos x="444" y="98"/>
                </a:cxn>
                <a:cxn ang="0">
                  <a:pos x="462" y="134"/>
                </a:cxn>
                <a:cxn ang="0">
                  <a:pos x="430" y="158"/>
                </a:cxn>
                <a:cxn ang="0">
                  <a:pos x="402" y="182"/>
                </a:cxn>
                <a:cxn ang="0">
                  <a:pos x="336" y="188"/>
                </a:cxn>
                <a:cxn ang="0">
                  <a:pos x="292" y="192"/>
                </a:cxn>
                <a:cxn ang="0">
                  <a:pos x="284" y="218"/>
                </a:cxn>
                <a:cxn ang="0">
                  <a:pos x="288" y="236"/>
                </a:cxn>
                <a:cxn ang="0">
                  <a:pos x="284" y="276"/>
                </a:cxn>
                <a:cxn ang="0">
                  <a:pos x="304" y="296"/>
                </a:cxn>
                <a:cxn ang="0">
                  <a:pos x="362" y="364"/>
                </a:cxn>
                <a:cxn ang="0">
                  <a:pos x="372" y="400"/>
                </a:cxn>
              </a:cxnLst>
              <a:rect l="0" t="0" r="0" b="0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00"/>
                  </a:lnTo>
                  <a:lnTo>
                    <a:pt x="372" y="480"/>
                  </a:lnTo>
                  <a:lnTo>
                    <a:pt x="372" y="480"/>
                  </a:lnTo>
                  <a:close/>
                </a:path>
              </a:pathLst>
            </a:custGeom>
            <a:solidFill>
              <a:srgbClr val="0074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0" name="Freeform 22"/>
            <p:cNvSpPr/>
            <p:nvPr/>
          </p:nvSpPr>
          <p:spPr>
            <a:xfrm>
              <a:off x="8365" y="6240"/>
              <a:ext cx="1885" cy="1165"/>
            </a:xfrm>
            <a:custGeom>
              <a:avLst/>
              <a:gdLst/>
              <a:ahLst/>
              <a:cxnLst>
                <a:cxn ang="0">
                  <a:pos x="72" y="452"/>
                </a:cxn>
                <a:cxn ang="0">
                  <a:pos x="4" y="380"/>
                </a:cxn>
                <a:cxn ang="0">
                  <a:pos x="2" y="362"/>
                </a:cxn>
                <a:cxn ang="0">
                  <a:pos x="6" y="348"/>
                </a:cxn>
                <a:cxn ang="0">
                  <a:pos x="0" y="310"/>
                </a:cxn>
                <a:cxn ang="0">
                  <a:pos x="18" y="304"/>
                </a:cxn>
                <a:cxn ang="0">
                  <a:pos x="96" y="304"/>
                </a:cxn>
                <a:cxn ang="0">
                  <a:pos x="138" y="276"/>
                </a:cxn>
                <a:cxn ang="0">
                  <a:pos x="178" y="244"/>
                </a:cxn>
                <a:cxn ang="0">
                  <a:pos x="180" y="226"/>
                </a:cxn>
                <a:cxn ang="0">
                  <a:pos x="126" y="166"/>
                </a:cxn>
                <a:cxn ang="0">
                  <a:pos x="100" y="144"/>
                </a:cxn>
                <a:cxn ang="0">
                  <a:pos x="98" y="96"/>
                </a:cxn>
                <a:cxn ang="0">
                  <a:pos x="136" y="66"/>
                </a:cxn>
                <a:cxn ang="0">
                  <a:pos x="146" y="54"/>
                </a:cxn>
                <a:cxn ang="0">
                  <a:pos x="140" y="30"/>
                </a:cxn>
                <a:cxn ang="0">
                  <a:pos x="118" y="10"/>
                </a:cxn>
                <a:cxn ang="0">
                  <a:pos x="108" y="0"/>
                </a:cxn>
                <a:cxn ang="0">
                  <a:pos x="234" y="6"/>
                </a:cxn>
                <a:cxn ang="0">
                  <a:pos x="246" y="22"/>
                </a:cxn>
                <a:cxn ang="0">
                  <a:pos x="276" y="46"/>
                </a:cxn>
                <a:cxn ang="0">
                  <a:pos x="314" y="62"/>
                </a:cxn>
                <a:cxn ang="0">
                  <a:pos x="338" y="72"/>
                </a:cxn>
                <a:cxn ang="0">
                  <a:pos x="494" y="100"/>
                </a:cxn>
                <a:cxn ang="0">
                  <a:pos x="504" y="116"/>
                </a:cxn>
                <a:cxn ang="0">
                  <a:pos x="524" y="136"/>
                </a:cxn>
                <a:cxn ang="0">
                  <a:pos x="618" y="158"/>
                </a:cxn>
                <a:cxn ang="0">
                  <a:pos x="626" y="160"/>
                </a:cxn>
                <a:cxn ang="0">
                  <a:pos x="660" y="164"/>
                </a:cxn>
                <a:cxn ang="0">
                  <a:pos x="670" y="174"/>
                </a:cxn>
                <a:cxn ang="0">
                  <a:pos x="684" y="192"/>
                </a:cxn>
                <a:cxn ang="0">
                  <a:pos x="702" y="196"/>
                </a:cxn>
                <a:cxn ang="0">
                  <a:pos x="718" y="208"/>
                </a:cxn>
                <a:cxn ang="0">
                  <a:pos x="708" y="228"/>
                </a:cxn>
                <a:cxn ang="0">
                  <a:pos x="702" y="250"/>
                </a:cxn>
                <a:cxn ang="0">
                  <a:pos x="724" y="274"/>
                </a:cxn>
                <a:cxn ang="0">
                  <a:pos x="732" y="298"/>
                </a:cxn>
                <a:cxn ang="0">
                  <a:pos x="740" y="320"/>
                </a:cxn>
                <a:cxn ang="0">
                  <a:pos x="754" y="330"/>
                </a:cxn>
                <a:cxn ang="0">
                  <a:pos x="734" y="338"/>
                </a:cxn>
                <a:cxn ang="0">
                  <a:pos x="692" y="354"/>
                </a:cxn>
                <a:cxn ang="0">
                  <a:pos x="640" y="392"/>
                </a:cxn>
                <a:cxn ang="0">
                  <a:pos x="616" y="414"/>
                </a:cxn>
                <a:cxn ang="0">
                  <a:pos x="582" y="424"/>
                </a:cxn>
                <a:cxn ang="0">
                  <a:pos x="562" y="434"/>
                </a:cxn>
                <a:cxn ang="0">
                  <a:pos x="544" y="448"/>
                </a:cxn>
                <a:cxn ang="0">
                  <a:pos x="512" y="422"/>
                </a:cxn>
                <a:cxn ang="0">
                  <a:pos x="482" y="408"/>
                </a:cxn>
                <a:cxn ang="0">
                  <a:pos x="450" y="380"/>
                </a:cxn>
                <a:cxn ang="0">
                  <a:pos x="426" y="384"/>
                </a:cxn>
                <a:cxn ang="0">
                  <a:pos x="410" y="404"/>
                </a:cxn>
                <a:cxn ang="0">
                  <a:pos x="358" y="392"/>
                </a:cxn>
                <a:cxn ang="0">
                  <a:pos x="286" y="352"/>
                </a:cxn>
                <a:cxn ang="0">
                  <a:pos x="252" y="346"/>
                </a:cxn>
                <a:cxn ang="0">
                  <a:pos x="200" y="338"/>
                </a:cxn>
                <a:cxn ang="0">
                  <a:pos x="184" y="350"/>
                </a:cxn>
                <a:cxn ang="0">
                  <a:pos x="202" y="380"/>
                </a:cxn>
                <a:cxn ang="0">
                  <a:pos x="196" y="392"/>
                </a:cxn>
                <a:cxn ang="0">
                  <a:pos x="164" y="390"/>
                </a:cxn>
                <a:cxn ang="0">
                  <a:pos x="128" y="406"/>
                </a:cxn>
                <a:cxn ang="0">
                  <a:pos x="96" y="454"/>
                </a:cxn>
                <a:cxn ang="0">
                  <a:pos x="80" y="466"/>
                </a:cxn>
              </a:cxnLst>
              <a:rect l="0" t="0" r="0" b="0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lnTo>
                    <a:pt x="80" y="466"/>
                  </a:lnTo>
                  <a:close/>
                </a:path>
              </a:pathLst>
            </a:custGeom>
            <a:solidFill>
              <a:srgbClr val="0074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1" name="Freeform 23"/>
            <p:cNvSpPr/>
            <p:nvPr/>
          </p:nvSpPr>
          <p:spPr>
            <a:xfrm>
              <a:off x="9915" y="5695"/>
              <a:ext cx="1165" cy="1435"/>
            </a:xfrm>
            <a:custGeom>
              <a:avLst/>
              <a:gdLst/>
              <a:ahLst/>
              <a:cxnLst>
                <a:cxn ang="0">
                  <a:pos x="212" y="570"/>
                </a:cxn>
                <a:cxn ang="0">
                  <a:pos x="202" y="516"/>
                </a:cxn>
                <a:cxn ang="0">
                  <a:pos x="166" y="522"/>
                </a:cxn>
                <a:cxn ang="0">
                  <a:pos x="148" y="546"/>
                </a:cxn>
                <a:cxn ang="0">
                  <a:pos x="140" y="538"/>
                </a:cxn>
                <a:cxn ang="0">
                  <a:pos x="122" y="520"/>
                </a:cxn>
                <a:cxn ang="0">
                  <a:pos x="114" y="490"/>
                </a:cxn>
                <a:cxn ang="0">
                  <a:pos x="102" y="470"/>
                </a:cxn>
                <a:cxn ang="0">
                  <a:pos x="100" y="446"/>
                </a:cxn>
                <a:cxn ang="0">
                  <a:pos x="106" y="416"/>
                </a:cxn>
                <a:cxn ang="0">
                  <a:pos x="68" y="398"/>
                </a:cxn>
                <a:cxn ang="0">
                  <a:pos x="58" y="380"/>
                </a:cxn>
                <a:cxn ang="0">
                  <a:pos x="56" y="366"/>
                </a:cxn>
                <a:cxn ang="0">
                  <a:pos x="86" y="346"/>
                </a:cxn>
                <a:cxn ang="0">
                  <a:pos x="96" y="284"/>
                </a:cxn>
                <a:cxn ang="0">
                  <a:pos x="78" y="252"/>
                </a:cxn>
                <a:cxn ang="0">
                  <a:pos x="48" y="262"/>
                </a:cxn>
                <a:cxn ang="0">
                  <a:pos x="30" y="252"/>
                </a:cxn>
                <a:cxn ang="0">
                  <a:pos x="0" y="202"/>
                </a:cxn>
                <a:cxn ang="0">
                  <a:pos x="10" y="180"/>
                </a:cxn>
                <a:cxn ang="0">
                  <a:pos x="42" y="148"/>
                </a:cxn>
                <a:cxn ang="0">
                  <a:pos x="44" y="72"/>
                </a:cxn>
                <a:cxn ang="0">
                  <a:pos x="58" y="74"/>
                </a:cxn>
                <a:cxn ang="0">
                  <a:pos x="76" y="110"/>
                </a:cxn>
                <a:cxn ang="0">
                  <a:pos x="110" y="120"/>
                </a:cxn>
                <a:cxn ang="0">
                  <a:pos x="126" y="80"/>
                </a:cxn>
                <a:cxn ang="0">
                  <a:pos x="134" y="54"/>
                </a:cxn>
                <a:cxn ang="0">
                  <a:pos x="102" y="6"/>
                </a:cxn>
                <a:cxn ang="0">
                  <a:pos x="118" y="0"/>
                </a:cxn>
                <a:cxn ang="0">
                  <a:pos x="150" y="40"/>
                </a:cxn>
                <a:cxn ang="0">
                  <a:pos x="176" y="80"/>
                </a:cxn>
                <a:cxn ang="0">
                  <a:pos x="264" y="106"/>
                </a:cxn>
                <a:cxn ang="0">
                  <a:pos x="294" y="174"/>
                </a:cxn>
                <a:cxn ang="0">
                  <a:pos x="318" y="202"/>
                </a:cxn>
                <a:cxn ang="0">
                  <a:pos x="358" y="194"/>
                </a:cxn>
                <a:cxn ang="0">
                  <a:pos x="362" y="180"/>
                </a:cxn>
                <a:cxn ang="0">
                  <a:pos x="388" y="194"/>
                </a:cxn>
                <a:cxn ang="0">
                  <a:pos x="382" y="224"/>
                </a:cxn>
                <a:cxn ang="0">
                  <a:pos x="338" y="250"/>
                </a:cxn>
                <a:cxn ang="0">
                  <a:pos x="330" y="280"/>
                </a:cxn>
                <a:cxn ang="0">
                  <a:pos x="326" y="302"/>
                </a:cxn>
                <a:cxn ang="0">
                  <a:pos x="380" y="346"/>
                </a:cxn>
                <a:cxn ang="0">
                  <a:pos x="392" y="360"/>
                </a:cxn>
                <a:cxn ang="0">
                  <a:pos x="456" y="378"/>
                </a:cxn>
                <a:cxn ang="0">
                  <a:pos x="466" y="402"/>
                </a:cxn>
                <a:cxn ang="0">
                  <a:pos x="426" y="420"/>
                </a:cxn>
                <a:cxn ang="0">
                  <a:pos x="416" y="440"/>
                </a:cxn>
                <a:cxn ang="0">
                  <a:pos x="420" y="460"/>
                </a:cxn>
                <a:cxn ang="0">
                  <a:pos x="400" y="522"/>
                </a:cxn>
                <a:cxn ang="0">
                  <a:pos x="378" y="546"/>
                </a:cxn>
                <a:cxn ang="0">
                  <a:pos x="330" y="560"/>
                </a:cxn>
                <a:cxn ang="0">
                  <a:pos x="278" y="566"/>
                </a:cxn>
                <a:cxn ang="0">
                  <a:pos x="256" y="536"/>
                </a:cxn>
                <a:cxn ang="0">
                  <a:pos x="238" y="532"/>
                </a:cxn>
                <a:cxn ang="0">
                  <a:pos x="226" y="574"/>
                </a:cxn>
              </a:cxnLst>
              <a:rect l="0" t="0" r="0" b="0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26" y="574"/>
                  </a:lnTo>
                  <a:lnTo>
                    <a:pt x="216" y="574"/>
                  </a:lnTo>
                  <a:lnTo>
                    <a:pt x="216" y="574"/>
                  </a:lnTo>
                  <a:close/>
                </a:path>
              </a:pathLst>
            </a:custGeom>
            <a:solidFill>
              <a:srgbClr val="0074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2" name="Freeform 24"/>
            <p:cNvSpPr/>
            <p:nvPr/>
          </p:nvSpPr>
          <p:spPr>
            <a:xfrm>
              <a:off x="10225" y="5500"/>
              <a:ext cx="1360" cy="1345"/>
            </a:xfrm>
            <a:custGeom>
              <a:avLst/>
              <a:gdLst/>
              <a:ahLst/>
              <a:cxnLst>
                <a:cxn ang="0">
                  <a:pos x="322" y="532"/>
                </a:cxn>
                <a:cxn ang="0">
                  <a:pos x="308" y="518"/>
                </a:cxn>
                <a:cxn ang="0">
                  <a:pos x="308" y="508"/>
                </a:cxn>
                <a:cxn ang="0">
                  <a:pos x="354" y="484"/>
                </a:cxn>
                <a:cxn ang="0">
                  <a:pos x="342" y="450"/>
                </a:cxn>
                <a:cxn ang="0">
                  <a:pos x="298" y="444"/>
                </a:cxn>
                <a:cxn ang="0">
                  <a:pos x="272" y="420"/>
                </a:cxn>
                <a:cxn ang="0">
                  <a:pos x="240" y="400"/>
                </a:cxn>
                <a:cxn ang="0">
                  <a:pos x="216" y="380"/>
                </a:cxn>
                <a:cxn ang="0">
                  <a:pos x="216" y="364"/>
                </a:cxn>
                <a:cxn ang="0">
                  <a:pos x="224" y="334"/>
                </a:cxn>
                <a:cxn ang="0">
                  <a:pos x="254" y="314"/>
                </a:cxn>
                <a:cxn ang="0">
                  <a:pos x="280" y="304"/>
                </a:cxn>
                <a:cxn ang="0">
                  <a:pos x="264" y="250"/>
                </a:cxn>
                <a:cxn ang="0">
                  <a:pos x="228" y="252"/>
                </a:cxn>
                <a:cxn ang="0">
                  <a:pos x="202" y="272"/>
                </a:cxn>
                <a:cxn ang="0">
                  <a:pos x="186" y="256"/>
                </a:cxn>
                <a:cxn ang="0">
                  <a:pos x="152" y="186"/>
                </a:cxn>
                <a:cxn ang="0">
                  <a:pos x="116" y="158"/>
                </a:cxn>
                <a:cxn ang="0">
                  <a:pos x="58" y="146"/>
                </a:cxn>
                <a:cxn ang="0">
                  <a:pos x="26" y="98"/>
                </a:cxn>
                <a:cxn ang="0">
                  <a:pos x="0" y="56"/>
                </a:cxn>
                <a:cxn ang="0">
                  <a:pos x="10" y="36"/>
                </a:cxn>
                <a:cxn ang="0">
                  <a:pos x="30" y="52"/>
                </a:cxn>
                <a:cxn ang="0">
                  <a:pos x="36" y="60"/>
                </a:cxn>
                <a:cxn ang="0">
                  <a:pos x="60" y="90"/>
                </a:cxn>
                <a:cxn ang="0">
                  <a:pos x="112" y="98"/>
                </a:cxn>
                <a:cxn ang="0">
                  <a:pos x="140" y="68"/>
                </a:cxn>
                <a:cxn ang="0">
                  <a:pos x="160" y="76"/>
                </a:cxn>
                <a:cxn ang="0">
                  <a:pos x="200" y="50"/>
                </a:cxn>
                <a:cxn ang="0">
                  <a:pos x="212" y="10"/>
                </a:cxn>
                <a:cxn ang="0">
                  <a:pos x="236" y="0"/>
                </a:cxn>
                <a:cxn ang="0">
                  <a:pos x="268" y="52"/>
                </a:cxn>
                <a:cxn ang="0">
                  <a:pos x="338" y="88"/>
                </a:cxn>
                <a:cxn ang="0">
                  <a:pos x="412" y="218"/>
                </a:cxn>
                <a:cxn ang="0">
                  <a:pos x="424" y="258"/>
                </a:cxn>
                <a:cxn ang="0">
                  <a:pos x="500" y="312"/>
                </a:cxn>
                <a:cxn ang="0">
                  <a:pos x="526" y="336"/>
                </a:cxn>
                <a:cxn ang="0">
                  <a:pos x="470" y="340"/>
                </a:cxn>
                <a:cxn ang="0">
                  <a:pos x="504" y="374"/>
                </a:cxn>
                <a:cxn ang="0">
                  <a:pos x="498" y="392"/>
                </a:cxn>
                <a:cxn ang="0">
                  <a:pos x="540" y="420"/>
                </a:cxn>
                <a:cxn ang="0">
                  <a:pos x="540" y="440"/>
                </a:cxn>
                <a:cxn ang="0">
                  <a:pos x="502" y="468"/>
                </a:cxn>
                <a:cxn ang="0">
                  <a:pos x="498" y="474"/>
                </a:cxn>
                <a:cxn ang="0">
                  <a:pos x="452" y="514"/>
                </a:cxn>
                <a:cxn ang="0">
                  <a:pos x="416" y="530"/>
                </a:cxn>
                <a:cxn ang="0">
                  <a:pos x="342" y="538"/>
                </a:cxn>
              </a:cxnLst>
              <a:rect l="0" t="0" r="0" b="0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lnTo>
                    <a:pt x="342" y="538"/>
                  </a:lnTo>
                  <a:close/>
                </a:path>
              </a:pathLst>
            </a:custGeom>
            <a:solidFill>
              <a:srgbClr val="0074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3" name="Freeform 25"/>
            <p:cNvSpPr/>
            <p:nvPr/>
          </p:nvSpPr>
          <p:spPr>
            <a:xfrm>
              <a:off x="8820" y="5270"/>
              <a:ext cx="1400" cy="1355"/>
            </a:xfrm>
            <a:custGeom>
              <a:avLst/>
              <a:gdLst/>
              <a:ahLst/>
              <a:cxnLst>
                <a:cxn ang="0">
                  <a:pos x="434" y="536"/>
                </a:cxn>
                <a:cxn ang="0">
                  <a:pos x="400" y="518"/>
                </a:cxn>
                <a:cxn ang="0">
                  <a:pos x="346" y="512"/>
                </a:cxn>
                <a:cxn ang="0">
                  <a:pos x="316" y="476"/>
                </a:cxn>
                <a:cxn ang="0">
                  <a:pos x="282" y="454"/>
                </a:cxn>
                <a:cxn ang="0">
                  <a:pos x="116" y="434"/>
                </a:cxn>
                <a:cxn ang="0">
                  <a:pos x="84" y="412"/>
                </a:cxn>
                <a:cxn ang="0">
                  <a:pos x="68" y="398"/>
                </a:cxn>
                <a:cxn ang="0">
                  <a:pos x="58" y="370"/>
                </a:cxn>
                <a:cxn ang="0">
                  <a:pos x="18" y="292"/>
                </a:cxn>
                <a:cxn ang="0">
                  <a:pos x="2" y="246"/>
                </a:cxn>
                <a:cxn ang="0">
                  <a:pos x="14" y="206"/>
                </a:cxn>
                <a:cxn ang="0">
                  <a:pos x="50" y="182"/>
                </a:cxn>
                <a:cxn ang="0">
                  <a:pos x="68" y="172"/>
                </a:cxn>
                <a:cxn ang="0">
                  <a:pos x="104" y="164"/>
                </a:cxn>
                <a:cxn ang="0">
                  <a:pos x="138" y="144"/>
                </a:cxn>
                <a:cxn ang="0">
                  <a:pos x="208" y="128"/>
                </a:cxn>
                <a:cxn ang="0">
                  <a:pos x="234" y="106"/>
                </a:cxn>
                <a:cxn ang="0">
                  <a:pos x="266" y="74"/>
                </a:cxn>
                <a:cxn ang="0">
                  <a:pos x="280" y="44"/>
                </a:cxn>
                <a:cxn ang="0">
                  <a:pos x="284" y="0"/>
                </a:cxn>
                <a:cxn ang="0">
                  <a:pos x="414" y="12"/>
                </a:cxn>
                <a:cxn ang="0">
                  <a:pos x="428" y="32"/>
                </a:cxn>
                <a:cxn ang="0">
                  <a:pos x="444" y="58"/>
                </a:cxn>
                <a:cxn ang="0">
                  <a:pos x="438" y="82"/>
                </a:cxn>
                <a:cxn ang="0">
                  <a:pos x="418" y="96"/>
                </a:cxn>
                <a:cxn ang="0">
                  <a:pos x="408" y="118"/>
                </a:cxn>
                <a:cxn ang="0">
                  <a:pos x="396" y="122"/>
                </a:cxn>
                <a:cxn ang="0">
                  <a:pos x="432" y="156"/>
                </a:cxn>
                <a:cxn ang="0">
                  <a:pos x="434" y="162"/>
                </a:cxn>
                <a:cxn ang="0">
                  <a:pos x="466" y="186"/>
                </a:cxn>
                <a:cxn ang="0">
                  <a:pos x="498" y="192"/>
                </a:cxn>
                <a:cxn ang="0">
                  <a:pos x="516" y="188"/>
                </a:cxn>
                <a:cxn ang="0">
                  <a:pos x="532" y="204"/>
                </a:cxn>
                <a:cxn ang="0">
                  <a:pos x="558" y="234"/>
                </a:cxn>
                <a:cxn ang="0">
                  <a:pos x="554" y="244"/>
                </a:cxn>
                <a:cxn ang="0">
                  <a:pos x="544" y="282"/>
                </a:cxn>
                <a:cxn ang="0">
                  <a:pos x="528" y="276"/>
                </a:cxn>
                <a:cxn ang="0">
                  <a:pos x="500" y="234"/>
                </a:cxn>
                <a:cxn ang="0">
                  <a:pos x="472" y="232"/>
                </a:cxn>
                <a:cxn ang="0">
                  <a:pos x="474" y="302"/>
                </a:cxn>
                <a:cxn ang="0">
                  <a:pos x="442" y="344"/>
                </a:cxn>
                <a:cxn ang="0">
                  <a:pos x="428" y="376"/>
                </a:cxn>
                <a:cxn ang="0">
                  <a:pos x="450" y="392"/>
                </a:cxn>
                <a:cxn ang="0">
                  <a:pos x="460" y="430"/>
                </a:cxn>
                <a:cxn ang="0">
                  <a:pos x="474" y="444"/>
                </a:cxn>
                <a:cxn ang="0">
                  <a:pos x="486" y="446"/>
                </a:cxn>
                <a:cxn ang="0">
                  <a:pos x="504" y="434"/>
                </a:cxn>
                <a:cxn ang="0">
                  <a:pos x="520" y="448"/>
                </a:cxn>
                <a:cxn ang="0">
                  <a:pos x="530" y="484"/>
                </a:cxn>
                <a:cxn ang="0">
                  <a:pos x="526" y="502"/>
                </a:cxn>
                <a:cxn ang="0">
                  <a:pos x="492" y="522"/>
                </a:cxn>
                <a:cxn ang="0">
                  <a:pos x="478" y="542"/>
                </a:cxn>
              </a:cxnLst>
              <a:rect l="0" t="0" r="0" b="0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92" y="522"/>
                  </a:lnTo>
                  <a:lnTo>
                    <a:pt x="478" y="542"/>
                  </a:lnTo>
                  <a:lnTo>
                    <a:pt x="478" y="542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4" name="Freeform 26"/>
            <p:cNvSpPr/>
            <p:nvPr/>
          </p:nvSpPr>
          <p:spPr>
            <a:xfrm>
              <a:off x="7715" y="4395"/>
              <a:ext cx="1225" cy="2220"/>
            </a:xfrm>
            <a:custGeom>
              <a:avLst/>
              <a:gdLst/>
              <a:ahLst/>
              <a:cxnLst>
                <a:cxn ang="0">
                  <a:pos x="320" y="878"/>
                </a:cxn>
                <a:cxn ang="0">
                  <a:pos x="252" y="834"/>
                </a:cxn>
                <a:cxn ang="0">
                  <a:pos x="196" y="838"/>
                </a:cxn>
                <a:cxn ang="0">
                  <a:pos x="170" y="842"/>
                </a:cxn>
                <a:cxn ang="0">
                  <a:pos x="136" y="824"/>
                </a:cxn>
                <a:cxn ang="0">
                  <a:pos x="106" y="804"/>
                </a:cxn>
                <a:cxn ang="0">
                  <a:pos x="56" y="800"/>
                </a:cxn>
                <a:cxn ang="0">
                  <a:pos x="12" y="776"/>
                </a:cxn>
                <a:cxn ang="0">
                  <a:pos x="20" y="744"/>
                </a:cxn>
                <a:cxn ang="0">
                  <a:pos x="8" y="726"/>
                </a:cxn>
                <a:cxn ang="0">
                  <a:pos x="0" y="706"/>
                </a:cxn>
                <a:cxn ang="0">
                  <a:pos x="62" y="696"/>
                </a:cxn>
                <a:cxn ang="0">
                  <a:pos x="66" y="648"/>
                </a:cxn>
                <a:cxn ang="0">
                  <a:pos x="52" y="602"/>
                </a:cxn>
                <a:cxn ang="0">
                  <a:pos x="56" y="536"/>
                </a:cxn>
                <a:cxn ang="0">
                  <a:pos x="104" y="530"/>
                </a:cxn>
                <a:cxn ang="0">
                  <a:pos x="168" y="548"/>
                </a:cxn>
                <a:cxn ang="0">
                  <a:pos x="172" y="504"/>
                </a:cxn>
                <a:cxn ang="0">
                  <a:pos x="190" y="494"/>
                </a:cxn>
                <a:cxn ang="0">
                  <a:pos x="214" y="500"/>
                </a:cxn>
                <a:cxn ang="0">
                  <a:pos x="248" y="478"/>
                </a:cxn>
                <a:cxn ang="0">
                  <a:pos x="246" y="416"/>
                </a:cxn>
                <a:cxn ang="0">
                  <a:pos x="256" y="384"/>
                </a:cxn>
                <a:cxn ang="0">
                  <a:pos x="240" y="362"/>
                </a:cxn>
                <a:cxn ang="0">
                  <a:pos x="196" y="334"/>
                </a:cxn>
                <a:cxn ang="0">
                  <a:pos x="152" y="318"/>
                </a:cxn>
                <a:cxn ang="0">
                  <a:pos x="126" y="296"/>
                </a:cxn>
                <a:cxn ang="0">
                  <a:pos x="130" y="244"/>
                </a:cxn>
                <a:cxn ang="0">
                  <a:pos x="148" y="222"/>
                </a:cxn>
                <a:cxn ang="0">
                  <a:pos x="184" y="226"/>
                </a:cxn>
                <a:cxn ang="0">
                  <a:pos x="270" y="220"/>
                </a:cxn>
                <a:cxn ang="0">
                  <a:pos x="278" y="162"/>
                </a:cxn>
                <a:cxn ang="0">
                  <a:pos x="280" y="130"/>
                </a:cxn>
                <a:cxn ang="0">
                  <a:pos x="304" y="104"/>
                </a:cxn>
                <a:cxn ang="0">
                  <a:pos x="364" y="38"/>
                </a:cxn>
                <a:cxn ang="0">
                  <a:pos x="404" y="28"/>
                </a:cxn>
                <a:cxn ang="0">
                  <a:pos x="416" y="22"/>
                </a:cxn>
                <a:cxn ang="0">
                  <a:pos x="440" y="2"/>
                </a:cxn>
                <a:cxn ang="0">
                  <a:pos x="462" y="20"/>
                </a:cxn>
                <a:cxn ang="0">
                  <a:pos x="452" y="52"/>
                </a:cxn>
                <a:cxn ang="0">
                  <a:pos x="438" y="108"/>
                </a:cxn>
                <a:cxn ang="0">
                  <a:pos x="422" y="138"/>
                </a:cxn>
                <a:cxn ang="0">
                  <a:pos x="430" y="228"/>
                </a:cxn>
                <a:cxn ang="0">
                  <a:pos x="408" y="284"/>
                </a:cxn>
                <a:cxn ang="0">
                  <a:pos x="398" y="384"/>
                </a:cxn>
                <a:cxn ang="0">
                  <a:pos x="418" y="454"/>
                </a:cxn>
                <a:cxn ang="0">
                  <a:pos x="412" y="526"/>
                </a:cxn>
                <a:cxn ang="0">
                  <a:pos x="428" y="556"/>
                </a:cxn>
                <a:cxn ang="0">
                  <a:pos x="432" y="600"/>
                </a:cxn>
                <a:cxn ang="0">
                  <a:pos x="476" y="690"/>
                </a:cxn>
                <a:cxn ang="0">
                  <a:pos x="462" y="726"/>
                </a:cxn>
                <a:cxn ang="0">
                  <a:pos x="362" y="728"/>
                </a:cxn>
                <a:cxn ang="0">
                  <a:pos x="354" y="744"/>
                </a:cxn>
                <a:cxn ang="0">
                  <a:pos x="398" y="792"/>
                </a:cxn>
                <a:cxn ang="0">
                  <a:pos x="350" y="828"/>
                </a:cxn>
                <a:cxn ang="0">
                  <a:pos x="344" y="888"/>
                </a:cxn>
              </a:cxnLst>
              <a:rect l="0" t="0" r="0" b="0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50" y="888"/>
                  </a:lnTo>
                  <a:lnTo>
                    <a:pt x="344" y="888"/>
                  </a:lnTo>
                  <a:lnTo>
                    <a:pt x="344" y="888"/>
                  </a:lnTo>
                  <a:close/>
                </a:path>
              </a:pathLst>
            </a:custGeom>
            <a:solidFill>
              <a:srgbClr val="00A0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5" name="Freeform 27"/>
            <p:cNvSpPr/>
            <p:nvPr/>
          </p:nvSpPr>
          <p:spPr>
            <a:xfrm>
              <a:off x="3930" y="4360"/>
              <a:ext cx="3090" cy="2250"/>
            </a:xfrm>
            <a:custGeom>
              <a:avLst/>
              <a:gdLst/>
              <a:ahLst/>
              <a:cxnLst>
                <a:cxn ang="0">
                  <a:pos x="494" y="798"/>
                </a:cxn>
                <a:cxn ang="0">
                  <a:pos x="430" y="762"/>
                </a:cxn>
                <a:cxn ang="0">
                  <a:pos x="278" y="748"/>
                </a:cxn>
                <a:cxn ang="0">
                  <a:pos x="176" y="704"/>
                </a:cxn>
                <a:cxn ang="0">
                  <a:pos x="148" y="670"/>
                </a:cxn>
                <a:cxn ang="0">
                  <a:pos x="70" y="640"/>
                </a:cxn>
                <a:cxn ang="0">
                  <a:pos x="24" y="596"/>
                </a:cxn>
                <a:cxn ang="0">
                  <a:pos x="0" y="412"/>
                </a:cxn>
                <a:cxn ang="0">
                  <a:pos x="16" y="340"/>
                </a:cxn>
                <a:cxn ang="0">
                  <a:pos x="26" y="328"/>
                </a:cxn>
                <a:cxn ang="0">
                  <a:pos x="52" y="314"/>
                </a:cxn>
                <a:cxn ang="0">
                  <a:pos x="98" y="336"/>
                </a:cxn>
                <a:cxn ang="0">
                  <a:pos x="150" y="336"/>
                </a:cxn>
                <a:cxn ang="0">
                  <a:pos x="138" y="274"/>
                </a:cxn>
                <a:cxn ang="0">
                  <a:pos x="168" y="236"/>
                </a:cxn>
                <a:cxn ang="0">
                  <a:pos x="186" y="192"/>
                </a:cxn>
                <a:cxn ang="0">
                  <a:pos x="152" y="150"/>
                </a:cxn>
                <a:cxn ang="0">
                  <a:pos x="120" y="120"/>
                </a:cxn>
                <a:cxn ang="0">
                  <a:pos x="118" y="92"/>
                </a:cxn>
                <a:cxn ang="0">
                  <a:pos x="104" y="58"/>
                </a:cxn>
                <a:cxn ang="0">
                  <a:pos x="234" y="42"/>
                </a:cxn>
                <a:cxn ang="0">
                  <a:pos x="340" y="4"/>
                </a:cxn>
                <a:cxn ang="0">
                  <a:pos x="430" y="8"/>
                </a:cxn>
                <a:cxn ang="0">
                  <a:pos x="526" y="22"/>
                </a:cxn>
                <a:cxn ang="0">
                  <a:pos x="654" y="114"/>
                </a:cxn>
                <a:cxn ang="0">
                  <a:pos x="720" y="110"/>
                </a:cxn>
                <a:cxn ang="0">
                  <a:pos x="720" y="56"/>
                </a:cxn>
                <a:cxn ang="0">
                  <a:pos x="792" y="72"/>
                </a:cxn>
                <a:cxn ang="0">
                  <a:pos x="930" y="128"/>
                </a:cxn>
                <a:cxn ang="0">
                  <a:pos x="952" y="142"/>
                </a:cxn>
                <a:cxn ang="0">
                  <a:pos x="1088" y="224"/>
                </a:cxn>
                <a:cxn ang="0">
                  <a:pos x="1174" y="250"/>
                </a:cxn>
                <a:cxn ang="0">
                  <a:pos x="1216" y="368"/>
                </a:cxn>
                <a:cxn ang="0">
                  <a:pos x="1236" y="452"/>
                </a:cxn>
                <a:cxn ang="0">
                  <a:pos x="1184" y="496"/>
                </a:cxn>
                <a:cxn ang="0">
                  <a:pos x="1120" y="584"/>
                </a:cxn>
                <a:cxn ang="0">
                  <a:pos x="1144" y="626"/>
                </a:cxn>
                <a:cxn ang="0">
                  <a:pos x="1086" y="606"/>
                </a:cxn>
                <a:cxn ang="0">
                  <a:pos x="1030" y="642"/>
                </a:cxn>
                <a:cxn ang="0">
                  <a:pos x="1064" y="694"/>
                </a:cxn>
                <a:cxn ang="0">
                  <a:pos x="1076" y="792"/>
                </a:cxn>
                <a:cxn ang="0">
                  <a:pos x="1034" y="804"/>
                </a:cxn>
                <a:cxn ang="0">
                  <a:pos x="996" y="806"/>
                </a:cxn>
                <a:cxn ang="0">
                  <a:pos x="956" y="788"/>
                </a:cxn>
                <a:cxn ang="0">
                  <a:pos x="920" y="800"/>
                </a:cxn>
                <a:cxn ang="0">
                  <a:pos x="878" y="780"/>
                </a:cxn>
                <a:cxn ang="0">
                  <a:pos x="828" y="698"/>
                </a:cxn>
                <a:cxn ang="0">
                  <a:pos x="778" y="654"/>
                </a:cxn>
                <a:cxn ang="0">
                  <a:pos x="700" y="662"/>
                </a:cxn>
                <a:cxn ang="0">
                  <a:pos x="722" y="746"/>
                </a:cxn>
                <a:cxn ang="0">
                  <a:pos x="694" y="796"/>
                </a:cxn>
                <a:cxn ang="0">
                  <a:pos x="664" y="862"/>
                </a:cxn>
                <a:cxn ang="0">
                  <a:pos x="634" y="886"/>
                </a:cxn>
                <a:cxn ang="0">
                  <a:pos x="604" y="884"/>
                </a:cxn>
                <a:cxn ang="0">
                  <a:pos x="568" y="880"/>
                </a:cxn>
              </a:cxnLst>
              <a:rect l="0" t="0" r="0" b="0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lnTo>
                    <a:pt x="552" y="900"/>
                  </a:lnTo>
                  <a:close/>
                </a:path>
              </a:pathLst>
            </a:custGeom>
            <a:solidFill>
              <a:srgbClr val="00A0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6" name="Freeform 28"/>
            <p:cNvSpPr/>
            <p:nvPr/>
          </p:nvSpPr>
          <p:spPr>
            <a:xfrm>
              <a:off x="8740" y="4055"/>
              <a:ext cx="850" cy="1710"/>
            </a:xfrm>
            <a:custGeom>
              <a:avLst/>
              <a:gdLst/>
              <a:ahLst/>
              <a:cxnLst>
                <a:cxn ang="0">
                  <a:pos x="24" y="676"/>
                </a:cxn>
                <a:cxn ang="0">
                  <a:pos x="10" y="654"/>
                </a:cxn>
                <a:cxn ang="0">
                  <a:pos x="10" y="624"/>
                </a:cxn>
                <a:cxn ang="0">
                  <a:pos x="18" y="560"/>
                </a:cxn>
                <a:cxn ang="0">
                  <a:pos x="0" y="514"/>
                </a:cxn>
                <a:cxn ang="0">
                  <a:pos x="8" y="426"/>
                </a:cxn>
                <a:cxn ang="0">
                  <a:pos x="30" y="386"/>
                </a:cxn>
                <a:cxn ang="0">
                  <a:pos x="24" y="326"/>
                </a:cxn>
                <a:cxn ang="0">
                  <a:pos x="22" y="282"/>
                </a:cxn>
                <a:cxn ang="0">
                  <a:pos x="44" y="248"/>
                </a:cxn>
                <a:cxn ang="0">
                  <a:pos x="50" y="218"/>
                </a:cxn>
                <a:cxn ang="0">
                  <a:pos x="64" y="170"/>
                </a:cxn>
                <a:cxn ang="0">
                  <a:pos x="70" y="150"/>
                </a:cxn>
                <a:cxn ang="0">
                  <a:pos x="94" y="122"/>
                </a:cxn>
                <a:cxn ang="0">
                  <a:pos x="128" y="82"/>
                </a:cxn>
                <a:cxn ang="0">
                  <a:pos x="152" y="58"/>
                </a:cxn>
                <a:cxn ang="0">
                  <a:pos x="170" y="40"/>
                </a:cxn>
                <a:cxn ang="0">
                  <a:pos x="224" y="40"/>
                </a:cxn>
                <a:cxn ang="0">
                  <a:pos x="238" y="32"/>
                </a:cxn>
                <a:cxn ang="0">
                  <a:pos x="270" y="20"/>
                </a:cxn>
                <a:cxn ang="0">
                  <a:pos x="290" y="0"/>
                </a:cxn>
                <a:cxn ang="0">
                  <a:pos x="308" y="12"/>
                </a:cxn>
                <a:cxn ang="0">
                  <a:pos x="290" y="34"/>
                </a:cxn>
                <a:cxn ang="0">
                  <a:pos x="276" y="54"/>
                </a:cxn>
                <a:cxn ang="0">
                  <a:pos x="286" y="64"/>
                </a:cxn>
                <a:cxn ang="0">
                  <a:pos x="310" y="82"/>
                </a:cxn>
                <a:cxn ang="0">
                  <a:pos x="340" y="124"/>
                </a:cxn>
                <a:cxn ang="0">
                  <a:pos x="328" y="158"/>
                </a:cxn>
                <a:cxn ang="0">
                  <a:pos x="290" y="186"/>
                </a:cxn>
                <a:cxn ang="0">
                  <a:pos x="268" y="228"/>
                </a:cxn>
                <a:cxn ang="0">
                  <a:pos x="274" y="256"/>
                </a:cxn>
                <a:cxn ang="0">
                  <a:pos x="300" y="278"/>
                </a:cxn>
                <a:cxn ang="0">
                  <a:pos x="320" y="312"/>
                </a:cxn>
                <a:cxn ang="0">
                  <a:pos x="328" y="344"/>
                </a:cxn>
                <a:cxn ang="0">
                  <a:pos x="316" y="384"/>
                </a:cxn>
                <a:cxn ang="0">
                  <a:pos x="298" y="412"/>
                </a:cxn>
                <a:cxn ang="0">
                  <a:pos x="276" y="436"/>
                </a:cxn>
                <a:cxn ang="0">
                  <a:pos x="298" y="474"/>
                </a:cxn>
                <a:cxn ang="0">
                  <a:pos x="302" y="506"/>
                </a:cxn>
                <a:cxn ang="0">
                  <a:pos x="296" y="544"/>
                </a:cxn>
                <a:cxn ang="0">
                  <a:pos x="236" y="602"/>
                </a:cxn>
                <a:cxn ang="0">
                  <a:pos x="164" y="620"/>
                </a:cxn>
                <a:cxn ang="0">
                  <a:pos x="112" y="644"/>
                </a:cxn>
                <a:cxn ang="0">
                  <a:pos x="66" y="664"/>
                </a:cxn>
                <a:cxn ang="0">
                  <a:pos x="48" y="678"/>
                </a:cxn>
              </a:cxnLst>
              <a:rect l="0" t="0" r="0" b="0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lnTo>
                    <a:pt x="32" y="684"/>
                  </a:lnTo>
                  <a:close/>
                </a:path>
              </a:pathLst>
            </a:custGeom>
            <a:solidFill>
              <a:srgbClr val="00A0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7" name="Freeform 29"/>
            <p:cNvSpPr/>
            <p:nvPr/>
          </p:nvSpPr>
          <p:spPr>
            <a:xfrm>
              <a:off x="9855" y="4660"/>
              <a:ext cx="1600" cy="1070"/>
            </a:xfrm>
            <a:custGeom>
              <a:avLst/>
              <a:gdLst/>
              <a:ahLst/>
              <a:cxnLst>
                <a:cxn ang="0">
                  <a:pos x="42" y="410"/>
                </a:cxn>
                <a:cxn ang="0">
                  <a:pos x="0" y="372"/>
                </a:cxn>
                <a:cxn ang="0">
                  <a:pos x="26" y="338"/>
                </a:cxn>
                <a:cxn ang="0">
                  <a:pos x="38" y="322"/>
                </a:cxn>
                <a:cxn ang="0">
                  <a:pos x="26" y="244"/>
                </a:cxn>
                <a:cxn ang="0">
                  <a:pos x="12" y="208"/>
                </a:cxn>
                <a:cxn ang="0">
                  <a:pos x="20" y="174"/>
                </a:cxn>
                <a:cxn ang="0">
                  <a:pos x="42" y="144"/>
                </a:cxn>
                <a:cxn ang="0">
                  <a:pos x="76" y="106"/>
                </a:cxn>
                <a:cxn ang="0">
                  <a:pos x="104" y="80"/>
                </a:cxn>
                <a:cxn ang="0">
                  <a:pos x="150" y="52"/>
                </a:cxn>
                <a:cxn ang="0">
                  <a:pos x="210" y="38"/>
                </a:cxn>
                <a:cxn ang="0">
                  <a:pos x="236" y="38"/>
                </a:cxn>
                <a:cxn ang="0">
                  <a:pos x="268" y="16"/>
                </a:cxn>
                <a:cxn ang="0">
                  <a:pos x="294" y="12"/>
                </a:cxn>
                <a:cxn ang="0">
                  <a:pos x="308" y="36"/>
                </a:cxn>
                <a:cxn ang="0">
                  <a:pos x="308" y="80"/>
                </a:cxn>
                <a:cxn ang="0">
                  <a:pos x="360" y="108"/>
                </a:cxn>
                <a:cxn ang="0">
                  <a:pos x="384" y="110"/>
                </a:cxn>
                <a:cxn ang="0">
                  <a:pos x="432" y="38"/>
                </a:cxn>
                <a:cxn ang="0">
                  <a:pos x="452" y="24"/>
                </a:cxn>
                <a:cxn ang="0">
                  <a:pos x="492" y="16"/>
                </a:cxn>
                <a:cxn ang="0">
                  <a:pos x="536" y="34"/>
                </a:cxn>
                <a:cxn ang="0">
                  <a:pos x="640" y="36"/>
                </a:cxn>
                <a:cxn ang="0">
                  <a:pos x="636" y="46"/>
                </a:cxn>
                <a:cxn ang="0">
                  <a:pos x="632" y="76"/>
                </a:cxn>
                <a:cxn ang="0">
                  <a:pos x="570" y="96"/>
                </a:cxn>
                <a:cxn ang="0">
                  <a:pos x="514" y="136"/>
                </a:cxn>
                <a:cxn ang="0">
                  <a:pos x="500" y="160"/>
                </a:cxn>
                <a:cxn ang="0">
                  <a:pos x="472" y="178"/>
                </a:cxn>
                <a:cxn ang="0">
                  <a:pos x="446" y="188"/>
                </a:cxn>
                <a:cxn ang="0">
                  <a:pos x="438" y="228"/>
                </a:cxn>
                <a:cxn ang="0">
                  <a:pos x="418" y="252"/>
                </a:cxn>
                <a:cxn ang="0">
                  <a:pos x="400" y="276"/>
                </a:cxn>
                <a:cxn ang="0">
                  <a:pos x="390" y="324"/>
                </a:cxn>
                <a:cxn ang="0">
                  <a:pos x="374" y="326"/>
                </a:cxn>
                <a:cxn ang="0">
                  <a:pos x="350" y="342"/>
                </a:cxn>
                <a:cxn ang="0">
                  <a:pos x="338" y="366"/>
                </a:cxn>
                <a:cxn ang="0">
                  <a:pos x="322" y="400"/>
                </a:cxn>
                <a:cxn ang="0">
                  <a:pos x="314" y="400"/>
                </a:cxn>
                <a:cxn ang="0">
                  <a:pos x="304" y="392"/>
                </a:cxn>
                <a:cxn ang="0">
                  <a:pos x="274" y="404"/>
                </a:cxn>
                <a:cxn ang="0">
                  <a:pos x="250" y="422"/>
                </a:cxn>
                <a:cxn ang="0">
                  <a:pos x="214" y="416"/>
                </a:cxn>
                <a:cxn ang="0">
                  <a:pos x="208" y="404"/>
                </a:cxn>
                <a:cxn ang="0">
                  <a:pos x="142" y="362"/>
                </a:cxn>
                <a:cxn ang="0">
                  <a:pos x="138" y="380"/>
                </a:cxn>
                <a:cxn ang="0">
                  <a:pos x="126" y="406"/>
                </a:cxn>
                <a:cxn ang="0">
                  <a:pos x="108" y="418"/>
                </a:cxn>
                <a:cxn ang="0">
                  <a:pos x="86" y="422"/>
                </a:cxn>
              </a:cxnLst>
              <a:rect l="0" t="0" r="0" b="0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lnTo>
                    <a:pt x="70" y="428"/>
                  </a:lnTo>
                  <a:close/>
                </a:path>
              </a:pathLst>
            </a:custGeom>
            <a:solidFill>
              <a:srgbClr val="00A0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8" name="Freeform 30"/>
            <p:cNvSpPr/>
            <p:nvPr/>
          </p:nvSpPr>
          <p:spPr>
            <a:xfrm>
              <a:off x="7370" y="4500"/>
              <a:ext cx="690" cy="1075"/>
            </a:xfrm>
            <a:custGeom>
              <a:avLst/>
              <a:gdLst/>
              <a:ahLst/>
              <a:cxnLst>
                <a:cxn ang="0">
                  <a:pos x="106" y="398"/>
                </a:cxn>
                <a:cxn ang="0">
                  <a:pos x="98" y="364"/>
                </a:cxn>
                <a:cxn ang="0">
                  <a:pos x="92" y="318"/>
                </a:cxn>
                <a:cxn ang="0">
                  <a:pos x="86" y="280"/>
                </a:cxn>
                <a:cxn ang="0">
                  <a:pos x="52" y="240"/>
                </a:cxn>
                <a:cxn ang="0">
                  <a:pos x="26" y="214"/>
                </a:cxn>
                <a:cxn ang="0">
                  <a:pos x="0" y="200"/>
                </a:cxn>
                <a:cxn ang="0">
                  <a:pos x="4" y="196"/>
                </a:cxn>
                <a:cxn ang="0">
                  <a:pos x="28" y="186"/>
                </a:cxn>
                <a:cxn ang="0">
                  <a:pos x="68" y="180"/>
                </a:cxn>
                <a:cxn ang="0">
                  <a:pos x="84" y="166"/>
                </a:cxn>
                <a:cxn ang="0">
                  <a:pos x="112" y="160"/>
                </a:cxn>
                <a:cxn ang="0">
                  <a:pos x="130" y="138"/>
                </a:cxn>
                <a:cxn ang="0">
                  <a:pos x="128" y="98"/>
                </a:cxn>
                <a:cxn ang="0">
                  <a:pos x="158" y="42"/>
                </a:cxn>
                <a:cxn ang="0">
                  <a:pos x="162" y="12"/>
                </a:cxn>
                <a:cxn ang="0">
                  <a:pos x="170" y="10"/>
                </a:cxn>
                <a:cxn ang="0">
                  <a:pos x="190" y="2"/>
                </a:cxn>
                <a:cxn ang="0">
                  <a:pos x="204" y="0"/>
                </a:cxn>
                <a:cxn ang="0">
                  <a:pos x="220" y="6"/>
                </a:cxn>
                <a:cxn ang="0">
                  <a:pos x="226" y="22"/>
                </a:cxn>
                <a:cxn ang="0">
                  <a:pos x="218" y="40"/>
                </a:cxn>
                <a:cxn ang="0">
                  <a:pos x="212" y="58"/>
                </a:cxn>
                <a:cxn ang="0">
                  <a:pos x="196" y="82"/>
                </a:cxn>
                <a:cxn ang="0">
                  <a:pos x="192" y="108"/>
                </a:cxn>
                <a:cxn ang="0">
                  <a:pos x="194" y="132"/>
                </a:cxn>
                <a:cxn ang="0">
                  <a:pos x="232" y="138"/>
                </a:cxn>
                <a:cxn ang="0">
                  <a:pos x="248" y="154"/>
                </a:cxn>
                <a:cxn ang="0">
                  <a:pos x="268" y="168"/>
                </a:cxn>
                <a:cxn ang="0">
                  <a:pos x="276" y="170"/>
                </a:cxn>
                <a:cxn ang="0">
                  <a:pos x="270" y="184"/>
                </a:cxn>
                <a:cxn ang="0">
                  <a:pos x="258" y="198"/>
                </a:cxn>
                <a:cxn ang="0">
                  <a:pos x="252" y="206"/>
                </a:cxn>
                <a:cxn ang="0">
                  <a:pos x="228" y="226"/>
                </a:cxn>
                <a:cxn ang="0">
                  <a:pos x="216" y="228"/>
                </a:cxn>
                <a:cxn ang="0">
                  <a:pos x="202" y="232"/>
                </a:cxn>
                <a:cxn ang="0">
                  <a:pos x="202" y="248"/>
                </a:cxn>
                <a:cxn ang="0">
                  <a:pos x="198" y="270"/>
                </a:cxn>
                <a:cxn ang="0">
                  <a:pos x="188" y="284"/>
                </a:cxn>
                <a:cxn ang="0">
                  <a:pos x="180" y="308"/>
                </a:cxn>
                <a:cxn ang="0">
                  <a:pos x="178" y="332"/>
                </a:cxn>
                <a:cxn ang="0">
                  <a:pos x="194" y="346"/>
                </a:cxn>
                <a:cxn ang="0">
                  <a:pos x="214" y="352"/>
                </a:cxn>
                <a:cxn ang="0">
                  <a:pos x="222" y="364"/>
                </a:cxn>
                <a:cxn ang="0">
                  <a:pos x="222" y="382"/>
                </a:cxn>
                <a:cxn ang="0">
                  <a:pos x="216" y="394"/>
                </a:cxn>
                <a:cxn ang="0">
                  <a:pos x="198" y="400"/>
                </a:cxn>
                <a:cxn ang="0">
                  <a:pos x="184" y="406"/>
                </a:cxn>
                <a:cxn ang="0">
                  <a:pos x="154" y="430"/>
                </a:cxn>
                <a:cxn ang="0">
                  <a:pos x="142" y="428"/>
                </a:cxn>
                <a:cxn ang="0">
                  <a:pos x="106" y="398"/>
                </a:cxn>
              </a:cxnLst>
              <a:rect l="0" t="0" r="0" b="0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lnTo>
                    <a:pt x="106" y="398"/>
                  </a:lnTo>
                  <a:close/>
                </a:path>
              </a:pathLst>
            </a:custGeom>
            <a:solidFill>
              <a:srgbClr val="00A0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9" name="Freeform 31"/>
            <p:cNvSpPr/>
            <p:nvPr/>
          </p:nvSpPr>
          <p:spPr>
            <a:xfrm>
              <a:off x="9420" y="3390"/>
              <a:ext cx="1340" cy="1920"/>
            </a:xfrm>
            <a:custGeom>
              <a:avLst/>
              <a:gdLst/>
              <a:ahLst/>
              <a:cxnLst>
                <a:cxn ang="0">
                  <a:pos x="108" y="754"/>
                </a:cxn>
                <a:cxn ang="0">
                  <a:pos x="22" y="720"/>
                </a:cxn>
                <a:cxn ang="0">
                  <a:pos x="52" y="664"/>
                </a:cxn>
                <a:cxn ang="0">
                  <a:pos x="58" y="572"/>
                </a:cxn>
                <a:cxn ang="0">
                  <a:pos x="6" y="508"/>
                </a:cxn>
                <a:cxn ang="0">
                  <a:pos x="32" y="458"/>
                </a:cxn>
                <a:cxn ang="0">
                  <a:pos x="78" y="412"/>
                </a:cxn>
                <a:cxn ang="0">
                  <a:pos x="40" y="334"/>
                </a:cxn>
                <a:cxn ang="0">
                  <a:pos x="18" y="316"/>
                </a:cxn>
                <a:cxn ang="0">
                  <a:pos x="46" y="282"/>
                </a:cxn>
                <a:cxn ang="0">
                  <a:pos x="24" y="236"/>
                </a:cxn>
                <a:cxn ang="0">
                  <a:pos x="0" y="164"/>
                </a:cxn>
                <a:cxn ang="0">
                  <a:pos x="28" y="142"/>
                </a:cxn>
                <a:cxn ang="0">
                  <a:pos x="44" y="84"/>
                </a:cxn>
                <a:cxn ang="0">
                  <a:pos x="70" y="88"/>
                </a:cxn>
                <a:cxn ang="0">
                  <a:pos x="72" y="118"/>
                </a:cxn>
                <a:cxn ang="0">
                  <a:pos x="82" y="150"/>
                </a:cxn>
                <a:cxn ang="0">
                  <a:pos x="124" y="154"/>
                </a:cxn>
                <a:cxn ang="0">
                  <a:pos x="136" y="134"/>
                </a:cxn>
                <a:cxn ang="0">
                  <a:pos x="180" y="106"/>
                </a:cxn>
                <a:cxn ang="0">
                  <a:pos x="252" y="92"/>
                </a:cxn>
                <a:cxn ang="0">
                  <a:pos x="266" y="22"/>
                </a:cxn>
                <a:cxn ang="0">
                  <a:pos x="310" y="0"/>
                </a:cxn>
                <a:cxn ang="0">
                  <a:pos x="332" y="40"/>
                </a:cxn>
                <a:cxn ang="0">
                  <a:pos x="378" y="128"/>
                </a:cxn>
                <a:cxn ang="0">
                  <a:pos x="424" y="138"/>
                </a:cxn>
                <a:cxn ang="0">
                  <a:pos x="444" y="152"/>
                </a:cxn>
                <a:cxn ang="0">
                  <a:pos x="430" y="188"/>
                </a:cxn>
                <a:cxn ang="0">
                  <a:pos x="448" y="210"/>
                </a:cxn>
                <a:cxn ang="0">
                  <a:pos x="520" y="250"/>
                </a:cxn>
                <a:cxn ang="0">
                  <a:pos x="488" y="330"/>
                </a:cxn>
                <a:cxn ang="0">
                  <a:pos x="450" y="370"/>
                </a:cxn>
                <a:cxn ang="0">
                  <a:pos x="398" y="384"/>
                </a:cxn>
                <a:cxn ang="0">
                  <a:pos x="350" y="340"/>
                </a:cxn>
                <a:cxn ang="0">
                  <a:pos x="344" y="288"/>
                </a:cxn>
                <a:cxn ang="0">
                  <a:pos x="310" y="252"/>
                </a:cxn>
                <a:cxn ang="0">
                  <a:pos x="294" y="200"/>
                </a:cxn>
                <a:cxn ang="0">
                  <a:pos x="258" y="184"/>
                </a:cxn>
                <a:cxn ang="0">
                  <a:pos x="226" y="190"/>
                </a:cxn>
                <a:cxn ang="0">
                  <a:pos x="194" y="228"/>
                </a:cxn>
                <a:cxn ang="0">
                  <a:pos x="178" y="266"/>
                </a:cxn>
                <a:cxn ang="0">
                  <a:pos x="172" y="298"/>
                </a:cxn>
                <a:cxn ang="0">
                  <a:pos x="142" y="314"/>
                </a:cxn>
                <a:cxn ang="0">
                  <a:pos x="142" y="360"/>
                </a:cxn>
                <a:cxn ang="0">
                  <a:pos x="222" y="346"/>
                </a:cxn>
                <a:cxn ang="0">
                  <a:pos x="252" y="342"/>
                </a:cxn>
                <a:cxn ang="0">
                  <a:pos x="274" y="360"/>
                </a:cxn>
                <a:cxn ang="0">
                  <a:pos x="300" y="436"/>
                </a:cxn>
                <a:cxn ang="0">
                  <a:pos x="352" y="468"/>
                </a:cxn>
                <a:cxn ang="0">
                  <a:pos x="354" y="512"/>
                </a:cxn>
                <a:cxn ang="0">
                  <a:pos x="328" y="540"/>
                </a:cxn>
                <a:cxn ang="0">
                  <a:pos x="266" y="582"/>
                </a:cxn>
                <a:cxn ang="0">
                  <a:pos x="202" y="650"/>
                </a:cxn>
                <a:cxn ang="0">
                  <a:pos x="180" y="730"/>
                </a:cxn>
              </a:cxnLst>
              <a:rect l="0" t="0" r="0" b="0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0" y="756"/>
                  </a:lnTo>
                  <a:lnTo>
                    <a:pt x="192" y="768"/>
                  </a:lnTo>
                  <a:lnTo>
                    <a:pt x="192" y="768"/>
                  </a:lnTo>
                  <a:close/>
                </a:path>
              </a:pathLst>
            </a:custGeom>
            <a:solidFill>
              <a:srgbClr val="00A0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0" name="Freeform 32"/>
            <p:cNvSpPr/>
            <p:nvPr/>
          </p:nvSpPr>
          <p:spPr>
            <a:xfrm>
              <a:off x="675" y="1405"/>
              <a:ext cx="4950" cy="3790"/>
            </a:xfrm>
            <a:custGeom>
              <a:avLst/>
              <a:gdLst/>
              <a:ahLst/>
              <a:cxnLst>
                <a:cxn ang="0">
                  <a:pos x="1348" y="1486"/>
                </a:cxn>
                <a:cxn ang="0">
                  <a:pos x="1296" y="1480"/>
                </a:cxn>
                <a:cxn ang="0">
                  <a:pos x="1206" y="1418"/>
                </a:cxn>
                <a:cxn ang="0">
                  <a:pos x="1068" y="1416"/>
                </a:cxn>
                <a:cxn ang="0">
                  <a:pos x="938" y="1464"/>
                </a:cxn>
                <a:cxn ang="0">
                  <a:pos x="842" y="1464"/>
                </a:cxn>
                <a:cxn ang="0">
                  <a:pos x="720" y="1458"/>
                </a:cxn>
                <a:cxn ang="0">
                  <a:pos x="664" y="1408"/>
                </a:cxn>
                <a:cxn ang="0">
                  <a:pos x="580" y="1446"/>
                </a:cxn>
                <a:cxn ang="0">
                  <a:pos x="528" y="1412"/>
                </a:cxn>
                <a:cxn ang="0">
                  <a:pos x="420" y="1446"/>
                </a:cxn>
                <a:cxn ang="0">
                  <a:pos x="332" y="1490"/>
                </a:cxn>
                <a:cxn ang="0">
                  <a:pos x="278" y="1444"/>
                </a:cxn>
                <a:cxn ang="0">
                  <a:pos x="256" y="1350"/>
                </a:cxn>
                <a:cxn ang="0">
                  <a:pos x="190" y="1318"/>
                </a:cxn>
                <a:cxn ang="0">
                  <a:pos x="112" y="1224"/>
                </a:cxn>
                <a:cxn ang="0">
                  <a:pos x="98" y="1128"/>
                </a:cxn>
                <a:cxn ang="0">
                  <a:pos x="36" y="1054"/>
                </a:cxn>
                <a:cxn ang="0">
                  <a:pos x="86" y="920"/>
                </a:cxn>
                <a:cxn ang="0">
                  <a:pos x="20" y="884"/>
                </a:cxn>
                <a:cxn ang="0">
                  <a:pos x="0" y="864"/>
                </a:cxn>
                <a:cxn ang="0">
                  <a:pos x="8" y="798"/>
                </a:cxn>
                <a:cxn ang="0">
                  <a:pos x="106" y="726"/>
                </a:cxn>
                <a:cxn ang="0">
                  <a:pos x="236" y="732"/>
                </a:cxn>
                <a:cxn ang="0">
                  <a:pos x="308" y="746"/>
                </a:cxn>
                <a:cxn ang="0">
                  <a:pos x="418" y="684"/>
                </a:cxn>
                <a:cxn ang="0">
                  <a:pos x="510" y="688"/>
                </a:cxn>
                <a:cxn ang="0">
                  <a:pos x="638" y="620"/>
                </a:cxn>
                <a:cxn ang="0">
                  <a:pos x="708" y="536"/>
                </a:cxn>
                <a:cxn ang="0">
                  <a:pos x="728" y="392"/>
                </a:cxn>
                <a:cxn ang="0">
                  <a:pos x="772" y="326"/>
                </a:cxn>
                <a:cxn ang="0">
                  <a:pos x="904" y="356"/>
                </a:cxn>
                <a:cxn ang="0">
                  <a:pos x="926" y="302"/>
                </a:cxn>
                <a:cxn ang="0">
                  <a:pos x="1008" y="172"/>
                </a:cxn>
                <a:cxn ang="0">
                  <a:pos x="1092" y="186"/>
                </a:cxn>
                <a:cxn ang="0">
                  <a:pos x="1196" y="202"/>
                </a:cxn>
                <a:cxn ang="0">
                  <a:pos x="1246" y="76"/>
                </a:cxn>
                <a:cxn ang="0">
                  <a:pos x="1352" y="36"/>
                </a:cxn>
                <a:cxn ang="0">
                  <a:pos x="1426" y="22"/>
                </a:cxn>
                <a:cxn ang="0">
                  <a:pos x="1568" y="164"/>
                </a:cxn>
                <a:cxn ang="0">
                  <a:pos x="1612" y="320"/>
                </a:cxn>
                <a:cxn ang="0">
                  <a:pos x="1568" y="390"/>
                </a:cxn>
                <a:cxn ang="0">
                  <a:pos x="1614" y="488"/>
                </a:cxn>
                <a:cxn ang="0">
                  <a:pos x="1778" y="526"/>
                </a:cxn>
                <a:cxn ang="0">
                  <a:pos x="1918" y="628"/>
                </a:cxn>
                <a:cxn ang="0">
                  <a:pos x="1974" y="736"/>
                </a:cxn>
                <a:cxn ang="0">
                  <a:pos x="1952" y="832"/>
                </a:cxn>
                <a:cxn ang="0">
                  <a:pos x="1878" y="908"/>
                </a:cxn>
                <a:cxn ang="0">
                  <a:pos x="1774" y="980"/>
                </a:cxn>
                <a:cxn ang="0">
                  <a:pos x="1672" y="1034"/>
                </a:cxn>
                <a:cxn ang="0">
                  <a:pos x="1646" y="1106"/>
                </a:cxn>
                <a:cxn ang="0">
                  <a:pos x="1580" y="1194"/>
                </a:cxn>
                <a:cxn ang="0">
                  <a:pos x="1396" y="1236"/>
                </a:cxn>
                <a:cxn ang="0">
                  <a:pos x="1404" y="1294"/>
                </a:cxn>
                <a:cxn ang="0">
                  <a:pos x="1474" y="1370"/>
                </a:cxn>
                <a:cxn ang="0">
                  <a:pos x="1434" y="1426"/>
                </a:cxn>
                <a:cxn ang="0">
                  <a:pos x="1450" y="1504"/>
                </a:cxn>
              </a:cxnLst>
              <a:rect l="0" t="0" r="0" b="0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lnTo>
                    <a:pt x="1416" y="1516"/>
                  </a:lnTo>
                  <a:close/>
                </a:path>
              </a:pathLst>
            </a:custGeom>
            <a:solidFill>
              <a:srgbClr val="64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1" name="Freeform 33"/>
            <p:cNvSpPr/>
            <p:nvPr/>
          </p:nvSpPr>
          <p:spPr>
            <a:xfrm>
              <a:off x="5915" y="345"/>
              <a:ext cx="5455" cy="4670"/>
            </a:xfrm>
            <a:custGeom>
              <a:avLst/>
              <a:gdLst/>
              <a:ahLst/>
              <a:cxnLst>
                <a:cxn ang="0">
                  <a:pos x="538" y="1714"/>
                </a:cxn>
                <a:cxn ang="0">
                  <a:pos x="526" y="1632"/>
                </a:cxn>
                <a:cxn ang="0">
                  <a:pos x="362" y="1664"/>
                </a:cxn>
                <a:cxn ang="0">
                  <a:pos x="286" y="1690"/>
                </a:cxn>
                <a:cxn ang="0">
                  <a:pos x="168" y="1576"/>
                </a:cxn>
                <a:cxn ang="0">
                  <a:pos x="220" y="1468"/>
                </a:cxn>
                <a:cxn ang="0">
                  <a:pos x="66" y="1450"/>
                </a:cxn>
                <a:cxn ang="0">
                  <a:pos x="20" y="1304"/>
                </a:cxn>
                <a:cxn ang="0">
                  <a:pos x="400" y="1336"/>
                </a:cxn>
                <a:cxn ang="0">
                  <a:pos x="594" y="1418"/>
                </a:cxn>
                <a:cxn ang="0">
                  <a:pos x="724" y="1354"/>
                </a:cxn>
                <a:cxn ang="0">
                  <a:pos x="828" y="1308"/>
                </a:cxn>
                <a:cxn ang="0">
                  <a:pos x="1006" y="1300"/>
                </a:cxn>
                <a:cxn ang="0">
                  <a:pos x="1170" y="1170"/>
                </a:cxn>
                <a:cxn ang="0">
                  <a:pos x="1178" y="1032"/>
                </a:cxn>
                <a:cxn ang="0">
                  <a:pos x="1260" y="1006"/>
                </a:cxn>
                <a:cxn ang="0">
                  <a:pos x="1410" y="924"/>
                </a:cxn>
                <a:cxn ang="0">
                  <a:pos x="1524" y="876"/>
                </a:cxn>
                <a:cxn ang="0">
                  <a:pos x="1632" y="776"/>
                </a:cxn>
                <a:cxn ang="0">
                  <a:pos x="1798" y="740"/>
                </a:cxn>
                <a:cxn ang="0">
                  <a:pos x="1712" y="614"/>
                </a:cxn>
                <a:cxn ang="0">
                  <a:pos x="1586" y="646"/>
                </a:cxn>
                <a:cxn ang="0">
                  <a:pos x="1456" y="650"/>
                </a:cxn>
                <a:cxn ang="0">
                  <a:pos x="1480" y="512"/>
                </a:cxn>
                <a:cxn ang="0">
                  <a:pos x="1602" y="428"/>
                </a:cxn>
                <a:cxn ang="0">
                  <a:pos x="1698" y="250"/>
                </a:cxn>
                <a:cxn ang="0">
                  <a:pos x="1738" y="108"/>
                </a:cxn>
                <a:cxn ang="0">
                  <a:pos x="1736" y="20"/>
                </a:cxn>
                <a:cxn ang="0">
                  <a:pos x="1800" y="42"/>
                </a:cxn>
                <a:cxn ang="0">
                  <a:pos x="1848" y="80"/>
                </a:cxn>
                <a:cxn ang="0">
                  <a:pos x="1926" y="178"/>
                </a:cxn>
                <a:cxn ang="0">
                  <a:pos x="2052" y="152"/>
                </a:cxn>
                <a:cxn ang="0">
                  <a:pos x="2136" y="246"/>
                </a:cxn>
                <a:cxn ang="0">
                  <a:pos x="2136" y="440"/>
                </a:cxn>
                <a:cxn ang="0">
                  <a:pos x="2118" y="476"/>
                </a:cxn>
                <a:cxn ang="0">
                  <a:pos x="2064" y="514"/>
                </a:cxn>
                <a:cxn ang="0">
                  <a:pos x="2020" y="674"/>
                </a:cxn>
                <a:cxn ang="0">
                  <a:pos x="2068" y="716"/>
                </a:cxn>
                <a:cxn ang="0">
                  <a:pos x="2026" y="796"/>
                </a:cxn>
                <a:cxn ang="0">
                  <a:pos x="1968" y="828"/>
                </a:cxn>
                <a:cxn ang="0">
                  <a:pos x="2054" y="986"/>
                </a:cxn>
                <a:cxn ang="0">
                  <a:pos x="2154" y="1034"/>
                </a:cxn>
                <a:cxn ang="0">
                  <a:pos x="2156" y="1130"/>
                </a:cxn>
                <a:cxn ang="0">
                  <a:pos x="2054" y="1170"/>
                </a:cxn>
                <a:cxn ang="0">
                  <a:pos x="1920" y="1272"/>
                </a:cxn>
                <a:cxn ang="0">
                  <a:pos x="1850" y="1260"/>
                </a:cxn>
                <a:cxn ang="0">
                  <a:pos x="1786" y="1338"/>
                </a:cxn>
                <a:cxn ang="0">
                  <a:pos x="1696" y="1206"/>
                </a:cxn>
                <a:cxn ang="0">
                  <a:pos x="1524" y="1346"/>
                </a:cxn>
                <a:cxn ang="0">
                  <a:pos x="1494" y="1334"/>
                </a:cxn>
                <a:cxn ang="0">
                  <a:pos x="1424" y="1310"/>
                </a:cxn>
                <a:cxn ang="0">
                  <a:pos x="1392" y="1430"/>
                </a:cxn>
                <a:cxn ang="0">
                  <a:pos x="1288" y="1520"/>
                </a:cxn>
                <a:cxn ang="0">
                  <a:pos x="1140" y="1612"/>
                </a:cxn>
                <a:cxn ang="0">
                  <a:pos x="1076" y="1650"/>
                </a:cxn>
                <a:cxn ang="0">
                  <a:pos x="988" y="1790"/>
                </a:cxn>
                <a:cxn ang="0">
                  <a:pos x="838" y="1810"/>
                </a:cxn>
                <a:cxn ang="0">
                  <a:pos x="814" y="1666"/>
                </a:cxn>
                <a:cxn ang="0">
                  <a:pos x="732" y="1678"/>
                </a:cxn>
                <a:cxn ang="0">
                  <a:pos x="662" y="1816"/>
                </a:cxn>
              </a:cxnLst>
              <a:rect l="0" t="0" r="0" b="0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lnTo>
                    <a:pt x="556" y="1868"/>
                  </a:lnTo>
                  <a:close/>
                </a:path>
              </a:pathLst>
            </a:custGeom>
            <a:solidFill>
              <a:srgbClr val="00A0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2" name="Freeform 34"/>
            <p:cNvSpPr/>
            <p:nvPr/>
          </p:nvSpPr>
          <p:spPr>
            <a:xfrm>
              <a:off x="9800" y="3870"/>
              <a:ext cx="580" cy="660"/>
            </a:xfrm>
            <a:custGeom>
              <a:avLst/>
              <a:gdLst/>
              <a:ahLst/>
              <a:cxnLst>
                <a:cxn ang="0">
                  <a:pos x="196" y="264"/>
                </a:cxn>
                <a:cxn ang="0">
                  <a:pos x="170" y="248"/>
                </a:cxn>
                <a:cxn ang="0">
                  <a:pos x="158" y="238"/>
                </a:cxn>
                <a:cxn ang="0">
                  <a:pos x="148" y="218"/>
                </a:cxn>
                <a:cxn ang="0">
                  <a:pos x="144" y="186"/>
                </a:cxn>
                <a:cxn ang="0">
                  <a:pos x="140" y="178"/>
                </a:cxn>
                <a:cxn ang="0">
                  <a:pos x="136" y="166"/>
                </a:cxn>
                <a:cxn ang="0">
                  <a:pos x="116" y="148"/>
                </a:cxn>
                <a:cxn ang="0">
                  <a:pos x="100" y="140"/>
                </a:cxn>
                <a:cxn ang="0">
                  <a:pos x="82" y="140"/>
                </a:cxn>
                <a:cxn ang="0">
                  <a:pos x="62" y="144"/>
                </a:cxn>
                <a:cxn ang="0">
                  <a:pos x="50" y="158"/>
                </a:cxn>
                <a:cxn ang="0">
                  <a:pos x="0" y="160"/>
                </a:cxn>
                <a:cxn ang="0">
                  <a:pos x="0" y="146"/>
                </a:cxn>
                <a:cxn ang="0">
                  <a:pos x="2" y="130"/>
                </a:cxn>
                <a:cxn ang="0">
                  <a:pos x="10" y="124"/>
                </a:cxn>
                <a:cxn ang="0">
                  <a:pos x="18" y="122"/>
                </a:cxn>
                <a:cxn ang="0">
                  <a:pos x="40" y="104"/>
                </a:cxn>
                <a:cxn ang="0">
                  <a:pos x="44" y="88"/>
                </a:cxn>
                <a:cxn ang="0">
                  <a:pos x="42" y="76"/>
                </a:cxn>
                <a:cxn ang="0">
                  <a:pos x="34" y="60"/>
                </a:cxn>
                <a:cxn ang="0">
                  <a:pos x="34" y="56"/>
                </a:cxn>
                <a:cxn ang="0">
                  <a:pos x="70" y="32"/>
                </a:cxn>
                <a:cxn ang="0">
                  <a:pos x="82" y="22"/>
                </a:cxn>
                <a:cxn ang="0">
                  <a:pos x="86" y="6"/>
                </a:cxn>
                <a:cxn ang="0">
                  <a:pos x="100" y="0"/>
                </a:cxn>
                <a:cxn ang="0">
                  <a:pos x="118" y="16"/>
                </a:cxn>
                <a:cxn ang="0">
                  <a:pos x="154" y="20"/>
                </a:cxn>
                <a:cxn ang="0">
                  <a:pos x="150" y="32"/>
                </a:cxn>
                <a:cxn ang="0">
                  <a:pos x="150" y="74"/>
                </a:cxn>
                <a:cxn ang="0">
                  <a:pos x="156" y="94"/>
                </a:cxn>
                <a:cxn ang="0">
                  <a:pos x="174" y="96"/>
                </a:cxn>
                <a:cxn ang="0">
                  <a:pos x="186" y="104"/>
                </a:cxn>
                <a:cxn ang="0">
                  <a:pos x="184" y="124"/>
                </a:cxn>
                <a:cxn ang="0">
                  <a:pos x="186" y="140"/>
                </a:cxn>
                <a:cxn ang="0">
                  <a:pos x="194" y="154"/>
                </a:cxn>
                <a:cxn ang="0">
                  <a:pos x="212" y="170"/>
                </a:cxn>
                <a:cxn ang="0">
                  <a:pos x="232" y="196"/>
                </a:cxn>
                <a:cxn ang="0">
                  <a:pos x="208" y="208"/>
                </a:cxn>
                <a:cxn ang="0">
                  <a:pos x="194" y="224"/>
                </a:cxn>
                <a:cxn ang="0">
                  <a:pos x="196" y="264"/>
                </a:cxn>
              </a:cxnLst>
              <a:rect l="0" t="0" r="0" b="0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4" y="224"/>
                  </a:lnTo>
                  <a:lnTo>
                    <a:pt x="196" y="264"/>
                  </a:lnTo>
                  <a:lnTo>
                    <a:pt x="196" y="264"/>
                  </a:lnTo>
                  <a:close/>
                </a:path>
              </a:pathLst>
            </a:custGeom>
            <a:solidFill>
              <a:srgbClr val="9C9A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3" name="Freeform 35"/>
            <p:cNvSpPr/>
            <p:nvPr/>
          </p:nvSpPr>
          <p:spPr>
            <a:xfrm>
              <a:off x="10520" y="2990"/>
              <a:ext cx="1470" cy="1385"/>
            </a:xfrm>
            <a:custGeom>
              <a:avLst/>
              <a:gdLst/>
              <a:ahLst/>
              <a:cxnLst>
                <a:cxn ang="0">
                  <a:pos x="234" y="550"/>
                </a:cxn>
                <a:cxn ang="0">
                  <a:pos x="248" y="530"/>
                </a:cxn>
                <a:cxn ang="0">
                  <a:pos x="264" y="516"/>
                </a:cxn>
                <a:cxn ang="0">
                  <a:pos x="274" y="480"/>
                </a:cxn>
                <a:cxn ang="0">
                  <a:pos x="252" y="468"/>
                </a:cxn>
                <a:cxn ang="0">
                  <a:pos x="252" y="438"/>
                </a:cxn>
                <a:cxn ang="0">
                  <a:pos x="280" y="404"/>
                </a:cxn>
                <a:cxn ang="0">
                  <a:pos x="288" y="388"/>
                </a:cxn>
                <a:cxn ang="0">
                  <a:pos x="290" y="342"/>
                </a:cxn>
                <a:cxn ang="0">
                  <a:pos x="252" y="300"/>
                </a:cxn>
                <a:cxn ang="0">
                  <a:pos x="200" y="304"/>
                </a:cxn>
                <a:cxn ang="0">
                  <a:pos x="174" y="330"/>
                </a:cxn>
                <a:cxn ang="0">
                  <a:pos x="130" y="390"/>
                </a:cxn>
                <a:cxn ang="0">
                  <a:pos x="110" y="416"/>
                </a:cxn>
                <a:cxn ang="0">
                  <a:pos x="36" y="364"/>
                </a:cxn>
                <a:cxn ang="0">
                  <a:pos x="12" y="358"/>
                </a:cxn>
                <a:cxn ang="0">
                  <a:pos x="0" y="348"/>
                </a:cxn>
                <a:cxn ang="0">
                  <a:pos x="4" y="324"/>
                </a:cxn>
                <a:cxn ang="0">
                  <a:pos x="18" y="320"/>
                </a:cxn>
                <a:cxn ang="0">
                  <a:pos x="40" y="292"/>
                </a:cxn>
                <a:cxn ang="0">
                  <a:pos x="34" y="238"/>
                </a:cxn>
                <a:cxn ang="0">
                  <a:pos x="28" y="228"/>
                </a:cxn>
                <a:cxn ang="0">
                  <a:pos x="20" y="186"/>
                </a:cxn>
                <a:cxn ang="0">
                  <a:pos x="26" y="172"/>
                </a:cxn>
                <a:cxn ang="0">
                  <a:pos x="44" y="190"/>
                </a:cxn>
                <a:cxn ang="0">
                  <a:pos x="58" y="210"/>
                </a:cxn>
                <a:cxn ang="0">
                  <a:pos x="80" y="224"/>
                </a:cxn>
                <a:cxn ang="0">
                  <a:pos x="100" y="222"/>
                </a:cxn>
                <a:cxn ang="0">
                  <a:pos x="142" y="186"/>
                </a:cxn>
                <a:cxn ang="0">
                  <a:pos x="216" y="128"/>
                </a:cxn>
                <a:cxn ang="0">
                  <a:pos x="232" y="104"/>
                </a:cxn>
                <a:cxn ang="0">
                  <a:pos x="262" y="76"/>
                </a:cxn>
                <a:cxn ang="0">
                  <a:pos x="292" y="74"/>
                </a:cxn>
                <a:cxn ang="0">
                  <a:pos x="312" y="84"/>
                </a:cxn>
                <a:cxn ang="0">
                  <a:pos x="348" y="66"/>
                </a:cxn>
                <a:cxn ang="0">
                  <a:pos x="348" y="16"/>
                </a:cxn>
                <a:cxn ang="0">
                  <a:pos x="362" y="2"/>
                </a:cxn>
                <a:cxn ang="0">
                  <a:pos x="396" y="32"/>
                </a:cxn>
                <a:cxn ang="0">
                  <a:pos x="418" y="46"/>
                </a:cxn>
                <a:cxn ang="0">
                  <a:pos x="436" y="44"/>
                </a:cxn>
                <a:cxn ang="0">
                  <a:pos x="440" y="28"/>
                </a:cxn>
                <a:cxn ang="0">
                  <a:pos x="458" y="24"/>
                </a:cxn>
                <a:cxn ang="0">
                  <a:pos x="460" y="62"/>
                </a:cxn>
                <a:cxn ang="0">
                  <a:pos x="498" y="110"/>
                </a:cxn>
                <a:cxn ang="0">
                  <a:pos x="516" y="178"/>
                </a:cxn>
                <a:cxn ang="0">
                  <a:pos x="530" y="196"/>
                </a:cxn>
                <a:cxn ang="0">
                  <a:pos x="588" y="236"/>
                </a:cxn>
                <a:cxn ang="0">
                  <a:pos x="580" y="250"/>
                </a:cxn>
                <a:cxn ang="0">
                  <a:pos x="520" y="292"/>
                </a:cxn>
                <a:cxn ang="0">
                  <a:pos x="502" y="310"/>
                </a:cxn>
                <a:cxn ang="0">
                  <a:pos x="472" y="346"/>
                </a:cxn>
                <a:cxn ang="0">
                  <a:pos x="466" y="374"/>
                </a:cxn>
                <a:cxn ang="0">
                  <a:pos x="448" y="390"/>
                </a:cxn>
                <a:cxn ang="0">
                  <a:pos x="412" y="402"/>
                </a:cxn>
                <a:cxn ang="0">
                  <a:pos x="362" y="424"/>
                </a:cxn>
                <a:cxn ang="0">
                  <a:pos x="322" y="460"/>
                </a:cxn>
                <a:cxn ang="0">
                  <a:pos x="304" y="494"/>
                </a:cxn>
                <a:cxn ang="0">
                  <a:pos x="290" y="542"/>
                </a:cxn>
                <a:cxn ang="0">
                  <a:pos x="236" y="554"/>
                </a:cxn>
              </a:cxnLst>
              <a:rect l="0" t="0" r="0" b="0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lnTo>
                    <a:pt x="236" y="554"/>
                  </a:lnTo>
                  <a:close/>
                </a:path>
              </a:pathLst>
            </a:custGeom>
            <a:solidFill>
              <a:srgbClr val="0074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4" name="Freeform 36"/>
            <p:cNvSpPr/>
            <p:nvPr/>
          </p:nvSpPr>
          <p:spPr>
            <a:xfrm>
              <a:off x="10830" y="2220"/>
              <a:ext cx="2095" cy="1330"/>
            </a:xfrm>
            <a:custGeom>
              <a:avLst/>
              <a:gdLst/>
              <a:ahLst/>
              <a:cxnLst>
                <a:cxn ang="0">
                  <a:pos x="410" y="492"/>
                </a:cxn>
                <a:cxn ang="0">
                  <a:pos x="402" y="438"/>
                </a:cxn>
                <a:cxn ang="0">
                  <a:pos x="376" y="398"/>
                </a:cxn>
                <a:cxn ang="0">
                  <a:pos x="346" y="366"/>
                </a:cxn>
                <a:cxn ang="0">
                  <a:pos x="324" y="314"/>
                </a:cxn>
                <a:cxn ang="0">
                  <a:pos x="300" y="346"/>
                </a:cxn>
                <a:cxn ang="0">
                  <a:pos x="258" y="308"/>
                </a:cxn>
                <a:cxn ang="0">
                  <a:pos x="206" y="288"/>
                </a:cxn>
                <a:cxn ang="0">
                  <a:pos x="186" y="240"/>
                </a:cxn>
                <a:cxn ang="0">
                  <a:pos x="152" y="174"/>
                </a:cxn>
                <a:cxn ang="0">
                  <a:pos x="112" y="200"/>
                </a:cxn>
                <a:cxn ang="0">
                  <a:pos x="80" y="200"/>
                </a:cxn>
                <a:cxn ang="0">
                  <a:pos x="60" y="152"/>
                </a:cxn>
                <a:cxn ang="0">
                  <a:pos x="36" y="88"/>
                </a:cxn>
                <a:cxn ang="0">
                  <a:pos x="0" y="58"/>
                </a:cxn>
                <a:cxn ang="0">
                  <a:pos x="14" y="30"/>
                </a:cxn>
                <a:cxn ang="0">
                  <a:pos x="68" y="60"/>
                </a:cxn>
                <a:cxn ang="0">
                  <a:pos x="108" y="32"/>
                </a:cxn>
                <a:cxn ang="0">
                  <a:pos x="138" y="0"/>
                </a:cxn>
                <a:cxn ang="0">
                  <a:pos x="166" y="22"/>
                </a:cxn>
                <a:cxn ang="0">
                  <a:pos x="198" y="68"/>
                </a:cxn>
                <a:cxn ang="0">
                  <a:pos x="294" y="66"/>
                </a:cxn>
                <a:cxn ang="0">
                  <a:pos x="350" y="30"/>
                </a:cxn>
                <a:cxn ang="0">
                  <a:pos x="358" y="80"/>
                </a:cxn>
                <a:cxn ang="0">
                  <a:pos x="398" y="78"/>
                </a:cxn>
                <a:cxn ang="0">
                  <a:pos x="422" y="76"/>
                </a:cxn>
                <a:cxn ang="0">
                  <a:pos x="470" y="110"/>
                </a:cxn>
                <a:cxn ang="0">
                  <a:pos x="518" y="166"/>
                </a:cxn>
                <a:cxn ang="0">
                  <a:pos x="546" y="134"/>
                </a:cxn>
                <a:cxn ang="0">
                  <a:pos x="572" y="140"/>
                </a:cxn>
                <a:cxn ang="0">
                  <a:pos x="606" y="184"/>
                </a:cxn>
                <a:cxn ang="0">
                  <a:pos x="664" y="204"/>
                </a:cxn>
                <a:cxn ang="0">
                  <a:pos x="684" y="186"/>
                </a:cxn>
                <a:cxn ang="0">
                  <a:pos x="684" y="168"/>
                </a:cxn>
                <a:cxn ang="0">
                  <a:pos x="724" y="146"/>
                </a:cxn>
                <a:cxn ang="0">
                  <a:pos x="742" y="132"/>
                </a:cxn>
                <a:cxn ang="0">
                  <a:pos x="756" y="154"/>
                </a:cxn>
                <a:cxn ang="0">
                  <a:pos x="806" y="188"/>
                </a:cxn>
                <a:cxn ang="0">
                  <a:pos x="838" y="228"/>
                </a:cxn>
                <a:cxn ang="0">
                  <a:pos x="818" y="272"/>
                </a:cxn>
                <a:cxn ang="0">
                  <a:pos x="802" y="308"/>
                </a:cxn>
                <a:cxn ang="0">
                  <a:pos x="778" y="300"/>
                </a:cxn>
                <a:cxn ang="0">
                  <a:pos x="770" y="258"/>
                </a:cxn>
                <a:cxn ang="0">
                  <a:pos x="744" y="242"/>
                </a:cxn>
                <a:cxn ang="0">
                  <a:pos x="716" y="282"/>
                </a:cxn>
                <a:cxn ang="0">
                  <a:pos x="686" y="346"/>
                </a:cxn>
                <a:cxn ang="0">
                  <a:pos x="632" y="368"/>
                </a:cxn>
                <a:cxn ang="0">
                  <a:pos x="618" y="410"/>
                </a:cxn>
                <a:cxn ang="0">
                  <a:pos x="638" y="444"/>
                </a:cxn>
                <a:cxn ang="0">
                  <a:pos x="588" y="456"/>
                </a:cxn>
                <a:cxn ang="0">
                  <a:pos x="540" y="438"/>
                </a:cxn>
                <a:cxn ang="0">
                  <a:pos x="502" y="456"/>
                </a:cxn>
                <a:cxn ang="0">
                  <a:pos x="476" y="530"/>
                </a:cxn>
              </a:cxnLst>
              <a:rect l="0" t="0" r="0" b="0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76" y="530"/>
                  </a:lnTo>
                  <a:lnTo>
                    <a:pt x="464" y="532"/>
                  </a:lnTo>
                  <a:lnTo>
                    <a:pt x="464" y="532"/>
                  </a:lnTo>
                  <a:close/>
                </a:path>
              </a:pathLst>
            </a:custGeom>
            <a:solidFill>
              <a:srgbClr val="00A0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5" name="Freeform 37"/>
            <p:cNvSpPr/>
            <p:nvPr/>
          </p:nvSpPr>
          <p:spPr>
            <a:xfrm>
              <a:off x="10395" y="225"/>
              <a:ext cx="2785" cy="2490"/>
            </a:xfrm>
            <a:custGeom>
              <a:avLst/>
              <a:gdLst/>
              <a:ahLst/>
              <a:cxnLst>
                <a:cxn ang="0">
                  <a:pos x="750" y="920"/>
                </a:cxn>
                <a:cxn ang="0">
                  <a:pos x="698" y="952"/>
                </a:cxn>
                <a:cxn ang="0">
                  <a:pos x="656" y="908"/>
                </a:cxn>
                <a:cxn ang="0">
                  <a:pos x="614" y="872"/>
                </a:cxn>
                <a:cxn ang="0">
                  <a:pos x="568" y="866"/>
                </a:cxn>
                <a:cxn ang="0">
                  <a:pos x="534" y="824"/>
                </a:cxn>
                <a:cxn ang="0">
                  <a:pos x="488" y="834"/>
                </a:cxn>
                <a:cxn ang="0">
                  <a:pos x="442" y="860"/>
                </a:cxn>
                <a:cxn ang="0">
                  <a:pos x="360" y="840"/>
                </a:cxn>
                <a:cxn ang="0">
                  <a:pos x="320" y="790"/>
                </a:cxn>
                <a:cxn ang="0">
                  <a:pos x="288" y="776"/>
                </a:cxn>
                <a:cxn ang="0">
                  <a:pos x="324" y="756"/>
                </a:cxn>
                <a:cxn ang="0">
                  <a:pos x="288" y="712"/>
                </a:cxn>
                <a:cxn ang="0">
                  <a:pos x="244" y="716"/>
                </a:cxn>
                <a:cxn ang="0">
                  <a:pos x="220" y="662"/>
                </a:cxn>
                <a:cxn ang="0">
                  <a:pos x="268" y="592"/>
                </a:cxn>
                <a:cxn ang="0">
                  <a:pos x="304" y="516"/>
                </a:cxn>
                <a:cxn ang="0">
                  <a:pos x="314" y="550"/>
                </a:cxn>
                <a:cxn ang="0">
                  <a:pos x="358" y="568"/>
                </a:cxn>
                <a:cxn ang="0">
                  <a:pos x="358" y="484"/>
                </a:cxn>
                <a:cxn ang="0">
                  <a:pos x="360" y="428"/>
                </a:cxn>
                <a:cxn ang="0">
                  <a:pos x="338" y="348"/>
                </a:cxn>
                <a:cxn ang="0">
                  <a:pos x="362" y="252"/>
                </a:cxn>
                <a:cxn ang="0">
                  <a:pos x="314" y="158"/>
                </a:cxn>
                <a:cxn ang="0">
                  <a:pos x="252" y="188"/>
                </a:cxn>
                <a:cxn ang="0">
                  <a:pos x="166" y="218"/>
                </a:cxn>
                <a:cxn ang="0">
                  <a:pos x="130" y="192"/>
                </a:cxn>
                <a:cxn ang="0">
                  <a:pos x="102" y="126"/>
                </a:cxn>
                <a:cxn ang="0">
                  <a:pos x="44" y="140"/>
                </a:cxn>
                <a:cxn ang="0">
                  <a:pos x="20" y="96"/>
                </a:cxn>
                <a:cxn ang="0">
                  <a:pos x="72" y="10"/>
                </a:cxn>
                <a:cxn ang="0">
                  <a:pos x="168" y="16"/>
                </a:cxn>
                <a:cxn ang="0">
                  <a:pos x="282" y="26"/>
                </a:cxn>
                <a:cxn ang="0">
                  <a:pos x="392" y="184"/>
                </a:cxn>
                <a:cxn ang="0">
                  <a:pos x="458" y="278"/>
                </a:cxn>
                <a:cxn ang="0">
                  <a:pos x="498" y="330"/>
                </a:cxn>
                <a:cxn ang="0">
                  <a:pos x="570" y="354"/>
                </a:cxn>
                <a:cxn ang="0">
                  <a:pos x="638" y="366"/>
                </a:cxn>
                <a:cxn ang="0">
                  <a:pos x="716" y="396"/>
                </a:cxn>
                <a:cxn ang="0">
                  <a:pos x="770" y="448"/>
                </a:cxn>
                <a:cxn ang="0">
                  <a:pos x="814" y="512"/>
                </a:cxn>
                <a:cxn ang="0">
                  <a:pos x="912" y="486"/>
                </a:cxn>
                <a:cxn ang="0">
                  <a:pos x="990" y="404"/>
                </a:cxn>
                <a:cxn ang="0">
                  <a:pos x="1084" y="340"/>
                </a:cxn>
                <a:cxn ang="0">
                  <a:pos x="1084" y="412"/>
                </a:cxn>
                <a:cxn ang="0">
                  <a:pos x="1112" y="498"/>
                </a:cxn>
                <a:cxn ang="0">
                  <a:pos x="1096" y="584"/>
                </a:cxn>
                <a:cxn ang="0">
                  <a:pos x="1088" y="732"/>
                </a:cxn>
                <a:cxn ang="0">
                  <a:pos x="1028" y="748"/>
                </a:cxn>
                <a:cxn ang="0">
                  <a:pos x="974" y="772"/>
                </a:cxn>
                <a:cxn ang="0">
                  <a:pos x="942" y="800"/>
                </a:cxn>
                <a:cxn ang="0">
                  <a:pos x="984" y="910"/>
                </a:cxn>
                <a:cxn ang="0">
                  <a:pos x="972" y="968"/>
                </a:cxn>
                <a:cxn ang="0">
                  <a:pos x="928" y="924"/>
                </a:cxn>
                <a:cxn ang="0">
                  <a:pos x="904" y="930"/>
                </a:cxn>
                <a:cxn ang="0">
                  <a:pos x="848" y="972"/>
                </a:cxn>
                <a:cxn ang="0">
                  <a:pos x="812" y="996"/>
                </a:cxn>
              </a:cxnLst>
              <a:rect l="0" t="0" r="0" b="0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32" y="992"/>
                  </a:lnTo>
                  <a:lnTo>
                    <a:pt x="812" y="996"/>
                  </a:lnTo>
                  <a:lnTo>
                    <a:pt x="812" y="996"/>
                  </a:lnTo>
                  <a:close/>
                </a:path>
              </a:pathLst>
            </a:custGeom>
            <a:solidFill>
              <a:srgbClr val="00A0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6" name="Freeform 38"/>
            <p:cNvSpPr/>
            <p:nvPr/>
          </p:nvSpPr>
          <p:spPr>
            <a:xfrm>
              <a:off x="4810" y="3400"/>
              <a:ext cx="3525" cy="3000"/>
            </a:xfrm>
            <a:custGeom>
              <a:avLst/>
              <a:gdLst/>
              <a:ahLst/>
              <a:cxnLst>
                <a:cxn ang="0">
                  <a:pos x="1230" y="918"/>
                </a:cxn>
                <a:cxn ang="0">
                  <a:pos x="1196" y="976"/>
                </a:cxn>
                <a:cxn ang="0">
                  <a:pos x="1214" y="1092"/>
                </a:cxn>
                <a:cxn ang="0">
                  <a:pos x="1172" y="1136"/>
                </a:cxn>
                <a:cxn ang="0">
                  <a:pos x="1124" y="1194"/>
                </a:cxn>
                <a:cxn ang="0">
                  <a:pos x="1036" y="1182"/>
                </a:cxn>
                <a:cxn ang="0">
                  <a:pos x="972" y="1096"/>
                </a:cxn>
                <a:cxn ang="0">
                  <a:pos x="908" y="1054"/>
                </a:cxn>
                <a:cxn ang="0">
                  <a:pos x="834" y="1030"/>
                </a:cxn>
                <a:cxn ang="0">
                  <a:pos x="826" y="1080"/>
                </a:cxn>
                <a:cxn ang="0">
                  <a:pos x="788" y="1120"/>
                </a:cxn>
                <a:cxn ang="0">
                  <a:pos x="696" y="1046"/>
                </a:cxn>
                <a:cxn ang="0">
                  <a:pos x="764" y="1022"/>
                </a:cxn>
                <a:cxn ang="0">
                  <a:pos x="812" y="1010"/>
                </a:cxn>
                <a:cxn ang="0">
                  <a:pos x="818" y="922"/>
                </a:cxn>
                <a:cxn ang="0">
                  <a:pos x="878" y="860"/>
                </a:cxn>
                <a:cxn ang="0">
                  <a:pos x="876" y="776"/>
                </a:cxn>
                <a:cxn ang="0">
                  <a:pos x="846" y="662"/>
                </a:cxn>
                <a:cxn ang="0">
                  <a:pos x="760" y="608"/>
                </a:cxn>
                <a:cxn ang="0">
                  <a:pos x="638" y="510"/>
                </a:cxn>
                <a:cxn ang="0">
                  <a:pos x="506" y="456"/>
                </a:cxn>
                <a:cxn ang="0">
                  <a:pos x="412" y="428"/>
                </a:cxn>
                <a:cxn ang="0">
                  <a:pos x="356" y="460"/>
                </a:cxn>
                <a:cxn ang="0">
                  <a:pos x="318" y="494"/>
                </a:cxn>
                <a:cxn ang="0">
                  <a:pos x="182" y="398"/>
                </a:cxn>
                <a:cxn ang="0">
                  <a:pos x="42" y="378"/>
                </a:cxn>
                <a:cxn ang="0">
                  <a:pos x="8" y="326"/>
                </a:cxn>
                <a:cxn ang="0">
                  <a:pos x="12" y="278"/>
                </a:cxn>
                <a:cxn ang="0">
                  <a:pos x="100" y="232"/>
                </a:cxn>
                <a:cxn ang="0">
                  <a:pos x="156" y="146"/>
                </a:cxn>
                <a:cxn ang="0">
                  <a:pos x="274" y="120"/>
                </a:cxn>
                <a:cxn ang="0">
                  <a:pos x="308" y="38"/>
                </a:cxn>
                <a:cxn ang="0">
                  <a:pos x="346" y="4"/>
                </a:cxn>
                <a:cxn ang="0">
                  <a:pos x="450" y="90"/>
                </a:cxn>
                <a:cxn ang="0">
                  <a:pos x="446" y="180"/>
                </a:cxn>
                <a:cxn ang="0">
                  <a:pos x="506" y="280"/>
                </a:cxn>
                <a:cxn ang="0">
                  <a:pos x="652" y="252"/>
                </a:cxn>
                <a:cxn ang="0">
                  <a:pos x="626" y="314"/>
                </a:cxn>
                <a:cxn ang="0">
                  <a:pos x="632" y="372"/>
                </a:cxn>
                <a:cxn ang="0">
                  <a:pos x="702" y="456"/>
                </a:cxn>
                <a:cxn ang="0">
                  <a:pos x="780" y="514"/>
                </a:cxn>
                <a:cxn ang="0">
                  <a:pos x="808" y="456"/>
                </a:cxn>
                <a:cxn ang="0">
                  <a:pos x="868" y="450"/>
                </a:cxn>
                <a:cxn ang="0">
                  <a:pos x="938" y="438"/>
                </a:cxn>
                <a:cxn ang="0">
                  <a:pos x="1002" y="440"/>
                </a:cxn>
                <a:cxn ang="0">
                  <a:pos x="940" y="512"/>
                </a:cxn>
                <a:cxn ang="0">
                  <a:pos x="974" y="642"/>
                </a:cxn>
                <a:cxn ang="0">
                  <a:pos x="1024" y="652"/>
                </a:cxn>
                <a:cxn ang="0">
                  <a:pos x="1106" y="762"/>
                </a:cxn>
                <a:cxn ang="0">
                  <a:pos x="1152" y="868"/>
                </a:cxn>
                <a:cxn ang="0">
                  <a:pos x="1230" y="850"/>
                </a:cxn>
                <a:cxn ang="0">
                  <a:pos x="1250" y="792"/>
                </a:cxn>
                <a:cxn ang="0">
                  <a:pos x="1214" y="742"/>
                </a:cxn>
                <a:cxn ang="0">
                  <a:pos x="1258" y="678"/>
                </a:cxn>
                <a:cxn ang="0">
                  <a:pos x="1278" y="688"/>
                </a:cxn>
                <a:cxn ang="0">
                  <a:pos x="1344" y="736"/>
                </a:cxn>
                <a:cxn ang="0">
                  <a:pos x="1404" y="860"/>
                </a:cxn>
                <a:cxn ang="0">
                  <a:pos x="1360" y="880"/>
                </a:cxn>
                <a:cxn ang="0">
                  <a:pos x="1324" y="938"/>
                </a:cxn>
              </a:cxnLst>
              <a:rect l="0" t="0" r="0" b="0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24" y="938"/>
                  </a:lnTo>
                  <a:lnTo>
                    <a:pt x="1314" y="940"/>
                  </a:lnTo>
                  <a:lnTo>
                    <a:pt x="1314" y="94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7" name="Freeform 39"/>
            <p:cNvSpPr/>
            <p:nvPr/>
          </p:nvSpPr>
          <p:spPr>
            <a:xfrm>
              <a:off x="3890" y="2830"/>
              <a:ext cx="125" cy="13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6" y="0"/>
                </a:cxn>
                <a:cxn ang="0">
                  <a:pos x="36" y="2"/>
                </a:cxn>
                <a:cxn ang="0">
                  <a:pos x="44" y="8"/>
                </a:cxn>
                <a:cxn ang="0">
                  <a:pos x="48" y="16"/>
                </a:cxn>
                <a:cxn ang="0">
                  <a:pos x="50" y="26"/>
                </a:cxn>
                <a:cxn ang="0">
                  <a:pos x="50" y="26"/>
                </a:cxn>
                <a:cxn ang="0">
                  <a:pos x="48" y="36"/>
                </a:cxn>
                <a:cxn ang="0">
                  <a:pos x="44" y="44"/>
                </a:cxn>
                <a:cxn ang="0">
                  <a:pos x="36" y="50"/>
                </a:cxn>
                <a:cxn ang="0">
                  <a:pos x="26" y="52"/>
                </a:cxn>
                <a:cxn ang="0">
                  <a:pos x="26" y="52"/>
                </a:cxn>
                <a:cxn ang="0">
                  <a:pos x="16" y="50"/>
                </a:cxn>
                <a:cxn ang="0">
                  <a:pos x="6" y="44"/>
                </a:cxn>
                <a:cxn ang="0">
                  <a:pos x="2" y="36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2" y="16"/>
                </a:cxn>
                <a:cxn ang="0">
                  <a:pos x="6" y="8"/>
                </a:cxn>
                <a:cxn ang="0">
                  <a:pos x="16" y="2"/>
                </a:cxn>
                <a:cxn ang="0">
                  <a:pos x="26" y="0"/>
                </a:cxn>
                <a:cxn ang="0">
                  <a:pos x="26" y="0"/>
                </a:cxn>
              </a:cxnLst>
              <a:rect l="0" t="0" r="0" b="0"/>
              <a:pathLst>
                <a:path w="50" h="52">
                  <a:moveTo>
                    <a:pt x="26" y="0"/>
                  </a:moveTo>
                  <a:lnTo>
                    <a:pt x="26" y="0"/>
                  </a:lnTo>
                  <a:lnTo>
                    <a:pt x="36" y="2"/>
                  </a:lnTo>
                  <a:lnTo>
                    <a:pt x="44" y="8"/>
                  </a:lnTo>
                  <a:lnTo>
                    <a:pt x="48" y="1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48" y="36"/>
                  </a:lnTo>
                  <a:lnTo>
                    <a:pt x="44" y="44"/>
                  </a:lnTo>
                  <a:lnTo>
                    <a:pt x="36" y="50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16" y="50"/>
                  </a:lnTo>
                  <a:lnTo>
                    <a:pt x="6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6" y="8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8" name="Freeform 40"/>
            <p:cNvSpPr/>
            <p:nvPr/>
          </p:nvSpPr>
          <p:spPr>
            <a:xfrm>
              <a:off x="6705" y="5230"/>
              <a:ext cx="125" cy="13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4" y="2"/>
                </a:cxn>
                <a:cxn ang="0">
                  <a:pos x="42" y="8"/>
                </a:cxn>
                <a:cxn ang="0">
                  <a:pos x="48" y="16"/>
                </a:cxn>
                <a:cxn ang="0">
                  <a:pos x="50" y="26"/>
                </a:cxn>
                <a:cxn ang="0">
                  <a:pos x="50" y="26"/>
                </a:cxn>
                <a:cxn ang="0">
                  <a:pos x="48" y="36"/>
                </a:cxn>
                <a:cxn ang="0">
                  <a:pos x="42" y="44"/>
                </a:cxn>
                <a:cxn ang="0">
                  <a:pos x="34" y="50"/>
                </a:cxn>
                <a:cxn ang="0">
                  <a:pos x="24" y="52"/>
                </a:cxn>
                <a:cxn ang="0">
                  <a:pos x="24" y="52"/>
                </a:cxn>
                <a:cxn ang="0">
                  <a:pos x="14" y="50"/>
                </a:cxn>
                <a:cxn ang="0">
                  <a:pos x="6" y="44"/>
                </a:cxn>
                <a:cxn ang="0">
                  <a:pos x="2" y="36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2" y="16"/>
                </a:cxn>
                <a:cxn ang="0">
                  <a:pos x="6" y="8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0" b="0"/>
              <a:pathLst>
                <a:path w="50" h="52">
                  <a:moveTo>
                    <a:pt x="24" y="0"/>
                  </a:moveTo>
                  <a:lnTo>
                    <a:pt x="24" y="0"/>
                  </a:lnTo>
                  <a:lnTo>
                    <a:pt x="34" y="2"/>
                  </a:lnTo>
                  <a:lnTo>
                    <a:pt x="42" y="8"/>
                  </a:lnTo>
                  <a:lnTo>
                    <a:pt x="48" y="1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48" y="36"/>
                  </a:lnTo>
                  <a:lnTo>
                    <a:pt x="42" y="44"/>
                  </a:lnTo>
                  <a:lnTo>
                    <a:pt x="34" y="50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14" y="50"/>
                  </a:lnTo>
                  <a:lnTo>
                    <a:pt x="6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6" y="8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9" name="Freeform 41"/>
            <p:cNvSpPr/>
            <p:nvPr/>
          </p:nvSpPr>
          <p:spPr>
            <a:xfrm>
              <a:off x="7260" y="6930"/>
              <a:ext cx="100" cy="10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38" y="28"/>
                </a:cxn>
                <a:cxn ang="0">
                  <a:pos x="34" y="36"/>
                </a:cxn>
                <a:cxn ang="0">
                  <a:pos x="28" y="40"/>
                </a:cxn>
                <a:cxn ang="0">
                  <a:pos x="20" y="42"/>
                </a:cxn>
                <a:cxn ang="0">
                  <a:pos x="20" y="42"/>
                </a:cxn>
                <a:cxn ang="0">
                  <a:pos x="12" y="40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0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50" name="Freeform 42"/>
            <p:cNvSpPr/>
            <p:nvPr/>
          </p:nvSpPr>
          <p:spPr>
            <a:xfrm>
              <a:off x="6880" y="8565"/>
              <a:ext cx="105" cy="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30" y="2"/>
                </a:cxn>
                <a:cxn ang="0">
                  <a:pos x="36" y="6"/>
                </a:cxn>
                <a:cxn ang="0">
                  <a:pos x="40" y="12"/>
                </a:cxn>
                <a:cxn ang="0">
                  <a:pos x="42" y="20"/>
                </a:cxn>
                <a:cxn ang="0">
                  <a:pos x="42" y="20"/>
                </a:cxn>
                <a:cxn ang="0">
                  <a:pos x="40" y="28"/>
                </a:cxn>
                <a:cxn ang="0">
                  <a:pos x="36" y="34"/>
                </a:cxn>
                <a:cxn ang="0">
                  <a:pos x="30" y="38"/>
                </a:cxn>
                <a:cxn ang="0">
                  <a:pos x="22" y="40"/>
                </a:cxn>
                <a:cxn ang="0">
                  <a:pos x="22" y="40"/>
                </a:cxn>
                <a:cxn ang="0">
                  <a:pos x="14" y="38"/>
                </a:cxn>
                <a:cxn ang="0">
                  <a:pos x="6" y="34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4" y="2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0" b="0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38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51" name="Freeform 43"/>
            <p:cNvSpPr/>
            <p:nvPr/>
          </p:nvSpPr>
          <p:spPr>
            <a:xfrm>
              <a:off x="4110" y="6915"/>
              <a:ext cx="100" cy="1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38" y="28"/>
                </a:cxn>
                <a:cxn ang="0">
                  <a:pos x="34" y="34"/>
                </a:cxn>
                <a:cxn ang="0">
                  <a:pos x="28" y="40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12" y="40"/>
                </a:cxn>
                <a:cxn ang="0">
                  <a:pos x="4" y="34"/>
                </a:cxn>
                <a:cxn ang="0">
                  <a:pos x="0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0" y="12"/>
                </a:cxn>
                <a:cxn ang="0">
                  <a:pos x="4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52" name="Freeform 44"/>
            <p:cNvSpPr/>
            <p:nvPr/>
          </p:nvSpPr>
          <p:spPr>
            <a:xfrm>
              <a:off x="8385" y="9190"/>
              <a:ext cx="100" cy="1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38" y="28"/>
                </a:cxn>
                <a:cxn ang="0">
                  <a:pos x="34" y="34"/>
                </a:cxn>
                <a:cxn ang="0">
                  <a:pos x="28" y="40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12" y="40"/>
                </a:cxn>
                <a:cxn ang="0">
                  <a:pos x="6" y="34"/>
                </a:cxn>
                <a:cxn ang="0">
                  <a:pos x="0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0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53" name="Freeform 45"/>
            <p:cNvSpPr/>
            <p:nvPr/>
          </p:nvSpPr>
          <p:spPr>
            <a:xfrm>
              <a:off x="7960" y="8125"/>
              <a:ext cx="105" cy="10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6" y="6"/>
                </a:cxn>
                <a:cxn ang="0">
                  <a:pos x="40" y="14"/>
                </a:cxn>
                <a:cxn ang="0">
                  <a:pos x="42" y="22"/>
                </a:cxn>
                <a:cxn ang="0">
                  <a:pos x="42" y="22"/>
                </a:cxn>
                <a:cxn ang="0">
                  <a:pos x="40" y="30"/>
                </a:cxn>
                <a:cxn ang="0">
                  <a:pos x="36" y="36"/>
                </a:cxn>
                <a:cxn ang="0">
                  <a:pos x="28" y="40"/>
                </a:cxn>
                <a:cxn ang="0">
                  <a:pos x="20" y="42"/>
                </a:cxn>
                <a:cxn ang="0">
                  <a:pos x="20" y="42"/>
                </a:cxn>
                <a:cxn ang="0">
                  <a:pos x="12" y="40"/>
                </a:cxn>
                <a:cxn ang="0">
                  <a:pos x="6" y="36"/>
                </a:cxn>
                <a:cxn ang="0">
                  <a:pos x="2" y="30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14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54" name="Freeform 46"/>
            <p:cNvSpPr/>
            <p:nvPr/>
          </p:nvSpPr>
          <p:spPr>
            <a:xfrm>
              <a:off x="9480" y="7580"/>
              <a:ext cx="100" cy="1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38" y="28"/>
                </a:cxn>
                <a:cxn ang="0">
                  <a:pos x="34" y="34"/>
                </a:cxn>
                <a:cxn ang="0">
                  <a:pos x="28" y="40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12" y="40"/>
                </a:cxn>
                <a:cxn ang="0">
                  <a:pos x="4" y="34"/>
                </a:cxn>
                <a:cxn ang="0">
                  <a:pos x="0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0" y="12"/>
                </a:cxn>
                <a:cxn ang="0">
                  <a:pos x="4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55" name="Freeform 47"/>
            <p:cNvSpPr/>
            <p:nvPr/>
          </p:nvSpPr>
          <p:spPr>
            <a:xfrm>
              <a:off x="9735" y="9005"/>
              <a:ext cx="100" cy="1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0"/>
                </a:cxn>
                <a:cxn ang="0">
                  <a:pos x="34" y="4"/>
                </a:cxn>
                <a:cxn ang="0">
                  <a:pos x="40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40" y="28"/>
                </a:cxn>
                <a:cxn ang="0">
                  <a:pos x="34" y="34"/>
                </a:cxn>
                <a:cxn ang="0">
                  <a:pos x="28" y="38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12" y="38"/>
                </a:cxn>
                <a:cxn ang="0">
                  <a:pos x="6" y="34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4"/>
                </a:cxn>
                <a:cxn ang="0">
                  <a:pos x="12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4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4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56" name="Freeform 48"/>
            <p:cNvSpPr/>
            <p:nvPr/>
          </p:nvSpPr>
          <p:spPr>
            <a:xfrm>
              <a:off x="10260" y="7415"/>
              <a:ext cx="100" cy="1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38" y="28"/>
                </a:cxn>
                <a:cxn ang="0">
                  <a:pos x="34" y="36"/>
                </a:cxn>
                <a:cxn ang="0">
                  <a:pos x="28" y="40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12" y="40"/>
                </a:cxn>
                <a:cxn ang="0">
                  <a:pos x="6" y="36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57" name="Freeform 49"/>
            <p:cNvSpPr/>
            <p:nvPr/>
          </p:nvSpPr>
          <p:spPr>
            <a:xfrm>
              <a:off x="11160" y="8050"/>
              <a:ext cx="100" cy="1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38" y="28"/>
                </a:cxn>
                <a:cxn ang="0">
                  <a:pos x="34" y="34"/>
                </a:cxn>
                <a:cxn ang="0">
                  <a:pos x="28" y="38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12" y="38"/>
                </a:cxn>
                <a:cxn ang="0">
                  <a:pos x="6" y="34"/>
                </a:cxn>
                <a:cxn ang="0">
                  <a:pos x="0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0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58" name="Freeform 50"/>
            <p:cNvSpPr/>
            <p:nvPr/>
          </p:nvSpPr>
          <p:spPr>
            <a:xfrm>
              <a:off x="11165" y="6820"/>
              <a:ext cx="105" cy="10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6" y="6"/>
                </a:cxn>
                <a:cxn ang="0">
                  <a:pos x="40" y="14"/>
                </a:cxn>
                <a:cxn ang="0">
                  <a:pos x="42" y="22"/>
                </a:cxn>
                <a:cxn ang="0">
                  <a:pos x="42" y="22"/>
                </a:cxn>
                <a:cxn ang="0">
                  <a:pos x="40" y="28"/>
                </a:cxn>
                <a:cxn ang="0">
                  <a:pos x="36" y="36"/>
                </a:cxn>
                <a:cxn ang="0">
                  <a:pos x="28" y="40"/>
                </a:cxn>
                <a:cxn ang="0">
                  <a:pos x="20" y="42"/>
                </a:cxn>
                <a:cxn ang="0">
                  <a:pos x="20" y="42"/>
                </a:cxn>
                <a:cxn ang="0">
                  <a:pos x="12" y="40"/>
                </a:cxn>
                <a:cxn ang="0">
                  <a:pos x="6" y="36"/>
                </a:cxn>
                <a:cxn ang="0">
                  <a:pos x="2" y="28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14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59" name="Freeform 51"/>
            <p:cNvSpPr/>
            <p:nvPr/>
          </p:nvSpPr>
          <p:spPr>
            <a:xfrm>
              <a:off x="10495" y="6400"/>
              <a:ext cx="100" cy="1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38" y="28"/>
                </a:cxn>
                <a:cxn ang="0">
                  <a:pos x="34" y="34"/>
                </a:cxn>
                <a:cxn ang="0">
                  <a:pos x="28" y="38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12" y="38"/>
                </a:cxn>
                <a:cxn ang="0">
                  <a:pos x="6" y="34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0" name="Freeform 52"/>
            <p:cNvSpPr/>
            <p:nvPr/>
          </p:nvSpPr>
          <p:spPr>
            <a:xfrm>
              <a:off x="10940" y="6400"/>
              <a:ext cx="100" cy="1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38" y="28"/>
                </a:cxn>
                <a:cxn ang="0">
                  <a:pos x="34" y="34"/>
                </a:cxn>
                <a:cxn ang="0">
                  <a:pos x="28" y="38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12" y="38"/>
                </a:cxn>
                <a:cxn ang="0">
                  <a:pos x="6" y="34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1" name="Freeform 53"/>
            <p:cNvSpPr/>
            <p:nvPr/>
          </p:nvSpPr>
          <p:spPr>
            <a:xfrm>
              <a:off x="9510" y="5695"/>
              <a:ext cx="100" cy="10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38" y="28"/>
                </a:cxn>
                <a:cxn ang="0">
                  <a:pos x="34" y="36"/>
                </a:cxn>
                <a:cxn ang="0">
                  <a:pos x="28" y="40"/>
                </a:cxn>
                <a:cxn ang="0">
                  <a:pos x="20" y="42"/>
                </a:cxn>
                <a:cxn ang="0">
                  <a:pos x="20" y="42"/>
                </a:cxn>
                <a:cxn ang="0">
                  <a:pos x="12" y="40"/>
                </a:cxn>
                <a:cxn ang="0">
                  <a:pos x="6" y="36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2" name="Freeform 54"/>
            <p:cNvSpPr/>
            <p:nvPr/>
          </p:nvSpPr>
          <p:spPr>
            <a:xfrm>
              <a:off x="8405" y="5885"/>
              <a:ext cx="105" cy="1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6" y="6"/>
                </a:cxn>
                <a:cxn ang="0">
                  <a:pos x="40" y="12"/>
                </a:cxn>
                <a:cxn ang="0">
                  <a:pos x="42" y="20"/>
                </a:cxn>
                <a:cxn ang="0">
                  <a:pos x="42" y="20"/>
                </a:cxn>
                <a:cxn ang="0">
                  <a:pos x="40" y="28"/>
                </a:cxn>
                <a:cxn ang="0">
                  <a:pos x="36" y="34"/>
                </a:cxn>
                <a:cxn ang="0">
                  <a:pos x="28" y="38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14" y="38"/>
                </a:cxn>
                <a:cxn ang="0">
                  <a:pos x="6" y="34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4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2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3" name="Freeform 55"/>
            <p:cNvSpPr/>
            <p:nvPr/>
          </p:nvSpPr>
          <p:spPr>
            <a:xfrm>
              <a:off x="9205" y="4790"/>
              <a:ext cx="100" cy="1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38" y="28"/>
                </a:cxn>
                <a:cxn ang="0">
                  <a:pos x="34" y="34"/>
                </a:cxn>
                <a:cxn ang="0">
                  <a:pos x="28" y="38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12" y="38"/>
                </a:cxn>
                <a:cxn ang="0">
                  <a:pos x="6" y="34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4" name="Freeform 56"/>
            <p:cNvSpPr/>
            <p:nvPr/>
          </p:nvSpPr>
          <p:spPr>
            <a:xfrm>
              <a:off x="9650" y="4640"/>
              <a:ext cx="100" cy="10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38" y="28"/>
                </a:cxn>
                <a:cxn ang="0">
                  <a:pos x="34" y="36"/>
                </a:cxn>
                <a:cxn ang="0">
                  <a:pos x="28" y="40"/>
                </a:cxn>
                <a:cxn ang="0">
                  <a:pos x="20" y="42"/>
                </a:cxn>
                <a:cxn ang="0">
                  <a:pos x="20" y="42"/>
                </a:cxn>
                <a:cxn ang="0">
                  <a:pos x="12" y="40"/>
                </a:cxn>
                <a:cxn ang="0">
                  <a:pos x="6" y="36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5" name="Freeform 57"/>
            <p:cNvSpPr/>
            <p:nvPr/>
          </p:nvSpPr>
          <p:spPr>
            <a:xfrm>
              <a:off x="10300" y="5045"/>
              <a:ext cx="100" cy="10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4"/>
                </a:cxn>
                <a:cxn ang="0">
                  <a:pos x="40" y="22"/>
                </a:cxn>
                <a:cxn ang="0">
                  <a:pos x="40" y="22"/>
                </a:cxn>
                <a:cxn ang="0">
                  <a:pos x="38" y="30"/>
                </a:cxn>
                <a:cxn ang="0">
                  <a:pos x="34" y="36"/>
                </a:cxn>
                <a:cxn ang="0">
                  <a:pos x="28" y="40"/>
                </a:cxn>
                <a:cxn ang="0">
                  <a:pos x="20" y="42"/>
                </a:cxn>
                <a:cxn ang="0">
                  <a:pos x="20" y="42"/>
                </a:cxn>
                <a:cxn ang="0">
                  <a:pos x="12" y="40"/>
                </a:cxn>
                <a:cxn ang="0">
                  <a:pos x="6" y="36"/>
                </a:cxn>
                <a:cxn ang="0">
                  <a:pos x="0" y="30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0" y="14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4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38" y="30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6" name="Freeform 58"/>
            <p:cNvSpPr/>
            <p:nvPr/>
          </p:nvSpPr>
          <p:spPr>
            <a:xfrm>
              <a:off x="7760" y="4625"/>
              <a:ext cx="100" cy="1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38" y="28"/>
                </a:cxn>
                <a:cxn ang="0">
                  <a:pos x="34" y="34"/>
                </a:cxn>
                <a:cxn ang="0">
                  <a:pos x="28" y="40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12" y="40"/>
                </a:cxn>
                <a:cxn ang="0">
                  <a:pos x="6" y="34"/>
                </a:cxn>
                <a:cxn ang="0">
                  <a:pos x="0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0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7" name="Freeform 59"/>
            <p:cNvSpPr/>
            <p:nvPr/>
          </p:nvSpPr>
          <p:spPr>
            <a:xfrm>
              <a:off x="8940" y="3955"/>
              <a:ext cx="100" cy="1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0"/>
                </a:cxn>
                <a:cxn ang="0">
                  <a:pos x="34" y="6"/>
                </a:cxn>
                <a:cxn ang="0">
                  <a:pos x="38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38" y="28"/>
                </a:cxn>
                <a:cxn ang="0">
                  <a:pos x="34" y="34"/>
                </a:cxn>
                <a:cxn ang="0">
                  <a:pos x="28" y="38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12" y="38"/>
                </a:cxn>
                <a:cxn ang="0">
                  <a:pos x="6" y="34"/>
                </a:cxn>
                <a:cxn ang="0">
                  <a:pos x="0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0" y="12"/>
                </a:cxn>
                <a:cxn ang="0">
                  <a:pos x="6" y="6"/>
                </a:cxn>
                <a:cxn ang="0">
                  <a:pos x="12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8" name="Freeform 61"/>
            <p:cNvSpPr/>
            <p:nvPr/>
          </p:nvSpPr>
          <p:spPr>
            <a:xfrm>
              <a:off x="11445" y="3345"/>
              <a:ext cx="105" cy="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30" y="0"/>
                </a:cxn>
                <a:cxn ang="0">
                  <a:pos x="36" y="6"/>
                </a:cxn>
                <a:cxn ang="0">
                  <a:pos x="40" y="12"/>
                </a:cxn>
                <a:cxn ang="0">
                  <a:pos x="42" y="20"/>
                </a:cxn>
                <a:cxn ang="0">
                  <a:pos x="42" y="20"/>
                </a:cxn>
                <a:cxn ang="0">
                  <a:pos x="40" y="28"/>
                </a:cxn>
                <a:cxn ang="0">
                  <a:pos x="36" y="34"/>
                </a:cxn>
                <a:cxn ang="0">
                  <a:pos x="30" y="38"/>
                </a:cxn>
                <a:cxn ang="0">
                  <a:pos x="22" y="40"/>
                </a:cxn>
                <a:cxn ang="0">
                  <a:pos x="22" y="40"/>
                </a:cxn>
                <a:cxn ang="0">
                  <a:pos x="14" y="38"/>
                </a:cxn>
                <a:cxn ang="0">
                  <a:pos x="6" y="34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4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0" b="0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0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38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9" name="Freeform 62"/>
            <p:cNvSpPr/>
            <p:nvPr/>
          </p:nvSpPr>
          <p:spPr>
            <a:xfrm>
              <a:off x="11705" y="2740"/>
              <a:ext cx="100" cy="10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40" y="14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40" y="28"/>
                </a:cxn>
                <a:cxn ang="0">
                  <a:pos x="34" y="36"/>
                </a:cxn>
                <a:cxn ang="0">
                  <a:pos x="28" y="40"/>
                </a:cxn>
                <a:cxn ang="0">
                  <a:pos x="20" y="42"/>
                </a:cxn>
                <a:cxn ang="0">
                  <a:pos x="20" y="42"/>
                </a:cxn>
                <a:cxn ang="0">
                  <a:pos x="12" y="40"/>
                </a:cxn>
                <a:cxn ang="0">
                  <a:pos x="6" y="36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4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40" y="14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0" name="Freeform 63"/>
            <p:cNvSpPr/>
            <p:nvPr/>
          </p:nvSpPr>
          <p:spPr>
            <a:xfrm>
              <a:off x="11840" y="2200"/>
              <a:ext cx="100" cy="10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4"/>
                </a:cxn>
                <a:cxn ang="0">
                  <a:pos x="40" y="22"/>
                </a:cxn>
                <a:cxn ang="0">
                  <a:pos x="40" y="22"/>
                </a:cxn>
                <a:cxn ang="0">
                  <a:pos x="38" y="30"/>
                </a:cxn>
                <a:cxn ang="0">
                  <a:pos x="34" y="36"/>
                </a:cxn>
                <a:cxn ang="0">
                  <a:pos x="28" y="40"/>
                </a:cxn>
                <a:cxn ang="0">
                  <a:pos x="20" y="42"/>
                </a:cxn>
                <a:cxn ang="0">
                  <a:pos x="20" y="42"/>
                </a:cxn>
                <a:cxn ang="0">
                  <a:pos x="12" y="40"/>
                </a:cxn>
                <a:cxn ang="0">
                  <a:pos x="6" y="36"/>
                </a:cxn>
                <a:cxn ang="0">
                  <a:pos x="0" y="30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0" y="14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4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38" y="30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1" name="Freeform 64"/>
            <p:cNvSpPr/>
            <p:nvPr/>
          </p:nvSpPr>
          <p:spPr>
            <a:xfrm>
              <a:off x="7215" y="5440"/>
              <a:ext cx="130" cy="13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6" y="0"/>
                </a:cxn>
                <a:cxn ang="0">
                  <a:pos x="36" y="4"/>
                </a:cxn>
                <a:cxn ang="0">
                  <a:pos x="44" y="8"/>
                </a:cxn>
                <a:cxn ang="0">
                  <a:pos x="50" y="16"/>
                </a:cxn>
                <a:cxn ang="0">
                  <a:pos x="52" y="26"/>
                </a:cxn>
                <a:cxn ang="0">
                  <a:pos x="52" y="26"/>
                </a:cxn>
                <a:cxn ang="0">
                  <a:pos x="50" y="36"/>
                </a:cxn>
                <a:cxn ang="0">
                  <a:pos x="44" y="44"/>
                </a:cxn>
                <a:cxn ang="0">
                  <a:pos x="36" y="50"/>
                </a:cxn>
                <a:cxn ang="0">
                  <a:pos x="26" y="52"/>
                </a:cxn>
                <a:cxn ang="0">
                  <a:pos x="26" y="52"/>
                </a:cxn>
                <a:cxn ang="0">
                  <a:pos x="16" y="50"/>
                </a:cxn>
                <a:cxn ang="0">
                  <a:pos x="8" y="44"/>
                </a:cxn>
                <a:cxn ang="0">
                  <a:pos x="2" y="36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2" y="16"/>
                </a:cxn>
                <a:cxn ang="0">
                  <a:pos x="8" y="8"/>
                </a:cxn>
                <a:cxn ang="0">
                  <a:pos x="16" y="4"/>
                </a:cxn>
                <a:cxn ang="0">
                  <a:pos x="26" y="0"/>
                </a:cxn>
                <a:cxn ang="0">
                  <a:pos x="26" y="0"/>
                </a:cxn>
              </a:cxnLst>
              <a:rect l="0" t="0" r="0" b="0"/>
              <a:pathLst>
                <a:path w="52" h="52">
                  <a:moveTo>
                    <a:pt x="26" y="0"/>
                  </a:moveTo>
                  <a:lnTo>
                    <a:pt x="26" y="0"/>
                  </a:lnTo>
                  <a:lnTo>
                    <a:pt x="36" y="4"/>
                  </a:lnTo>
                  <a:lnTo>
                    <a:pt x="44" y="8"/>
                  </a:lnTo>
                  <a:lnTo>
                    <a:pt x="50" y="1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0" y="36"/>
                  </a:lnTo>
                  <a:lnTo>
                    <a:pt x="44" y="44"/>
                  </a:lnTo>
                  <a:lnTo>
                    <a:pt x="36" y="50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16" y="50"/>
                  </a:lnTo>
                  <a:lnTo>
                    <a:pt x="8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4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2" name="Freeform 65"/>
            <p:cNvSpPr/>
            <p:nvPr/>
          </p:nvSpPr>
          <p:spPr>
            <a:xfrm>
              <a:off x="8870" y="10070"/>
              <a:ext cx="100" cy="1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38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38" y="28"/>
                </a:cxn>
                <a:cxn ang="0">
                  <a:pos x="34" y="34"/>
                </a:cxn>
                <a:cxn ang="0">
                  <a:pos x="28" y="38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12" y="38"/>
                </a:cxn>
                <a:cxn ang="0">
                  <a:pos x="6" y="34"/>
                </a:cxn>
                <a:cxn ang="0">
                  <a:pos x="0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0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3" name="Freeform 66"/>
            <p:cNvSpPr/>
            <p:nvPr/>
          </p:nvSpPr>
          <p:spPr>
            <a:xfrm>
              <a:off x="9925" y="9295"/>
              <a:ext cx="105" cy="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30" y="2"/>
                </a:cxn>
                <a:cxn ang="0">
                  <a:pos x="36" y="6"/>
                </a:cxn>
                <a:cxn ang="0">
                  <a:pos x="40" y="12"/>
                </a:cxn>
                <a:cxn ang="0">
                  <a:pos x="42" y="20"/>
                </a:cxn>
                <a:cxn ang="0">
                  <a:pos x="42" y="20"/>
                </a:cxn>
                <a:cxn ang="0">
                  <a:pos x="40" y="28"/>
                </a:cxn>
                <a:cxn ang="0">
                  <a:pos x="36" y="34"/>
                </a:cxn>
                <a:cxn ang="0">
                  <a:pos x="30" y="40"/>
                </a:cxn>
                <a:cxn ang="0">
                  <a:pos x="22" y="40"/>
                </a:cxn>
                <a:cxn ang="0">
                  <a:pos x="22" y="40"/>
                </a:cxn>
                <a:cxn ang="0">
                  <a:pos x="14" y="40"/>
                </a:cxn>
                <a:cxn ang="0">
                  <a:pos x="6" y="34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4" y="2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0" b="0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14" y="40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4" name="Freeform 67"/>
            <p:cNvSpPr/>
            <p:nvPr/>
          </p:nvSpPr>
          <p:spPr>
            <a:xfrm>
              <a:off x="11770" y="8310"/>
              <a:ext cx="100" cy="1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4" y="6"/>
                </a:cxn>
                <a:cxn ang="0">
                  <a:pos x="40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40" y="28"/>
                </a:cxn>
                <a:cxn ang="0">
                  <a:pos x="34" y="34"/>
                </a:cxn>
                <a:cxn ang="0">
                  <a:pos x="28" y="38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12" y="38"/>
                </a:cxn>
                <a:cxn ang="0">
                  <a:pos x="6" y="34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5" name="Freeform 69"/>
            <p:cNvSpPr/>
            <p:nvPr/>
          </p:nvSpPr>
          <p:spPr>
            <a:xfrm>
              <a:off x="9820" y="6895"/>
              <a:ext cx="105" cy="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8" y="2"/>
                </a:cxn>
                <a:cxn ang="0">
                  <a:pos x="36" y="6"/>
                </a:cxn>
                <a:cxn ang="0">
                  <a:pos x="40" y="12"/>
                </a:cxn>
                <a:cxn ang="0">
                  <a:pos x="42" y="20"/>
                </a:cxn>
                <a:cxn ang="0">
                  <a:pos x="42" y="20"/>
                </a:cxn>
                <a:cxn ang="0">
                  <a:pos x="40" y="28"/>
                </a:cxn>
                <a:cxn ang="0">
                  <a:pos x="36" y="34"/>
                </a:cxn>
                <a:cxn ang="0">
                  <a:pos x="28" y="38"/>
                </a:cxn>
                <a:cxn ang="0">
                  <a:pos x="22" y="40"/>
                </a:cxn>
                <a:cxn ang="0">
                  <a:pos x="22" y="40"/>
                </a:cxn>
                <a:cxn ang="0">
                  <a:pos x="14" y="38"/>
                </a:cxn>
                <a:cxn ang="0">
                  <a:pos x="6" y="34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4" y="2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0" b="0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28" y="38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6" name="Freeform 71"/>
            <p:cNvSpPr/>
            <p:nvPr/>
          </p:nvSpPr>
          <p:spPr>
            <a:xfrm>
              <a:off x="9580" y="9350"/>
              <a:ext cx="105" cy="10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2"/>
                </a:cxn>
                <a:cxn ang="0">
                  <a:pos x="36" y="6"/>
                </a:cxn>
                <a:cxn ang="0">
                  <a:pos x="40" y="14"/>
                </a:cxn>
                <a:cxn ang="0">
                  <a:pos x="42" y="20"/>
                </a:cxn>
                <a:cxn ang="0">
                  <a:pos x="42" y="20"/>
                </a:cxn>
                <a:cxn ang="0">
                  <a:pos x="40" y="28"/>
                </a:cxn>
                <a:cxn ang="0">
                  <a:pos x="36" y="36"/>
                </a:cxn>
                <a:cxn ang="0">
                  <a:pos x="28" y="40"/>
                </a:cxn>
                <a:cxn ang="0">
                  <a:pos x="20" y="42"/>
                </a:cxn>
                <a:cxn ang="0">
                  <a:pos x="20" y="42"/>
                </a:cxn>
                <a:cxn ang="0">
                  <a:pos x="14" y="40"/>
                </a:cxn>
                <a:cxn ang="0">
                  <a:pos x="6" y="36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4"/>
                </a:cxn>
                <a:cxn ang="0">
                  <a:pos x="6" y="6"/>
                </a:cxn>
                <a:cxn ang="0">
                  <a:pos x="14" y="2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7" name="Freeform 72"/>
            <p:cNvSpPr/>
            <p:nvPr/>
          </p:nvSpPr>
          <p:spPr>
            <a:xfrm>
              <a:off x="7880" y="7170"/>
              <a:ext cx="100" cy="1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28" y="0"/>
                </a:cxn>
                <a:cxn ang="0">
                  <a:pos x="34" y="6"/>
                </a:cxn>
                <a:cxn ang="0">
                  <a:pos x="38" y="12"/>
                </a:cxn>
                <a:cxn ang="0">
                  <a:pos x="40" y="20"/>
                </a:cxn>
                <a:cxn ang="0">
                  <a:pos x="40" y="20"/>
                </a:cxn>
                <a:cxn ang="0">
                  <a:pos x="38" y="28"/>
                </a:cxn>
                <a:cxn ang="0">
                  <a:pos x="34" y="34"/>
                </a:cxn>
                <a:cxn ang="0">
                  <a:pos x="28" y="38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12" y="38"/>
                </a:cxn>
                <a:cxn ang="0">
                  <a:pos x="6" y="34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0" b="0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9" name="文本框 11"/>
            <p:cNvSpPr txBox="1"/>
            <p:nvPr/>
          </p:nvSpPr>
          <p:spPr>
            <a:xfrm>
              <a:off x="7920" y="8855"/>
              <a:ext cx="1165" cy="38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Guangxi</a:t>
              </a:r>
            </a:p>
          </p:txBody>
        </p:sp>
        <p:sp>
          <p:nvSpPr>
            <p:cNvPr id="13380" name="文本框 12"/>
            <p:cNvSpPr txBox="1"/>
            <p:nvPr/>
          </p:nvSpPr>
          <p:spPr>
            <a:xfrm>
              <a:off x="6670" y="6648"/>
              <a:ext cx="1120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Sichuan</a:t>
              </a:r>
            </a:p>
          </p:txBody>
        </p:sp>
        <p:sp>
          <p:nvSpPr>
            <p:cNvPr id="13381" name="文本框 13"/>
            <p:cNvSpPr txBox="1"/>
            <p:nvPr/>
          </p:nvSpPr>
          <p:spPr>
            <a:xfrm>
              <a:off x="6378" y="8565"/>
              <a:ext cx="1062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Yunnan</a:t>
              </a:r>
            </a:p>
          </p:txBody>
        </p:sp>
        <p:sp>
          <p:nvSpPr>
            <p:cNvPr id="13382" name="文本框 15"/>
            <p:cNvSpPr txBox="1"/>
            <p:nvPr/>
          </p:nvSpPr>
          <p:spPr>
            <a:xfrm>
              <a:off x="8863" y="7605"/>
              <a:ext cx="972" cy="38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Hunan</a:t>
              </a:r>
            </a:p>
          </p:txBody>
        </p:sp>
        <p:sp>
          <p:nvSpPr>
            <p:cNvPr id="13383" name="文本框 16"/>
            <p:cNvSpPr txBox="1"/>
            <p:nvPr/>
          </p:nvSpPr>
          <p:spPr>
            <a:xfrm>
              <a:off x="9160" y="8670"/>
              <a:ext cx="1445" cy="38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Guangdong</a:t>
              </a:r>
            </a:p>
          </p:txBody>
        </p:sp>
        <p:sp>
          <p:nvSpPr>
            <p:cNvPr id="13384" name="文本框 17"/>
            <p:cNvSpPr txBox="1"/>
            <p:nvPr/>
          </p:nvSpPr>
          <p:spPr>
            <a:xfrm>
              <a:off x="9125" y="5695"/>
              <a:ext cx="965" cy="38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Henan</a:t>
              </a:r>
            </a:p>
          </p:txBody>
        </p:sp>
        <p:sp>
          <p:nvSpPr>
            <p:cNvPr id="13385" name="文本框 18"/>
            <p:cNvSpPr txBox="1"/>
            <p:nvPr/>
          </p:nvSpPr>
          <p:spPr>
            <a:xfrm>
              <a:off x="10125" y="6433"/>
              <a:ext cx="910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Anhui</a:t>
              </a:r>
            </a:p>
          </p:txBody>
        </p:sp>
        <p:sp>
          <p:nvSpPr>
            <p:cNvPr id="13386" name="文本框 19"/>
            <p:cNvSpPr txBox="1"/>
            <p:nvPr/>
          </p:nvSpPr>
          <p:spPr>
            <a:xfrm>
              <a:off x="3348" y="2900"/>
              <a:ext cx="1165" cy="38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Xinjiang</a:t>
              </a:r>
            </a:p>
          </p:txBody>
        </p:sp>
        <p:sp>
          <p:nvSpPr>
            <p:cNvPr id="13387" name="文本框 20"/>
            <p:cNvSpPr txBox="1"/>
            <p:nvPr/>
          </p:nvSpPr>
          <p:spPr>
            <a:xfrm>
              <a:off x="7398" y="6883"/>
              <a:ext cx="1392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Chongqing</a:t>
              </a:r>
            </a:p>
          </p:txBody>
        </p:sp>
        <p:sp>
          <p:nvSpPr>
            <p:cNvPr id="13388" name="文本框 21"/>
            <p:cNvSpPr txBox="1"/>
            <p:nvPr/>
          </p:nvSpPr>
          <p:spPr>
            <a:xfrm>
              <a:off x="10865" y="5960"/>
              <a:ext cx="1165" cy="38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Jiangsu</a:t>
              </a:r>
            </a:p>
          </p:txBody>
        </p:sp>
        <p:sp>
          <p:nvSpPr>
            <p:cNvPr id="13389" name="文本框 22"/>
            <p:cNvSpPr txBox="1"/>
            <p:nvPr/>
          </p:nvSpPr>
          <p:spPr>
            <a:xfrm>
              <a:off x="10988" y="7033"/>
              <a:ext cx="1165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Zhejiang</a:t>
              </a:r>
            </a:p>
          </p:txBody>
        </p:sp>
        <p:sp>
          <p:nvSpPr>
            <p:cNvPr id="13390" name="文本框 23"/>
            <p:cNvSpPr txBox="1"/>
            <p:nvPr/>
          </p:nvSpPr>
          <p:spPr>
            <a:xfrm>
              <a:off x="9043" y="6750"/>
              <a:ext cx="912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Hubei</a:t>
              </a:r>
            </a:p>
          </p:txBody>
        </p:sp>
        <p:sp>
          <p:nvSpPr>
            <p:cNvPr id="13391" name="文本框 24"/>
            <p:cNvSpPr txBox="1"/>
            <p:nvPr/>
          </p:nvSpPr>
          <p:spPr>
            <a:xfrm>
              <a:off x="7450" y="7818"/>
              <a:ext cx="1165" cy="38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Guizhou</a:t>
              </a:r>
            </a:p>
          </p:txBody>
        </p:sp>
        <p:sp>
          <p:nvSpPr>
            <p:cNvPr id="13392" name="文本框 25"/>
            <p:cNvSpPr txBox="1"/>
            <p:nvPr/>
          </p:nvSpPr>
          <p:spPr>
            <a:xfrm>
              <a:off x="5730" y="5208"/>
              <a:ext cx="1165" cy="38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Qinghai</a:t>
              </a:r>
            </a:p>
          </p:txBody>
        </p:sp>
        <p:sp>
          <p:nvSpPr>
            <p:cNvPr id="13393" name="文本框 26"/>
            <p:cNvSpPr txBox="1"/>
            <p:nvPr/>
          </p:nvSpPr>
          <p:spPr>
            <a:xfrm>
              <a:off x="7298" y="4660"/>
              <a:ext cx="1165" cy="38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Ningxia</a:t>
              </a:r>
            </a:p>
          </p:txBody>
        </p:sp>
        <p:sp>
          <p:nvSpPr>
            <p:cNvPr id="13394" name="文本框 27"/>
            <p:cNvSpPr txBox="1"/>
            <p:nvPr/>
          </p:nvSpPr>
          <p:spPr>
            <a:xfrm>
              <a:off x="10595" y="8178"/>
              <a:ext cx="1000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Fujian</a:t>
              </a:r>
            </a:p>
          </p:txBody>
        </p:sp>
        <p:pic>
          <p:nvPicPr>
            <p:cNvPr id="13395" name="图片 31"/>
            <p:cNvPicPr>
              <a:picLocks noChangeAspect="1"/>
            </p:cNvPicPr>
            <p:nvPr/>
          </p:nvPicPr>
          <p:blipFill>
            <a:blip r:embed="rId2"/>
            <a:srcRect l="47009" t="50000"/>
            <a:stretch>
              <a:fillRect/>
            </a:stretch>
          </p:blipFill>
          <p:spPr>
            <a:xfrm>
              <a:off x="10060" y="4200"/>
              <a:ext cx="310" cy="33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96" name="Freeform 70"/>
            <p:cNvSpPr/>
            <p:nvPr/>
          </p:nvSpPr>
          <p:spPr>
            <a:xfrm>
              <a:off x="9905" y="4065"/>
              <a:ext cx="195" cy="190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8" y="32"/>
                </a:cxn>
                <a:cxn ang="0">
                  <a:pos x="78" y="28"/>
                </a:cxn>
                <a:cxn ang="0">
                  <a:pos x="52" y="46"/>
                </a:cxn>
                <a:cxn ang="0">
                  <a:pos x="64" y="76"/>
                </a:cxn>
                <a:cxn ang="0">
                  <a:pos x="40" y="54"/>
                </a:cxn>
                <a:cxn ang="0">
                  <a:pos x="16" y="76"/>
                </a:cxn>
                <a:cxn ang="0">
                  <a:pos x="28" y="46"/>
                </a:cxn>
                <a:cxn ang="0">
                  <a:pos x="0" y="28"/>
                </a:cxn>
                <a:cxn ang="0">
                  <a:pos x="32" y="32"/>
                </a:cxn>
                <a:cxn ang="0">
                  <a:pos x="40" y="0"/>
                </a:cxn>
                <a:cxn ang="0">
                  <a:pos x="40" y="0"/>
                </a:cxn>
              </a:cxnLst>
              <a:rect l="0" t="0" r="0" b="0"/>
              <a:pathLst>
                <a:path w="78" h="76">
                  <a:moveTo>
                    <a:pt x="40" y="0"/>
                  </a:moveTo>
                  <a:lnTo>
                    <a:pt x="48" y="32"/>
                  </a:lnTo>
                  <a:lnTo>
                    <a:pt x="78" y="28"/>
                  </a:lnTo>
                  <a:lnTo>
                    <a:pt x="52" y="46"/>
                  </a:lnTo>
                  <a:lnTo>
                    <a:pt x="64" y="76"/>
                  </a:lnTo>
                  <a:lnTo>
                    <a:pt x="40" y="54"/>
                  </a:lnTo>
                  <a:lnTo>
                    <a:pt x="16" y="76"/>
                  </a:lnTo>
                  <a:lnTo>
                    <a:pt x="28" y="46"/>
                  </a:lnTo>
                  <a:lnTo>
                    <a:pt x="0" y="28"/>
                  </a:lnTo>
                  <a:lnTo>
                    <a:pt x="32" y="32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7" name="Freeform 60"/>
            <p:cNvSpPr/>
            <p:nvPr/>
          </p:nvSpPr>
          <p:spPr>
            <a:xfrm>
              <a:off x="10265" y="4295"/>
              <a:ext cx="105" cy="10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30" y="2"/>
                </a:cxn>
                <a:cxn ang="0">
                  <a:pos x="36" y="6"/>
                </a:cxn>
                <a:cxn ang="0">
                  <a:pos x="40" y="14"/>
                </a:cxn>
                <a:cxn ang="0">
                  <a:pos x="42" y="22"/>
                </a:cxn>
                <a:cxn ang="0">
                  <a:pos x="42" y="22"/>
                </a:cxn>
                <a:cxn ang="0">
                  <a:pos x="40" y="30"/>
                </a:cxn>
                <a:cxn ang="0">
                  <a:pos x="36" y="36"/>
                </a:cxn>
                <a:cxn ang="0">
                  <a:pos x="30" y="40"/>
                </a:cxn>
                <a:cxn ang="0">
                  <a:pos x="22" y="42"/>
                </a:cxn>
                <a:cxn ang="0">
                  <a:pos x="22" y="42"/>
                </a:cxn>
                <a:cxn ang="0">
                  <a:pos x="14" y="40"/>
                </a:cxn>
                <a:cxn ang="0">
                  <a:pos x="6" y="36"/>
                </a:cxn>
                <a:cxn ang="0">
                  <a:pos x="2" y="30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14"/>
                </a:cxn>
                <a:cxn ang="0">
                  <a:pos x="6" y="6"/>
                </a:cxn>
                <a:cxn ang="0">
                  <a:pos x="14" y="2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0" b="0"/>
              <a:pathLst>
                <a:path w="42" h="42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30" y="40"/>
                  </a:lnTo>
                  <a:lnTo>
                    <a:pt x="22" y="42"/>
                  </a:lnTo>
                  <a:lnTo>
                    <a:pt x="22" y="42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8" name="Freeform 16"/>
            <p:cNvSpPr/>
            <p:nvPr/>
          </p:nvSpPr>
          <p:spPr>
            <a:xfrm>
              <a:off x="11370" y="6500"/>
              <a:ext cx="203" cy="220"/>
            </a:xfrm>
            <a:custGeom>
              <a:avLst/>
              <a:gdLst/>
              <a:ahLst/>
              <a:cxnLst>
                <a:cxn ang="0">
                  <a:pos x="17" y="38"/>
                </a:cxn>
                <a:cxn ang="0">
                  <a:pos x="0" y="26"/>
                </a:cxn>
                <a:cxn ang="0">
                  <a:pos x="7" y="17"/>
                </a:cxn>
                <a:cxn ang="0">
                  <a:pos x="14" y="0"/>
                </a:cxn>
                <a:cxn ang="0">
                  <a:pos x="32" y="7"/>
                </a:cxn>
                <a:cxn ang="0">
                  <a:pos x="41" y="18"/>
                </a:cxn>
                <a:cxn ang="0">
                  <a:pos x="35" y="26"/>
                </a:cxn>
                <a:cxn ang="0">
                  <a:pos x="17" y="38"/>
                </a:cxn>
                <a:cxn ang="0">
                  <a:pos x="17" y="38"/>
                </a:cxn>
              </a:cxnLst>
              <a:rect l="0" t="0" r="0" b="0"/>
              <a:pathLst>
                <a:path w="73" h="76">
                  <a:moveTo>
                    <a:pt x="29" y="75"/>
                  </a:moveTo>
                  <a:lnTo>
                    <a:pt x="0" y="50"/>
                  </a:lnTo>
                  <a:lnTo>
                    <a:pt x="12" y="33"/>
                  </a:lnTo>
                  <a:lnTo>
                    <a:pt x="24" y="0"/>
                  </a:lnTo>
                  <a:lnTo>
                    <a:pt x="56" y="13"/>
                  </a:lnTo>
                  <a:lnTo>
                    <a:pt x="72" y="35"/>
                  </a:lnTo>
                  <a:lnTo>
                    <a:pt x="60" y="50"/>
                  </a:lnTo>
                  <a:lnTo>
                    <a:pt x="29" y="75"/>
                  </a:lnTo>
                </a:path>
              </a:pathLst>
            </a:custGeom>
            <a:solidFill>
              <a:srgbClr val="A3A3E0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9" name="Freeform 68"/>
            <p:cNvSpPr/>
            <p:nvPr/>
          </p:nvSpPr>
          <p:spPr>
            <a:xfrm>
              <a:off x="11495" y="6470"/>
              <a:ext cx="150" cy="15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36" y="2"/>
                </a:cxn>
                <a:cxn ang="0">
                  <a:pos x="42" y="2"/>
                </a:cxn>
                <a:cxn ang="0">
                  <a:pos x="52" y="10"/>
                </a:cxn>
                <a:cxn ang="0">
                  <a:pos x="58" y="20"/>
                </a:cxn>
                <a:cxn ang="0">
                  <a:pos x="60" y="24"/>
                </a:cxn>
                <a:cxn ang="0">
                  <a:pos x="60" y="30"/>
                </a:cxn>
                <a:cxn ang="0">
                  <a:pos x="60" y="30"/>
                </a:cxn>
                <a:cxn ang="0">
                  <a:pos x="60" y="36"/>
                </a:cxn>
                <a:cxn ang="0">
                  <a:pos x="58" y="42"/>
                </a:cxn>
                <a:cxn ang="0">
                  <a:pos x="52" y="52"/>
                </a:cxn>
                <a:cxn ang="0">
                  <a:pos x="42" y="58"/>
                </a:cxn>
                <a:cxn ang="0">
                  <a:pos x="36" y="60"/>
                </a:cxn>
                <a:cxn ang="0">
                  <a:pos x="30" y="60"/>
                </a:cxn>
                <a:cxn ang="0">
                  <a:pos x="30" y="60"/>
                </a:cxn>
                <a:cxn ang="0">
                  <a:pos x="24" y="60"/>
                </a:cxn>
                <a:cxn ang="0">
                  <a:pos x="18" y="58"/>
                </a:cxn>
                <a:cxn ang="0">
                  <a:pos x="8" y="52"/>
                </a:cxn>
                <a:cxn ang="0">
                  <a:pos x="2" y="42"/>
                </a:cxn>
                <a:cxn ang="0">
                  <a:pos x="0" y="36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4"/>
                </a:cxn>
                <a:cxn ang="0">
                  <a:pos x="2" y="20"/>
                </a:cxn>
                <a:cxn ang="0">
                  <a:pos x="8" y="10"/>
                </a:cxn>
                <a:cxn ang="0">
                  <a:pos x="18" y="2"/>
                </a:cxn>
                <a:cxn ang="0">
                  <a:pos x="24" y="2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0" b="0"/>
              <a:pathLst>
                <a:path w="60" h="60">
                  <a:moveTo>
                    <a:pt x="30" y="0"/>
                  </a:moveTo>
                  <a:lnTo>
                    <a:pt x="30" y="0"/>
                  </a:lnTo>
                  <a:lnTo>
                    <a:pt x="36" y="2"/>
                  </a:lnTo>
                  <a:lnTo>
                    <a:pt x="42" y="2"/>
                  </a:lnTo>
                  <a:lnTo>
                    <a:pt x="52" y="10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58" y="42"/>
                  </a:lnTo>
                  <a:lnTo>
                    <a:pt x="52" y="52"/>
                  </a:lnTo>
                  <a:lnTo>
                    <a:pt x="42" y="58"/>
                  </a:lnTo>
                  <a:lnTo>
                    <a:pt x="36" y="60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18" y="58"/>
                  </a:lnTo>
                  <a:lnTo>
                    <a:pt x="8" y="52"/>
                  </a:lnTo>
                  <a:lnTo>
                    <a:pt x="2" y="42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8" y="10"/>
                  </a:lnTo>
                  <a:lnTo>
                    <a:pt x="18" y="2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23181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400" name="文本框 32"/>
            <p:cNvSpPr txBox="1"/>
            <p:nvPr/>
          </p:nvSpPr>
          <p:spPr>
            <a:xfrm>
              <a:off x="9728" y="7445"/>
              <a:ext cx="1165" cy="38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Jiangxi</a:t>
              </a:r>
            </a:p>
          </p:txBody>
        </p:sp>
        <p:sp>
          <p:nvSpPr>
            <p:cNvPr id="13401" name="文本框 33"/>
            <p:cNvSpPr txBox="1"/>
            <p:nvPr/>
          </p:nvSpPr>
          <p:spPr>
            <a:xfrm>
              <a:off x="11573" y="8420"/>
              <a:ext cx="1165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Taiwan</a:t>
              </a:r>
            </a:p>
          </p:txBody>
        </p:sp>
        <p:sp>
          <p:nvSpPr>
            <p:cNvPr id="13402" name="文本框 34"/>
            <p:cNvSpPr txBox="1"/>
            <p:nvPr/>
          </p:nvSpPr>
          <p:spPr>
            <a:xfrm>
              <a:off x="3728" y="6543"/>
              <a:ext cx="1000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Xizang</a:t>
              </a:r>
            </a:p>
          </p:txBody>
        </p:sp>
        <p:sp>
          <p:nvSpPr>
            <p:cNvPr id="13403" name="文本框 35"/>
            <p:cNvSpPr txBox="1"/>
            <p:nvPr/>
          </p:nvSpPr>
          <p:spPr>
            <a:xfrm>
              <a:off x="6880" y="5500"/>
              <a:ext cx="1165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Gansu</a:t>
              </a:r>
            </a:p>
          </p:txBody>
        </p:sp>
        <p:sp>
          <p:nvSpPr>
            <p:cNvPr id="13404" name="文本框 36"/>
            <p:cNvSpPr txBox="1"/>
            <p:nvPr/>
          </p:nvSpPr>
          <p:spPr>
            <a:xfrm>
              <a:off x="7963" y="5553"/>
              <a:ext cx="1165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Shanxi</a:t>
              </a:r>
            </a:p>
          </p:txBody>
        </p:sp>
        <p:sp>
          <p:nvSpPr>
            <p:cNvPr id="13405" name="文本框 37"/>
            <p:cNvSpPr txBox="1"/>
            <p:nvPr/>
          </p:nvSpPr>
          <p:spPr>
            <a:xfrm>
              <a:off x="8670" y="4403"/>
              <a:ext cx="1165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Shanxi</a:t>
              </a:r>
            </a:p>
          </p:txBody>
        </p:sp>
        <p:sp>
          <p:nvSpPr>
            <p:cNvPr id="13406" name="文本框 38"/>
            <p:cNvSpPr txBox="1"/>
            <p:nvPr/>
          </p:nvSpPr>
          <p:spPr>
            <a:xfrm>
              <a:off x="10320" y="4885"/>
              <a:ext cx="1300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Shandong</a:t>
              </a:r>
            </a:p>
          </p:txBody>
        </p:sp>
        <p:sp>
          <p:nvSpPr>
            <p:cNvPr id="13407" name="文本框 39"/>
            <p:cNvSpPr txBox="1"/>
            <p:nvPr/>
          </p:nvSpPr>
          <p:spPr>
            <a:xfrm>
              <a:off x="9550" y="4338"/>
              <a:ext cx="885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Hebei</a:t>
              </a:r>
            </a:p>
          </p:txBody>
        </p:sp>
        <p:sp>
          <p:nvSpPr>
            <p:cNvPr id="13408" name="文本框 40"/>
            <p:cNvSpPr txBox="1"/>
            <p:nvPr/>
          </p:nvSpPr>
          <p:spPr>
            <a:xfrm>
              <a:off x="11160" y="1720"/>
              <a:ext cx="1545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Heilongjiang</a:t>
              </a:r>
            </a:p>
          </p:txBody>
        </p:sp>
        <p:sp>
          <p:nvSpPr>
            <p:cNvPr id="13409" name="文本框 41"/>
            <p:cNvSpPr txBox="1"/>
            <p:nvPr/>
          </p:nvSpPr>
          <p:spPr>
            <a:xfrm>
              <a:off x="11775" y="2588"/>
              <a:ext cx="698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Jilin</a:t>
              </a:r>
            </a:p>
          </p:txBody>
        </p:sp>
        <p:sp>
          <p:nvSpPr>
            <p:cNvPr id="13410" name="文本框 42"/>
            <p:cNvSpPr txBox="1"/>
            <p:nvPr/>
          </p:nvSpPr>
          <p:spPr>
            <a:xfrm>
              <a:off x="8178" y="3568"/>
              <a:ext cx="1447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Neimenggu</a:t>
              </a:r>
            </a:p>
          </p:txBody>
        </p:sp>
        <p:sp>
          <p:nvSpPr>
            <p:cNvPr id="13411" name="文本框 43"/>
            <p:cNvSpPr txBox="1"/>
            <p:nvPr/>
          </p:nvSpPr>
          <p:spPr>
            <a:xfrm>
              <a:off x="8493" y="10100"/>
              <a:ext cx="1165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Hainan</a:t>
              </a:r>
            </a:p>
          </p:txBody>
        </p:sp>
        <p:sp>
          <p:nvSpPr>
            <p:cNvPr id="13412" name="文本框 44"/>
            <p:cNvSpPr txBox="1"/>
            <p:nvPr/>
          </p:nvSpPr>
          <p:spPr>
            <a:xfrm>
              <a:off x="11260" y="3495"/>
              <a:ext cx="1270" cy="38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Liaoning</a:t>
              </a:r>
            </a:p>
          </p:txBody>
        </p:sp>
        <p:sp>
          <p:nvSpPr>
            <p:cNvPr id="13413" name="文本框 45"/>
            <p:cNvSpPr txBox="1"/>
            <p:nvPr/>
          </p:nvSpPr>
          <p:spPr>
            <a:xfrm>
              <a:off x="9563" y="3730"/>
              <a:ext cx="1165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Beijing</a:t>
              </a:r>
            </a:p>
          </p:txBody>
        </p:sp>
        <p:sp>
          <p:nvSpPr>
            <p:cNvPr id="13414" name="文本框 46"/>
            <p:cNvSpPr txBox="1"/>
            <p:nvPr/>
          </p:nvSpPr>
          <p:spPr>
            <a:xfrm>
              <a:off x="10253" y="4143"/>
              <a:ext cx="1165" cy="38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Tianjin</a:t>
              </a:r>
            </a:p>
          </p:txBody>
        </p:sp>
        <p:sp>
          <p:nvSpPr>
            <p:cNvPr id="13415" name="文本框 47"/>
            <p:cNvSpPr txBox="1"/>
            <p:nvPr/>
          </p:nvSpPr>
          <p:spPr>
            <a:xfrm>
              <a:off x="11545" y="6365"/>
              <a:ext cx="1293" cy="38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eaLnBrk="0" hangingPunct="0"/>
              <a:r>
                <a:rPr lang="en-US" altLang="zh-CN" sz="1000" dirty="0">
                  <a:latin typeface="Arial" panose="020B0604020202090204" pitchFamily="34" charset="0"/>
                </a:rPr>
                <a:t>Shanghai</a:t>
              </a: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063" y="7348"/>
              <a:ext cx="2828" cy="3355"/>
              <a:chOff x="900" y="7348"/>
              <a:chExt cx="2828" cy="3355"/>
            </a:xfrm>
          </p:grpSpPr>
          <p:sp>
            <p:nvSpPr>
              <p:cNvPr id="36" name="文本框 63"/>
              <p:cNvSpPr txBox="1"/>
              <p:nvPr/>
            </p:nvSpPr>
            <p:spPr>
              <a:xfrm>
                <a:off x="1175" y="8777"/>
                <a:ext cx="2553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eaLnBrk="0" hangingPunct="0"/>
                <a:r>
                  <a:rPr lang="en-US" altLang="zh-CN" sz="1400" dirty="0">
                    <a:latin typeface="Arial" panose="020B0604020202090204" pitchFamily="34" charset="0"/>
                  </a:rPr>
                  <a:t>500-1000</a:t>
                </a:r>
              </a:p>
            </p:txBody>
          </p:sp>
          <p:sp>
            <p:nvSpPr>
              <p:cNvPr id="37" name="文本框 63"/>
              <p:cNvSpPr txBox="1"/>
              <p:nvPr/>
            </p:nvSpPr>
            <p:spPr>
              <a:xfrm>
                <a:off x="1175" y="9240"/>
                <a:ext cx="2553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eaLnBrk="0" hangingPunct="0"/>
                <a:r>
                  <a:rPr lang="en-US" altLang="zh-CN" sz="1400" dirty="0">
                    <a:latin typeface="Arial" panose="020B0604020202090204" pitchFamily="34" charset="0"/>
                  </a:rPr>
                  <a:t>1000-2000</a:t>
                </a:r>
              </a:p>
            </p:txBody>
          </p:sp>
          <p:sp>
            <p:nvSpPr>
              <p:cNvPr id="38" name="文本框 63"/>
              <p:cNvSpPr txBox="1"/>
              <p:nvPr/>
            </p:nvSpPr>
            <p:spPr>
              <a:xfrm>
                <a:off x="1110" y="9750"/>
                <a:ext cx="2555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eaLnBrk="0" hangingPunct="0"/>
                <a:r>
                  <a:rPr lang="en-US" altLang="zh-CN" sz="1400" dirty="0">
                    <a:latin typeface="Arial" panose="020B0604020202090204" pitchFamily="34" charset="0"/>
                  </a:rPr>
                  <a:t>2000-4000</a:t>
                </a:r>
              </a:p>
            </p:txBody>
          </p:sp>
          <p:sp>
            <p:nvSpPr>
              <p:cNvPr id="39" name="矩形 3"/>
              <p:cNvSpPr/>
              <p:nvPr/>
            </p:nvSpPr>
            <p:spPr>
              <a:xfrm>
                <a:off x="900" y="10343"/>
                <a:ext cx="240" cy="240"/>
              </a:xfrm>
              <a:prstGeom prst="rect">
                <a:avLst/>
              </a:prstGeom>
              <a:solidFill>
                <a:srgbClr val="64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eaLnBrk="0" hangingPunct="0"/>
                <a:endParaRPr lang="en-US" altLang="x-none" sz="1400" dirty="0">
                  <a:latin typeface="Arial" panose="020B0604020202090204" pitchFamily="34" charset="0"/>
                </a:endParaRPr>
              </a:p>
            </p:txBody>
          </p:sp>
          <p:sp>
            <p:nvSpPr>
              <p:cNvPr id="40" name="矩形 48"/>
              <p:cNvSpPr/>
              <p:nvPr/>
            </p:nvSpPr>
            <p:spPr>
              <a:xfrm>
                <a:off x="900" y="8888"/>
                <a:ext cx="240" cy="240"/>
              </a:xfrm>
              <a:prstGeom prst="rect">
                <a:avLst/>
              </a:prstGeom>
              <a:solidFill>
                <a:srgbClr val="00A0E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eaLnBrk="0" hangingPunct="0"/>
                <a:endParaRPr lang="en-US" altLang="x-none" sz="1400" dirty="0">
                  <a:latin typeface="Arial" panose="020B0604020202090204" pitchFamily="34" charset="0"/>
                </a:endParaRPr>
              </a:p>
            </p:txBody>
          </p:sp>
          <p:sp>
            <p:nvSpPr>
              <p:cNvPr id="41" name="矩形 50"/>
              <p:cNvSpPr/>
              <p:nvPr/>
            </p:nvSpPr>
            <p:spPr>
              <a:xfrm>
                <a:off x="900" y="7470"/>
                <a:ext cx="240" cy="240"/>
              </a:xfrm>
              <a:prstGeom prst="rect">
                <a:avLst/>
              </a:prstGeom>
              <a:solidFill>
                <a:srgbClr val="FFFF9A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eaLnBrk="0" hangingPunct="0"/>
                <a:endParaRPr lang="en-US" altLang="x-none" sz="1400" dirty="0">
                  <a:latin typeface="Arial" panose="020B0604020202090204" pitchFamily="34" charset="0"/>
                </a:endParaRPr>
              </a:p>
            </p:txBody>
          </p:sp>
          <p:sp>
            <p:nvSpPr>
              <p:cNvPr id="42" name="矩形 52"/>
              <p:cNvSpPr/>
              <p:nvPr/>
            </p:nvSpPr>
            <p:spPr>
              <a:xfrm>
                <a:off x="900" y="7943"/>
                <a:ext cx="240" cy="240"/>
              </a:xfrm>
              <a:prstGeom prst="rect">
                <a:avLst/>
              </a:prstGeom>
              <a:solidFill>
                <a:srgbClr val="9C9A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eaLnBrk="0" hangingPunct="0"/>
                <a:endParaRPr lang="en-US" altLang="x-none" sz="1400" dirty="0">
                  <a:latin typeface="Arial" panose="020B0604020202090204" pitchFamily="34" charset="0"/>
                </a:endParaRPr>
              </a:p>
            </p:txBody>
          </p:sp>
          <p:sp>
            <p:nvSpPr>
              <p:cNvPr id="43" name="矩形 53"/>
              <p:cNvSpPr/>
              <p:nvPr/>
            </p:nvSpPr>
            <p:spPr>
              <a:xfrm>
                <a:off x="900" y="8430"/>
                <a:ext cx="240" cy="240"/>
              </a:xfrm>
              <a:prstGeom prst="rect">
                <a:avLst/>
              </a:prstGeom>
              <a:solidFill>
                <a:srgbClr val="A3A3E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eaLnBrk="0" hangingPunct="0"/>
                <a:endParaRPr lang="en-US" altLang="x-none" sz="1400" dirty="0">
                  <a:latin typeface="Arial" panose="020B0604020202090204" pitchFamily="34" charset="0"/>
                </a:endParaRPr>
              </a:p>
            </p:txBody>
          </p:sp>
          <p:sp>
            <p:nvSpPr>
              <p:cNvPr id="44" name="文本框 58"/>
              <p:cNvSpPr txBox="1"/>
              <p:nvPr/>
            </p:nvSpPr>
            <p:spPr>
              <a:xfrm>
                <a:off x="1175" y="7348"/>
                <a:ext cx="1475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400" dirty="0">
                    <a:latin typeface="Arial" panose="020B0604020202090204" pitchFamily="34" charset="0"/>
                  </a:rPr>
                  <a:t>0-100</a:t>
                </a:r>
              </a:p>
            </p:txBody>
          </p:sp>
          <p:sp>
            <p:nvSpPr>
              <p:cNvPr id="45" name="文本框 60"/>
              <p:cNvSpPr txBox="1"/>
              <p:nvPr/>
            </p:nvSpPr>
            <p:spPr>
              <a:xfrm>
                <a:off x="1175" y="7820"/>
                <a:ext cx="1920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eaLnBrk="0" hangingPunct="0"/>
                <a:r>
                  <a:rPr lang="en-US" altLang="zh-CN" sz="1400" dirty="0">
                    <a:latin typeface="Arial" panose="020B0604020202090204" pitchFamily="34" charset="0"/>
                  </a:rPr>
                  <a:t>100-200</a:t>
                </a:r>
              </a:p>
            </p:txBody>
          </p:sp>
          <p:sp>
            <p:nvSpPr>
              <p:cNvPr id="46" name="文本框 61"/>
              <p:cNvSpPr txBox="1"/>
              <p:nvPr/>
            </p:nvSpPr>
            <p:spPr>
              <a:xfrm>
                <a:off x="1175" y="8308"/>
                <a:ext cx="2173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eaLnBrk="0" hangingPunct="0"/>
                <a:r>
                  <a:rPr lang="en-US" altLang="zh-CN" sz="1400" dirty="0">
                    <a:latin typeface="Arial" panose="020B0604020202090204" pitchFamily="34" charset="0"/>
                  </a:rPr>
                  <a:t>200-500</a:t>
                </a:r>
              </a:p>
            </p:txBody>
          </p:sp>
          <p:sp>
            <p:nvSpPr>
              <p:cNvPr id="47" name="文本框 64"/>
              <p:cNvSpPr txBox="1"/>
              <p:nvPr/>
            </p:nvSpPr>
            <p:spPr>
              <a:xfrm>
                <a:off x="1175" y="10220"/>
                <a:ext cx="1475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400" dirty="0">
                    <a:latin typeface="Arial" panose="020B0604020202090204" pitchFamily="34" charset="0"/>
                  </a:rPr>
                  <a:t>&gt; 4000</a:t>
                </a:r>
              </a:p>
            </p:txBody>
          </p:sp>
          <p:sp>
            <p:nvSpPr>
              <p:cNvPr id="48" name="矩形 3"/>
              <p:cNvSpPr/>
              <p:nvPr/>
            </p:nvSpPr>
            <p:spPr>
              <a:xfrm>
                <a:off x="900" y="9380"/>
                <a:ext cx="240" cy="240"/>
              </a:xfrm>
              <a:prstGeom prst="rect">
                <a:avLst/>
              </a:prstGeom>
              <a:solidFill>
                <a:srgbClr val="007434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eaLnBrk="0" hangingPunct="0"/>
                <a:endParaRPr lang="en-US" altLang="x-none" sz="1400" dirty="0">
                  <a:latin typeface="Arial" panose="020B0604020202090204" pitchFamily="34" charset="0"/>
                </a:endParaRPr>
              </a:p>
            </p:txBody>
          </p:sp>
          <p:sp>
            <p:nvSpPr>
              <p:cNvPr id="49" name="矩形 3"/>
              <p:cNvSpPr/>
              <p:nvPr/>
            </p:nvSpPr>
            <p:spPr>
              <a:xfrm>
                <a:off x="900" y="9848"/>
                <a:ext cx="240" cy="240"/>
              </a:xfrm>
              <a:prstGeom prst="rect">
                <a:avLst/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eaLnBrk="0" hangingPunct="0"/>
                <a:endParaRPr lang="en-US" altLang="x-none" sz="1400" dirty="0">
                  <a:latin typeface="Arial" panose="020B0604020202090204" pitchFamily="34" charset="0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25" y="180"/>
              <a:ext cx="7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latin typeface="Arial" panose="020B0604020202090204" pitchFamily="34" charset="0"/>
                  <a:cs typeface="Arial" panose="020B0604020202090204" pitchFamily="34" charset="0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4332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Freeform 8"/>
          <p:cNvSpPr/>
          <p:nvPr/>
        </p:nvSpPr>
        <p:spPr>
          <a:xfrm>
            <a:off x="1936750" y="127001"/>
            <a:ext cx="7975600" cy="6213475"/>
          </a:xfrm>
          <a:custGeom>
            <a:avLst/>
            <a:gdLst/>
            <a:ahLst/>
            <a:cxnLst>
              <a:cxn ang="0">
                <a:pos x="3152" y="3764"/>
              </a:cxn>
              <a:cxn ang="0">
                <a:pos x="2904" y="3696"/>
              </a:cxn>
              <a:cxn ang="0">
                <a:pos x="2720" y="3612"/>
              </a:cxn>
              <a:cxn ang="0">
                <a:pos x="2446" y="3668"/>
              </a:cxn>
              <a:cxn ang="0">
                <a:pos x="2320" y="3792"/>
              </a:cxn>
              <a:cxn ang="0">
                <a:pos x="2124" y="3656"/>
              </a:cxn>
              <a:cxn ang="0">
                <a:pos x="1982" y="3478"/>
              </a:cxn>
              <a:cxn ang="0">
                <a:pos x="2098" y="3086"/>
              </a:cxn>
              <a:cxn ang="0">
                <a:pos x="1936" y="3024"/>
              </a:cxn>
              <a:cxn ang="0">
                <a:pos x="1656" y="3038"/>
              </a:cxn>
              <a:cxn ang="0">
                <a:pos x="1382" y="2958"/>
              </a:cxn>
              <a:cxn ang="0">
                <a:pos x="1096" y="2970"/>
              </a:cxn>
              <a:cxn ang="0">
                <a:pos x="828" y="2860"/>
              </a:cxn>
              <a:cxn ang="0">
                <a:pos x="628" y="2666"/>
              </a:cxn>
              <a:cxn ang="0">
                <a:pos x="312" y="2400"/>
              </a:cxn>
              <a:cxn ang="0">
                <a:pos x="278" y="2192"/>
              </a:cxn>
              <a:cxn ang="0">
                <a:pos x="262" y="1920"/>
              </a:cxn>
              <a:cxn ang="0">
                <a:pos x="114" y="1734"/>
              </a:cxn>
              <a:cxn ang="0">
                <a:pos x="86" y="1410"/>
              </a:cxn>
              <a:cxn ang="0">
                <a:pos x="8" y="1272"/>
              </a:cxn>
              <a:cxn ang="0">
                <a:pos x="254" y="1198"/>
              </a:cxn>
              <a:cxn ang="0">
                <a:pos x="534" y="1158"/>
              </a:cxn>
              <a:cxn ang="0">
                <a:pos x="724" y="820"/>
              </a:cxn>
              <a:cxn ang="0">
                <a:pos x="994" y="664"/>
              </a:cxn>
              <a:cxn ang="0">
                <a:pos x="1230" y="626"/>
              </a:cxn>
              <a:cxn ang="0">
                <a:pos x="1456" y="530"/>
              </a:cxn>
              <a:cxn ang="0">
                <a:pos x="1586" y="898"/>
              </a:cxn>
              <a:cxn ang="0">
                <a:pos x="1986" y="1198"/>
              </a:cxn>
              <a:cxn ang="0">
                <a:pos x="2578" y="1398"/>
              </a:cxn>
              <a:cxn ang="0">
                <a:pos x="2920" y="1360"/>
              </a:cxn>
              <a:cxn ang="0">
                <a:pos x="3282" y="1212"/>
              </a:cxn>
              <a:cxn ang="0">
                <a:pos x="3368" y="1050"/>
              </a:cxn>
              <a:cxn ang="0">
                <a:pos x="3636" y="882"/>
              </a:cxn>
              <a:cxn ang="0">
                <a:pos x="3792" y="664"/>
              </a:cxn>
              <a:cxn ang="0">
                <a:pos x="3554" y="718"/>
              </a:cxn>
              <a:cxn ang="0">
                <a:pos x="3700" y="476"/>
              </a:cxn>
              <a:cxn ang="0">
                <a:pos x="3790" y="138"/>
              </a:cxn>
              <a:cxn ang="0">
                <a:pos x="4078" y="20"/>
              </a:cxn>
              <a:cxn ang="0">
                <a:pos x="4372" y="288"/>
              </a:cxn>
              <a:cxn ang="0">
                <a:pos x="4626" y="396"/>
              </a:cxn>
              <a:cxn ang="0">
                <a:pos x="4950" y="342"/>
              </a:cxn>
              <a:cxn ang="0">
                <a:pos x="4994" y="714"/>
              </a:cxn>
              <a:cxn ang="0">
                <a:pos x="4884" y="896"/>
              </a:cxn>
              <a:cxn ang="0">
                <a:pos x="4832" y="1116"/>
              </a:cxn>
              <a:cxn ang="0">
                <a:pos x="4722" y="1230"/>
              </a:cxn>
              <a:cxn ang="0">
                <a:pos x="4482" y="1412"/>
              </a:cxn>
              <a:cxn ang="0">
                <a:pos x="4206" y="1678"/>
              </a:cxn>
              <a:cxn ang="0">
                <a:pos x="4196" y="1430"/>
              </a:cxn>
              <a:cxn ang="0">
                <a:pos x="3866" y="1690"/>
              </a:cxn>
              <a:cxn ang="0">
                <a:pos x="3988" y="1796"/>
              </a:cxn>
              <a:cxn ang="0">
                <a:pos x="4328" y="1834"/>
              </a:cxn>
              <a:cxn ang="0">
                <a:pos x="4100" y="2054"/>
              </a:cxn>
              <a:cxn ang="0">
                <a:pos x="4268" y="2378"/>
              </a:cxn>
              <a:cxn ang="0">
                <a:pos x="4384" y="2538"/>
              </a:cxn>
              <a:cxn ang="0">
                <a:pos x="4424" y="2668"/>
              </a:cxn>
              <a:cxn ang="0">
                <a:pos x="4380" y="2774"/>
              </a:cxn>
              <a:cxn ang="0">
                <a:pos x="4282" y="3048"/>
              </a:cxn>
              <a:cxn ang="0">
                <a:pos x="4242" y="3212"/>
              </a:cxn>
              <a:cxn ang="0">
                <a:pos x="4136" y="3370"/>
              </a:cxn>
              <a:cxn ang="0">
                <a:pos x="3930" y="3558"/>
              </a:cxn>
              <a:cxn ang="0">
                <a:pos x="3726" y="3658"/>
              </a:cxn>
              <a:cxn ang="0">
                <a:pos x="3512" y="3730"/>
              </a:cxn>
              <a:cxn ang="0">
                <a:pos x="3288" y="3834"/>
              </a:cxn>
            </a:cxnLst>
            <a:rect l="0" t="0" r="0" b="0"/>
            <a:pathLst>
              <a:path w="5024" h="3914">
                <a:moveTo>
                  <a:pt x="3272" y="3914"/>
                </a:moveTo>
                <a:lnTo>
                  <a:pt x="3272" y="3914"/>
                </a:lnTo>
                <a:lnTo>
                  <a:pt x="3258" y="3900"/>
                </a:lnTo>
                <a:lnTo>
                  <a:pt x="3250" y="3888"/>
                </a:lnTo>
                <a:lnTo>
                  <a:pt x="3246" y="3878"/>
                </a:lnTo>
                <a:lnTo>
                  <a:pt x="3242" y="3866"/>
                </a:lnTo>
                <a:lnTo>
                  <a:pt x="3242" y="3866"/>
                </a:lnTo>
                <a:lnTo>
                  <a:pt x="3216" y="3828"/>
                </a:lnTo>
                <a:lnTo>
                  <a:pt x="3216" y="3828"/>
                </a:lnTo>
                <a:lnTo>
                  <a:pt x="3216" y="3810"/>
                </a:lnTo>
                <a:lnTo>
                  <a:pt x="3216" y="3796"/>
                </a:lnTo>
                <a:lnTo>
                  <a:pt x="3218" y="3790"/>
                </a:lnTo>
                <a:lnTo>
                  <a:pt x="3222" y="3784"/>
                </a:lnTo>
                <a:lnTo>
                  <a:pt x="3226" y="3780"/>
                </a:lnTo>
                <a:lnTo>
                  <a:pt x="3234" y="3776"/>
                </a:lnTo>
                <a:lnTo>
                  <a:pt x="3234" y="3776"/>
                </a:lnTo>
                <a:lnTo>
                  <a:pt x="3236" y="3770"/>
                </a:lnTo>
                <a:lnTo>
                  <a:pt x="3236" y="3770"/>
                </a:lnTo>
                <a:lnTo>
                  <a:pt x="3226" y="3770"/>
                </a:lnTo>
                <a:lnTo>
                  <a:pt x="3218" y="3772"/>
                </a:lnTo>
                <a:lnTo>
                  <a:pt x="3208" y="3776"/>
                </a:lnTo>
                <a:lnTo>
                  <a:pt x="3198" y="3782"/>
                </a:lnTo>
                <a:lnTo>
                  <a:pt x="3188" y="3790"/>
                </a:lnTo>
                <a:lnTo>
                  <a:pt x="3188" y="3790"/>
                </a:lnTo>
                <a:lnTo>
                  <a:pt x="3156" y="3790"/>
                </a:lnTo>
                <a:lnTo>
                  <a:pt x="3156" y="3790"/>
                </a:lnTo>
                <a:lnTo>
                  <a:pt x="3152" y="3764"/>
                </a:lnTo>
                <a:lnTo>
                  <a:pt x="3152" y="3764"/>
                </a:lnTo>
                <a:lnTo>
                  <a:pt x="3138" y="3758"/>
                </a:lnTo>
                <a:lnTo>
                  <a:pt x="3132" y="3752"/>
                </a:lnTo>
                <a:lnTo>
                  <a:pt x="3130" y="3746"/>
                </a:lnTo>
                <a:lnTo>
                  <a:pt x="3126" y="3740"/>
                </a:lnTo>
                <a:lnTo>
                  <a:pt x="3126" y="3740"/>
                </a:lnTo>
                <a:lnTo>
                  <a:pt x="3122" y="3742"/>
                </a:lnTo>
                <a:lnTo>
                  <a:pt x="3120" y="3744"/>
                </a:lnTo>
                <a:lnTo>
                  <a:pt x="3118" y="3750"/>
                </a:lnTo>
                <a:lnTo>
                  <a:pt x="3116" y="3760"/>
                </a:lnTo>
                <a:lnTo>
                  <a:pt x="3114" y="3770"/>
                </a:lnTo>
                <a:lnTo>
                  <a:pt x="3114" y="3770"/>
                </a:lnTo>
                <a:lnTo>
                  <a:pt x="3102" y="3770"/>
                </a:lnTo>
                <a:lnTo>
                  <a:pt x="3102" y="3770"/>
                </a:lnTo>
                <a:lnTo>
                  <a:pt x="3100" y="3768"/>
                </a:lnTo>
                <a:lnTo>
                  <a:pt x="3094" y="3766"/>
                </a:lnTo>
                <a:lnTo>
                  <a:pt x="3086" y="3768"/>
                </a:lnTo>
                <a:lnTo>
                  <a:pt x="3076" y="3770"/>
                </a:lnTo>
                <a:lnTo>
                  <a:pt x="3070" y="3774"/>
                </a:lnTo>
                <a:lnTo>
                  <a:pt x="3070" y="3774"/>
                </a:lnTo>
                <a:lnTo>
                  <a:pt x="3040" y="3772"/>
                </a:lnTo>
                <a:lnTo>
                  <a:pt x="3012" y="3768"/>
                </a:lnTo>
                <a:lnTo>
                  <a:pt x="2986" y="3764"/>
                </a:lnTo>
                <a:lnTo>
                  <a:pt x="2962" y="3762"/>
                </a:lnTo>
                <a:lnTo>
                  <a:pt x="2962" y="3762"/>
                </a:lnTo>
                <a:lnTo>
                  <a:pt x="2952" y="3756"/>
                </a:lnTo>
                <a:lnTo>
                  <a:pt x="2944" y="3748"/>
                </a:lnTo>
                <a:lnTo>
                  <a:pt x="2928" y="3730"/>
                </a:lnTo>
                <a:lnTo>
                  <a:pt x="2904" y="3696"/>
                </a:lnTo>
                <a:lnTo>
                  <a:pt x="2904" y="3696"/>
                </a:lnTo>
                <a:lnTo>
                  <a:pt x="2904" y="3674"/>
                </a:lnTo>
                <a:lnTo>
                  <a:pt x="2904" y="3674"/>
                </a:lnTo>
                <a:lnTo>
                  <a:pt x="2914" y="3654"/>
                </a:lnTo>
                <a:lnTo>
                  <a:pt x="2918" y="3644"/>
                </a:lnTo>
                <a:lnTo>
                  <a:pt x="2920" y="3634"/>
                </a:lnTo>
                <a:lnTo>
                  <a:pt x="2920" y="3634"/>
                </a:lnTo>
                <a:lnTo>
                  <a:pt x="2898" y="3620"/>
                </a:lnTo>
                <a:lnTo>
                  <a:pt x="2898" y="3620"/>
                </a:lnTo>
                <a:lnTo>
                  <a:pt x="2868" y="3618"/>
                </a:lnTo>
                <a:lnTo>
                  <a:pt x="2834" y="3614"/>
                </a:lnTo>
                <a:lnTo>
                  <a:pt x="2818" y="3610"/>
                </a:lnTo>
                <a:lnTo>
                  <a:pt x="2804" y="3604"/>
                </a:lnTo>
                <a:lnTo>
                  <a:pt x="2792" y="3598"/>
                </a:lnTo>
                <a:lnTo>
                  <a:pt x="2786" y="3590"/>
                </a:lnTo>
                <a:lnTo>
                  <a:pt x="2786" y="3590"/>
                </a:lnTo>
                <a:lnTo>
                  <a:pt x="2780" y="3574"/>
                </a:lnTo>
                <a:lnTo>
                  <a:pt x="2780" y="3574"/>
                </a:lnTo>
                <a:lnTo>
                  <a:pt x="2774" y="3572"/>
                </a:lnTo>
                <a:lnTo>
                  <a:pt x="2774" y="3572"/>
                </a:lnTo>
                <a:lnTo>
                  <a:pt x="2764" y="3574"/>
                </a:lnTo>
                <a:lnTo>
                  <a:pt x="2756" y="3576"/>
                </a:lnTo>
                <a:lnTo>
                  <a:pt x="2748" y="3580"/>
                </a:lnTo>
                <a:lnTo>
                  <a:pt x="2740" y="3584"/>
                </a:lnTo>
                <a:lnTo>
                  <a:pt x="2734" y="3590"/>
                </a:lnTo>
                <a:lnTo>
                  <a:pt x="2728" y="3598"/>
                </a:lnTo>
                <a:lnTo>
                  <a:pt x="2720" y="3612"/>
                </a:lnTo>
                <a:lnTo>
                  <a:pt x="2720" y="3612"/>
                </a:lnTo>
                <a:lnTo>
                  <a:pt x="2708" y="3622"/>
                </a:lnTo>
                <a:lnTo>
                  <a:pt x="2698" y="3632"/>
                </a:lnTo>
                <a:lnTo>
                  <a:pt x="2698" y="3632"/>
                </a:lnTo>
                <a:lnTo>
                  <a:pt x="2660" y="3632"/>
                </a:lnTo>
                <a:lnTo>
                  <a:pt x="2660" y="3632"/>
                </a:lnTo>
                <a:lnTo>
                  <a:pt x="2656" y="3640"/>
                </a:lnTo>
                <a:lnTo>
                  <a:pt x="2646" y="3650"/>
                </a:lnTo>
                <a:lnTo>
                  <a:pt x="2630" y="3664"/>
                </a:lnTo>
                <a:lnTo>
                  <a:pt x="2630" y="3664"/>
                </a:lnTo>
                <a:lnTo>
                  <a:pt x="2606" y="3666"/>
                </a:lnTo>
                <a:lnTo>
                  <a:pt x="2606" y="3666"/>
                </a:lnTo>
                <a:lnTo>
                  <a:pt x="2590" y="3648"/>
                </a:lnTo>
                <a:lnTo>
                  <a:pt x="2590" y="3648"/>
                </a:lnTo>
                <a:lnTo>
                  <a:pt x="2586" y="3642"/>
                </a:lnTo>
                <a:lnTo>
                  <a:pt x="2580" y="3642"/>
                </a:lnTo>
                <a:lnTo>
                  <a:pt x="2574" y="3642"/>
                </a:lnTo>
                <a:lnTo>
                  <a:pt x="2566" y="3646"/>
                </a:lnTo>
                <a:lnTo>
                  <a:pt x="2550" y="3654"/>
                </a:lnTo>
                <a:lnTo>
                  <a:pt x="2540" y="3660"/>
                </a:lnTo>
                <a:lnTo>
                  <a:pt x="2540" y="3660"/>
                </a:lnTo>
                <a:lnTo>
                  <a:pt x="2516" y="3658"/>
                </a:lnTo>
                <a:lnTo>
                  <a:pt x="2516" y="3658"/>
                </a:lnTo>
                <a:lnTo>
                  <a:pt x="2504" y="3648"/>
                </a:lnTo>
                <a:lnTo>
                  <a:pt x="2494" y="3640"/>
                </a:lnTo>
                <a:lnTo>
                  <a:pt x="2484" y="3636"/>
                </a:lnTo>
                <a:lnTo>
                  <a:pt x="2474" y="3636"/>
                </a:lnTo>
                <a:lnTo>
                  <a:pt x="2474" y="3636"/>
                </a:lnTo>
                <a:lnTo>
                  <a:pt x="2446" y="3668"/>
                </a:lnTo>
                <a:lnTo>
                  <a:pt x="2446" y="3668"/>
                </a:lnTo>
                <a:lnTo>
                  <a:pt x="2420" y="3670"/>
                </a:lnTo>
                <a:lnTo>
                  <a:pt x="2420" y="3670"/>
                </a:lnTo>
                <a:lnTo>
                  <a:pt x="2404" y="3660"/>
                </a:lnTo>
                <a:lnTo>
                  <a:pt x="2398" y="3656"/>
                </a:lnTo>
                <a:lnTo>
                  <a:pt x="2392" y="3656"/>
                </a:lnTo>
                <a:lnTo>
                  <a:pt x="2392" y="3656"/>
                </a:lnTo>
                <a:lnTo>
                  <a:pt x="2384" y="3664"/>
                </a:lnTo>
                <a:lnTo>
                  <a:pt x="2382" y="3668"/>
                </a:lnTo>
                <a:lnTo>
                  <a:pt x="2380" y="3684"/>
                </a:lnTo>
                <a:lnTo>
                  <a:pt x="2380" y="3684"/>
                </a:lnTo>
                <a:lnTo>
                  <a:pt x="2388" y="3698"/>
                </a:lnTo>
                <a:lnTo>
                  <a:pt x="2394" y="3708"/>
                </a:lnTo>
                <a:lnTo>
                  <a:pt x="2396" y="3722"/>
                </a:lnTo>
                <a:lnTo>
                  <a:pt x="2396" y="3744"/>
                </a:lnTo>
                <a:lnTo>
                  <a:pt x="2396" y="3744"/>
                </a:lnTo>
                <a:lnTo>
                  <a:pt x="2396" y="3756"/>
                </a:lnTo>
                <a:lnTo>
                  <a:pt x="2396" y="3768"/>
                </a:lnTo>
                <a:lnTo>
                  <a:pt x="2404" y="3796"/>
                </a:lnTo>
                <a:lnTo>
                  <a:pt x="2404" y="3796"/>
                </a:lnTo>
                <a:lnTo>
                  <a:pt x="2404" y="3816"/>
                </a:lnTo>
                <a:lnTo>
                  <a:pt x="2404" y="3816"/>
                </a:lnTo>
                <a:lnTo>
                  <a:pt x="2394" y="3828"/>
                </a:lnTo>
                <a:lnTo>
                  <a:pt x="2394" y="3828"/>
                </a:lnTo>
                <a:lnTo>
                  <a:pt x="2372" y="3828"/>
                </a:lnTo>
                <a:lnTo>
                  <a:pt x="2372" y="3828"/>
                </a:lnTo>
                <a:lnTo>
                  <a:pt x="2320" y="3792"/>
                </a:lnTo>
                <a:lnTo>
                  <a:pt x="2320" y="3792"/>
                </a:lnTo>
                <a:lnTo>
                  <a:pt x="2320" y="3742"/>
                </a:lnTo>
                <a:lnTo>
                  <a:pt x="2320" y="3742"/>
                </a:lnTo>
                <a:lnTo>
                  <a:pt x="2316" y="3738"/>
                </a:lnTo>
                <a:lnTo>
                  <a:pt x="2310" y="3736"/>
                </a:lnTo>
                <a:lnTo>
                  <a:pt x="2302" y="3734"/>
                </a:lnTo>
                <a:lnTo>
                  <a:pt x="2302" y="3734"/>
                </a:lnTo>
                <a:lnTo>
                  <a:pt x="2280" y="3752"/>
                </a:lnTo>
                <a:lnTo>
                  <a:pt x="2268" y="3762"/>
                </a:lnTo>
                <a:lnTo>
                  <a:pt x="2258" y="3770"/>
                </a:lnTo>
                <a:lnTo>
                  <a:pt x="2258" y="3770"/>
                </a:lnTo>
                <a:lnTo>
                  <a:pt x="2250" y="3770"/>
                </a:lnTo>
                <a:lnTo>
                  <a:pt x="2250" y="3770"/>
                </a:lnTo>
                <a:lnTo>
                  <a:pt x="2244" y="3764"/>
                </a:lnTo>
                <a:lnTo>
                  <a:pt x="2238" y="3760"/>
                </a:lnTo>
                <a:lnTo>
                  <a:pt x="2228" y="3756"/>
                </a:lnTo>
                <a:lnTo>
                  <a:pt x="2228" y="3756"/>
                </a:lnTo>
                <a:lnTo>
                  <a:pt x="2214" y="3738"/>
                </a:lnTo>
                <a:lnTo>
                  <a:pt x="2208" y="3730"/>
                </a:lnTo>
                <a:lnTo>
                  <a:pt x="2202" y="3726"/>
                </a:lnTo>
                <a:lnTo>
                  <a:pt x="2202" y="3726"/>
                </a:lnTo>
                <a:lnTo>
                  <a:pt x="2182" y="3700"/>
                </a:lnTo>
                <a:lnTo>
                  <a:pt x="2182" y="3700"/>
                </a:lnTo>
                <a:lnTo>
                  <a:pt x="2160" y="3698"/>
                </a:lnTo>
                <a:lnTo>
                  <a:pt x="2144" y="3694"/>
                </a:lnTo>
                <a:lnTo>
                  <a:pt x="2134" y="3688"/>
                </a:lnTo>
                <a:lnTo>
                  <a:pt x="2128" y="3678"/>
                </a:lnTo>
                <a:lnTo>
                  <a:pt x="2124" y="3668"/>
                </a:lnTo>
                <a:lnTo>
                  <a:pt x="2124" y="3656"/>
                </a:lnTo>
                <a:lnTo>
                  <a:pt x="2124" y="3622"/>
                </a:lnTo>
                <a:lnTo>
                  <a:pt x="2124" y="3622"/>
                </a:lnTo>
                <a:lnTo>
                  <a:pt x="2132" y="3604"/>
                </a:lnTo>
                <a:lnTo>
                  <a:pt x="2132" y="3604"/>
                </a:lnTo>
                <a:lnTo>
                  <a:pt x="2130" y="3582"/>
                </a:lnTo>
                <a:lnTo>
                  <a:pt x="2130" y="3582"/>
                </a:lnTo>
                <a:lnTo>
                  <a:pt x="2094" y="3570"/>
                </a:lnTo>
                <a:lnTo>
                  <a:pt x="2094" y="3570"/>
                </a:lnTo>
                <a:lnTo>
                  <a:pt x="2088" y="3564"/>
                </a:lnTo>
                <a:lnTo>
                  <a:pt x="2088" y="3564"/>
                </a:lnTo>
                <a:lnTo>
                  <a:pt x="2088" y="3544"/>
                </a:lnTo>
                <a:lnTo>
                  <a:pt x="2088" y="3544"/>
                </a:lnTo>
                <a:lnTo>
                  <a:pt x="2086" y="3542"/>
                </a:lnTo>
                <a:lnTo>
                  <a:pt x="2084" y="3540"/>
                </a:lnTo>
                <a:lnTo>
                  <a:pt x="2082" y="3530"/>
                </a:lnTo>
                <a:lnTo>
                  <a:pt x="2078" y="3516"/>
                </a:lnTo>
                <a:lnTo>
                  <a:pt x="2078" y="3516"/>
                </a:lnTo>
                <a:lnTo>
                  <a:pt x="2064" y="3486"/>
                </a:lnTo>
                <a:lnTo>
                  <a:pt x="2064" y="3486"/>
                </a:lnTo>
                <a:lnTo>
                  <a:pt x="2060" y="3468"/>
                </a:lnTo>
                <a:lnTo>
                  <a:pt x="2054" y="3460"/>
                </a:lnTo>
                <a:lnTo>
                  <a:pt x="2050" y="3458"/>
                </a:lnTo>
                <a:lnTo>
                  <a:pt x="2046" y="3456"/>
                </a:lnTo>
                <a:lnTo>
                  <a:pt x="2036" y="3456"/>
                </a:lnTo>
                <a:lnTo>
                  <a:pt x="2036" y="3456"/>
                </a:lnTo>
                <a:lnTo>
                  <a:pt x="1994" y="3478"/>
                </a:lnTo>
                <a:lnTo>
                  <a:pt x="1994" y="3478"/>
                </a:lnTo>
                <a:lnTo>
                  <a:pt x="1982" y="3478"/>
                </a:lnTo>
                <a:lnTo>
                  <a:pt x="1974" y="3476"/>
                </a:lnTo>
                <a:lnTo>
                  <a:pt x="1968" y="3474"/>
                </a:lnTo>
                <a:lnTo>
                  <a:pt x="1964" y="3470"/>
                </a:lnTo>
                <a:lnTo>
                  <a:pt x="1964" y="3470"/>
                </a:lnTo>
                <a:lnTo>
                  <a:pt x="1964" y="3372"/>
                </a:lnTo>
                <a:lnTo>
                  <a:pt x="1964" y="3372"/>
                </a:lnTo>
                <a:lnTo>
                  <a:pt x="1972" y="3352"/>
                </a:lnTo>
                <a:lnTo>
                  <a:pt x="1980" y="3336"/>
                </a:lnTo>
                <a:lnTo>
                  <a:pt x="1992" y="3322"/>
                </a:lnTo>
                <a:lnTo>
                  <a:pt x="2002" y="3308"/>
                </a:lnTo>
                <a:lnTo>
                  <a:pt x="2016" y="3296"/>
                </a:lnTo>
                <a:lnTo>
                  <a:pt x="2030" y="3284"/>
                </a:lnTo>
                <a:lnTo>
                  <a:pt x="2064" y="3260"/>
                </a:lnTo>
                <a:lnTo>
                  <a:pt x="2064" y="3260"/>
                </a:lnTo>
                <a:lnTo>
                  <a:pt x="2068" y="3258"/>
                </a:lnTo>
                <a:lnTo>
                  <a:pt x="2070" y="3254"/>
                </a:lnTo>
                <a:lnTo>
                  <a:pt x="2074" y="3236"/>
                </a:lnTo>
                <a:lnTo>
                  <a:pt x="2074" y="3210"/>
                </a:lnTo>
                <a:lnTo>
                  <a:pt x="2074" y="3210"/>
                </a:lnTo>
                <a:lnTo>
                  <a:pt x="2080" y="3192"/>
                </a:lnTo>
                <a:lnTo>
                  <a:pt x="2084" y="3176"/>
                </a:lnTo>
                <a:lnTo>
                  <a:pt x="2084" y="3146"/>
                </a:lnTo>
                <a:lnTo>
                  <a:pt x="2084" y="3146"/>
                </a:lnTo>
                <a:lnTo>
                  <a:pt x="2088" y="3128"/>
                </a:lnTo>
                <a:lnTo>
                  <a:pt x="2092" y="3122"/>
                </a:lnTo>
                <a:lnTo>
                  <a:pt x="2096" y="3116"/>
                </a:lnTo>
                <a:lnTo>
                  <a:pt x="2096" y="3116"/>
                </a:lnTo>
                <a:lnTo>
                  <a:pt x="2098" y="3086"/>
                </a:lnTo>
                <a:lnTo>
                  <a:pt x="2098" y="3086"/>
                </a:lnTo>
                <a:lnTo>
                  <a:pt x="2092" y="3076"/>
                </a:lnTo>
                <a:lnTo>
                  <a:pt x="2086" y="3068"/>
                </a:lnTo>
                <a:lnTo>
                  <a:pt x="2070" y="3056"/>
                </a:lnTo>
                <a:lnTo>
                  <a:pt x="2058" y="3046"/>
                </a:lnTo>
                <a:lnTo>
                  <a:pt x="2052" y="3040"/>
                </a:lnTo>
                <a:lnTo>
                  <a:pt x="2048" y="3034"/>
                </a:lnTo>
                <a:lnTo>
                  <a:pt x="2048" y="3034"/>
                </a:lnTo>
                <a:lnTo>
                  <a:pt x="2048" y="2998"/>
                </a:lnTo>
                <a:lnTo>
                  <a:pt x="2048" y="2998"/>
                </a:lnTo>
                <a:lnTo>
                  <a:pt x="2044" y="2998"/>
                </a:lnTo>
                <a:lnTo>
                  <a:pt x="2044" y="2998"/>
                </a:lnTo>
                <a:lnTo>
                  <a:pt x="2036" y="2982"/>
                </a:lnTo>
                <a:lnTo>
                  <a:pt x="2026" y="2970"/>
                </a:lnTo>
                <a:lnTo>
                  <a:pt x="2010" y="2950"/>
                </a:lnTo>
                <a:lnTo>
                  <a:pt x="2010" y="2950"/>
                </a:lnTo>
                <a:lnTo>
                  <a:pt x="1990" y="2950"/>
                </a:lnTo>
                <a:lnTo>
                  <a:pt x="1990" y="2950"/>
                </a:lnTo>
                <a:lnTo>
                  <a:pt x="1974" y="2966"/>
                </a:lnTo>
                <a:lnTo>
                  <a:pt x="1974" y="2966"/>
                </a:lnTo>
                <a:lnTo>
                  <a:pt x="1974" y="2980"/>
                </a:lnTo>
                <a:lnTo>
                  <a:pt x="1972" y="2996"/>
                </a:lnTo>
                <a:lnTo>
                  <a:pt x="1968" y="3012"/>
                </a:lnTo>
                <a:lnTo>
                  <a:pt x="1964" y="3018"/>
                </a:lnTo>
                <a:lnTo>
                  <a:pt x="1960" y="3024"/>
                </a:lnTo>
                <a:lnTo>
                  <a:pt x="1960" y="3024"/>
                </a:lnTo>
                <a:lnTo>
                  <a:pt x="1936" y="3024"/>
                </a:lnTo>
                <a:lnTo>
                  <a:pt x="1936" y="3024"/>
                </a:lnTo>
                <a:lnTo>
                  <a:pt x="1918" y="3016"/>
                </a:lnTo>
                <a:lnTo>
                  <a:pt x="1906" y="3008"/>
                </a:lnTo>
                <a:lnTo>
                  <a:pt x="1902" y="3002"/>
                </a:lnTo>
                <a:lnTo>
                  <a:pt x="1898" y="2998"/>
                </a:lnTo>
                <a:lnTo>
                  <a:pt x="1896" y="2990"/>
                </a:lnTo>
                <a:lnTo>
                  <a:pt x="1896" y="2982"/>
                </a:lnTo>
                <a:lnTo>
                  <a:pt x="1896" y="2982"/>
                </a:lnTo>
                <a:lnTo>
                  <a:pt x="1878" y="2974"/>
                </a:lnTo>
                <a:lnTo>
                  <a:pt x="1862" y="2968"/>
                </a:lnTo>
                <a:lnTo>
                  <a:pt x="1838" y="2960"/>
                </a:lnTo>
                <a:lnTo>
                  <a:pt x="1838" y="2960"/>
                </a:lnTo>
                <a:lnTo>
                  <a:pt x="1826" y="2946"/>
                </a:lnTo>
                <a:lnTo>
                  <a:pt x="1826" y="2946"/>
                </a:lnTo>
                <a:lnTo>
                  <a:pt x="1810" y="2946"/>
                </a:lnTo>
                <a:lnTo>
                  <a:pt x="1810" y="2946"/>
                </a:lnTo>
                <a:lnTo>
                  <a:pt x="1792" y="2960"/>
                </a:lnTo>
                <a:lnTo>
                  <a:pt x="1774" y="2972"/>
                </a:lnTo>
                <a:lnTo>
                  <a:pt x="1738" y="2996"/>
                </a:lnTo>
                <a:lnTo>
                  <a:pt x="1738" y="2996"/>
                </a:lnTo>
                <a:lnTo>
                  <a:pt x="1726" y="2998"/>
                </a:lnTo>
                <a:lnTo>
                  <a:pt x="1718" y="3000"/>
                </a:lnTo>
                <a:lnTo>
                  <a:pt x="1712" y="3004"/>
                </a:lnTo>
                <a:lnTo>
                  <a:pt x="1706" y="3008"/>
                </a:lnTo>
                <a:lnTo>
                  <a:pt x="1698" y="3020"/>
                </a:lnTo>
                <a:lnTo>
                  <a:pt x="1688" y="3034"/>
                </a:lnTo>
                <a:lnTo>
                  <a:pt x="1688" y="3034"/>
                </a:lnTo>
                <a:lnTo>
                  <a:pt x="1664" y="3036"/>
                </a:lnTo>
                <a:lnTo>
                  <a:pt x="1656" y="3038"/>
                </a:lnTo>
                <a:lnTo>
                  <a:pt x="1650" y="3042"/>
                </a:lnTo>
                <a:lnTo>
                  <a:pt x="1640" y="3054"/>
                </a:lnTo>
                <a:lnTo>
                  <a:pt x="1624" y="3072"/>
                </a:lnTo>
                <a:lnTo>
                  <a:pt x="1624" y="3072"/>
                </a:lnTo>
                <a:lnTo>
                  <a:pt x="1614" y="3078"/>
                </a:lnTo>
                <a:lnTo>
                  <a:pt x="1600" y="3082"/>
                </a:lnTo>
                <a:lnTo>
                  <a:pt x="1576" y="3086"/>
                </a:lnTo>
                <a:lnTo>
                  <a:pt x="1576" y="3086"/>
                </a:lnTo>
                <a:lnTo>
                  <a:pt x="1574" y="3092"/>
                </a:lnTo>
                <a:lnTo>
                  <a:pt x="1574" y="3092"/>
                </a:lnTo>
                <a:lnTo>
                  <a:pt x="1472" y="3088"/>
                </a:lnTo>
                <a:lnTo>
                  <a:pt x="1472" y="3088"/>
                </a:lnTo>
                <a:lnTo>
                  <a:pt x="1454" y="3090"/>
                </a:lnTo>
                <a:lnTo>
                  <a:pt x="1436" y="3090"/>
                </a:lnTo>
                <a:lnTo>
                  <a:pt x="1428" y="3088"/>
                </a:lnTo>
                <a:lnTo>
                  <a:pt x="1422" y="3086"/>
                </a:lnTo>
                <a:lnTo>
                  <a:pt x="1416" y="3082"/>
                </a:lnTo>
                <a:lnTo>
                  <a:pt x="1410" y="3076"/>
                </a:lnTo>
                <a:lnTo>
                  <a:pt x="1410" y="3076"/>
                </a:lnTo>
                <a:lnTo>
                  <a:pt x="1410" y="3058"/>
                </a:lnTo>
                <a:lnTo>
                  <a:pt x="1410" y="3058"/>
                </a:lnTo>
                <a:lnTo>
                  <a:pt x="1430" y="3012"/>
                </a:lnTo>
                <a:lnTo>
                  <a:pt x="1430" y="3012"/>
                </a:lnTo>
                <a:lnTo>
                  <a:pt x="1416" y="3008"/>
                </a:lnTo>
                <a:lnTo>
                  <a:pt x="1406" y="3000"/>
                </a:lnTo>
                <a:lnTo>
                  <a:pt x="1390" y="2988"/>
                </a:lnTo>
                <a:lnTo>
                  <a:pt x="1390" y="2988"/>
                </a:lnTo>
                <a:lnTo>
                  <a:pt x="1382" y="2958"/>
                </a:lnTo>
                <a:lnTo>
                  <a:pt x="1382" y="2958"/>
                </a:lnTo>
                <a:lnTo>
                  <a:pt x="1354" y="2956"/>
                </a:lnTo>
                <a:lnTo>
                  <a:pt x="1330" y="2950"/>
                </a:lnTo>
                <a:lnTo>
                  <a:pt x="1330" y="2950"/>
                </a:lnTo>
                <a:lnTo>
                  <a:pt x="1312" y="2930"/>
                </a:lnTo>
                <a:lnTo>
                  <a:pt x="1312" y="2930"/>
                </a:lnTo>
                <a:lnTo>
                  <a:pt x="1274" y="2914"/>
                </a:lnTo>
                <a:lnTo>
                  <a:pt x="1274" y="2914"/>
                </a:lnTo>
                <a:lnTo>
                  <a:pt x="1252" y="2902"/>
                </a:lnTo>
                <a:lnTo>
                  <a:pt x="1244" y="2898"/>
                </a:lnTo>
                <a:lnTo>
                  <a:pt x="1234" y="2894"/>
                </a:lnTo>
                <a:lnTo>
                  <a:pt x="1224" y="2894"/>
                </a:lnTo>
                <a:lnTo>
                  <a:pt x="1216" y="2898"/>
                </a:lnTo>
                <a:lnTo>
                  <a:pt x="1208" y="2904"/>
                </a:lnTo>
                <a:lnTo>
                  <a:pt x="1202" y="2914"/>
                </a:lnTo>
                <a:lnTo>
                  <a:pt x="1202" y="2914"/>
                </a:lnTo>
                <a:lnTo>
                  <a:pt x="1172" y="2928"/>
                </a:lnTo>
                <a:lnTo>
                  <a:pt x="1172" y="2928"/>
                </a:lnTo>
                <a:lnTo>
                  <a:pt x="1160" y="2940"/>
                </a:lnTo>
                <a:lnTo>
                  <a:pt x="1160" y="2940"/>
                </a:lnTo>
                <a:lnTo>
                  <a:pt x="1144" y="2996"/>
                </a:lnTo>
                <a:lnTo>
                  <a:pt x="1144" y="2996"/>
                </a:lnTo>
                <a:lnTo>
                  <a:pt x="1122" y="2996"/>
                </a:lnTo>
                <a:lnTo>
                  <a:pt x="1122" y="2996"/>
                </a:lnTo>
                <a:lnTo>
                  <a:pt x="1110" y="2990"/>
                </a:lnTo>
                <a:lnTo>
                  <a:pt x="1102" y="2984"/>
                </a:lnTo>
                <a:lnTo>
                  <a:pt x="1098" y="2978"/>
                </a:lnTo>
                <a:lnTo>
                  <a:pt x="1096" y="2970"/>
                </a:lnTo>
                <a:lnTo>
                  <a:pt x="1094" y="2962"/>
                </a:lnTo>
                <a:lnTo>
                  <a:pt x="1094" y="2954"/>
                </a:lnTo>
                <a:lnTo>
                  <a:pt x="1094" y="2938"/>
                </a:lnTo>
                <a:lnTo>
                  <a:pt x="1094" y="2938"/>
                </a:lnTo>
                <a:lnTo>
                  <a:pt x="1106" y="2904"/>
                </a:lnTo>
                <a:lnTo>
                  <a:pt x="1106" y="2904"/>
                </a:lnTo>
                <a:lnTo>
                  <a:pt x="1100" y="2896"/>
                </a:lnTo>
                <a:lnTo>
                  <a:pt x="1098" y="2894"/>
                </a:lnTo>
                <a:lnTo>
                  <a:pt x="1094" y="2892"/>
                </a:lnTo>
                <a:lnTo>
                  <a:pt x="1094" y="2892"/>
                </a:lnTo>
                <a:lnTo>
                  <a:pt x="1068" y="2894"/>
                </a:lnTo>
                <a:lnTo>
                  <a:pt x="1046" y="2900"/>
                </a:lnTo>
                <a:lnTo>
                  <a:pt x="1024" y="2906"/>
                </a:lnTo>
                <a:lnTo>
                  <a:pt x="1004" y="2914"/>
                </a:lnTo>
                <a:lnTo>
                  <a:pt x="1004" y="2914"/>
                </a:lnTo>
                <a:lnTo>
                  <a:pt x="998" y="2918"/>
                </a:lnTo>
                <a:lnTo>
                  <a:pt x="992" y="2920"/>
                </a:lnTo>
                <a:lnTo>
                  <a:pt x="984" y="2920"/>
                </a:lnTo>
                <a:lnTo>
                  <a:pt x="976" y="2918"/>
                </a:lnTo>
                <a:lnTo>
                  <a:pt x="964" y="2914"/>
                </a:lnTo>
                <a:lnTo>
                  <a:pt x="956" y="2912"/>
                </a:lnTo>
                <a:lnTo>
                  <a:pt x="956" y="2912"/>
                </a:lnTo>
                <a:lnTo>
                  <a:pt x="918" y="2866"/>
                </a:lnTo>
                <a:lnTo>
                  <a:pt x="918" y="2866"/>
                </a:lnTo>
                <a:lnTo>
                  <a:pt x="840" y="2866"/>
                </a:lnTo>
                <a:lnTo>
                  <a:pt x="840" y="2866"/>
                </a:lnTo>
                <a:lnTo>
                  <a:pt x="828" y="2860"/>
                </a:lnTo>
                <a:lnTo>
                  <a:pt x="828" y="2860"/>
                </a:lnTo>
                <a:lnTo>
                  <a:pt x="820" y="2844"/>
                </a:lnTo>
                <a:lnTo>
                  <a:pt x="814" y="2830"/>
                </a:lnTo>
                <a:lnTo>
                  <a:pt x="808" y="2818"/>
                </a:lnTo>
                <a:lnTo>
                  <a:pt x="804" y="2808"/>
                </a:lnTo>
                <a:lnTo>
                  <a:pt x="804" y="2808"/>
                </a:lnTo>
                <a:lnTo>
                  <a:pt x="792" y="2804"/>
                </a:lnTo>
                <a:lnTo>
                  <a:pt x="784" y="2800"/>
                </a:lnTo>
                <a:lnTo>
                  <a:pt x="778" y="2794"/>
                </a:lnTo>
                <a:lnTo>
                  <a:pt x="776" y="2788"/>
                </a:lnTo>
                <a:lnTo>
                  <a:pt x="776" y="2788"/>
                </a:lnTo>
                <a:lnTo>
                  <a:pt x="750" y="2774"/>
                </a:lnTo>
                <a:lnTo>
                  <a:pt x="750" y="2774"/>
                </a:lnTo>
                <a:lnTo>
                  <a:pt x="744" y="2772"/>
                </a:lnTo>
                <a:lnTo>
                  <a:pt x="736" y="2770"/>
                </a:lnTo>
                <a:lnTo>
                  <a:pt x="728" y="2772"/>
                </a:lnTo>
                <a:lnTo>
                  <a:pt x="728" y="2772"/>
                </a:lnTo>
                <a:lnTo>
                  <a:pt x="700" y="2750"/>
                </a:lnTo>
                <a:lnTo>
                  <a:pt x="700" y="2750"/>
                </a:lnTo>
                <a:lnTo>
                  <a:pt x="690" y="2740"/>
                </a:lnTo>
                <a:lnTo>
                  <a:pt x="684" y="2728"/>
                </a:lnTo>
                <a:lnTo>
                  <a:pt x="680" y="2716"/>
                </a:lnTo>
                <a:lnTo>
                  <a:pt x="678" y="2706"/>
                </a:lnTo>
                <a:lnTo>
                  <a:pt x="676" y="2684"/>
                </a:lnTo>
                <a:lnTo>
                  <a:pt x="674" y="2674"/>
                </a:lnTo>
                <a:lnTo>
                  <a:pt x="672" y="2664"/>
                </a:lnTo>
                <a:lnTo>
                  <a:pt x="672" y="2664"/>
                </a:lnTo>
                <a:lnTo>
                  <a:pt x="628" y="2666"/>
                </a:lnTo>
                <a:lnTo>
                  <a:pt x="628" y="2666"/>
                </a:lnTo>
                <a:lnTo>
                  <a:pt x="610" y="2658"/>
                </a:lnTo>
                <a:lnTo>
                  <a:pt x="600" y="2650"/>
                </a:lnTo>
                <a:lnTo>
                  <a:pt x="596" y="2642"/>
                </a:lnTo>
                <a:lnTo>
                  <a:pt x="592" y="2630"/>
                </a:lnTo>
                <a:lnTo>
                  <a:pt x="592" y="2630"/>
                </a:lnTo>
                <a:lnTo>
                  <a:pt x="580" y="2610"/>
                </a:lnTo>
                <a:lnTo>
                  <a:pt x="580" y="2610"/>
                </a:lnTo>
                <a:lnTo>
                  <a:pt x="520" y="2566"/>
                </a:lnTo>
                <a:lnTo>
                  <a:pt x="520" y="2566"/>
                </a:lnTo>
                <a:lnTo>
                  <a:pt x="486" y="2510"/>
                </a:lnTo>
                <a:lnTo>
                  <a:pt x="486" y="2510"/>
                </a:lnTo>
                <a:lnTo>
                  <a:pt x="470" y="2512"/>
                </a:lnTo>
                <a:lnTo>
                  <a:pt x="456" y="2516"/>
                </a:lnTo>
                <a:lnTo>
                  <a:pt x="444" y="2522"/>
                </a:lnTo>
                <a:lnTo>
                  <a:pt x="434" y="2530"/>
                </a:lnTo>
                <a:lnTo>
                  <a:pt x="434" y="2530"/>
                </a:lnTo>
                <a:lnTo>
                  <a:pt x="386" y="2530"/>
                </a:lnTo>
                <a:lnTo>
                  <a:pt x="386" y="2530"/>
                </a:lnTo>
                <a:lnTo>
                  <a:pt x="374" y="2520"/>
                </a:lnTo>
                <a:lnTo>
                  <a:pt x="366" y="2512"/>
                </a:lnTo>
                <a:lnTo>
                  <a:pt x="354" y="2496"/>
                </a:lnTo>
                <a:lnTo>
                  <a:pt x="354" y="2496"/>
                </a:lnTo>
                <a:lnTo>
                  <a:pt x="346" y="2478"/>
                </a:lnTo>
                <a:lnTo>
                  <a:pt x="346" y="2478"/>
                </a:lnTo>
                <a:lnTo>
                  <a:pt x="344" y="2464"/>
                </a:lnTo>
                <a:lnTo>
                  <a:pt x="342" y="2454"/>
                </a:lnTo>
                <a:lnTo>
                  <a:pt x="332" y="2434"/>
                </a:lnTo>
                <a:lnTo>
                  <a:pt x="312" y="2400"/>
                </a:lnTo>
                <a:lnTo>
                  <a:pt x="312" y="2400"/>
                </a:lnTo>
                <a:lnTo>
                  <a:pt x="258" y="2368"/>
                </a:lnTo>
                <a:lnTo>
                  <a:pt x="258" y="2368"/>
                </a:lnTo>
                <a:lnTo>
                  <a:pt x="226" y="2356"/>
                </a:lnTo>
                <a:lnTo>
                  <a:pt x="212" y="2350"/>
                </a:lnTo>
                <a:lnTo>
                  <a:pt x="202" y="2344"/>
                </a:lnTo>
                <a:lnTo>
                  <a:pt x="202" y="2344"/>
                </a:lnTo>
                <a:lnTo>
                  <a:pt x="198" y="2334"/>
                </a:lnTo>
                <a:lnTo>
                  <a:pt x="198" y="2326"/>
                </a:lnTo>
                <a:lnTo>
                  <a:pt x="198" y="2318"/>
                </a:lnTo>
                <a:lnTo>
                  <a:pt x="200" y="2310"/>
                </a:lnTo>
                <a:lnTo>
                  <a:pt x="208" y="2296"/>
                </a:lnTo>
                <a:lnTo>
                  <a:pt x="220" y="2284"/>
                </a:lnTo>
                <a:lnTo>
                  <a:pt x="220" y="2284"/>
                </a:lnTo>
                <a:lnTo>
                  <a:pt x="224" y="2210"/>
                </a:lnTo>
                <a:lnTo>
                  <a:pt x="224" y="2210"/>
                </a:lnTo>
                <a:lnTo>
                  <a:pt x="214" y="2184"/>
                </a:lnTo>
                <a:lnTo>
                  <a:pt x="214" y="2174"/>
                </a:lnTo>
                <a:lnTo>
                  <a:pt x="214" y="2168"/>
                </a:lnTo>
                <a:lnTo>
                  <a:pt x="218" y="2164"/>
                </a:lnTo>
                <a:lnTo>
                  <a:pt x="224" y="2162"/>
                </a:lnTo>
                <a:lnTo>
                  <a:pt x="236" y="2160"/>
                </a:lnTo>
                <a:lnTo>
                  <a:pt x="252" y="2160"/>
                </a:lnTo>
                <a:lnTo>
                  <a:pt x="252" y="2160"/>
                </a:lnTo>
                <a:lnTo>
                  <a:pt x="260" y="2166"/>
                </a:lnTo>
                <a:lnTo>
                  <a:pt x="264" y="2170"/>
                </a:lnTo>
                <a:lnTo>
                  <a:pt x="270" y="2178"/>
                </a:lnTo>
                <a:lnTo>
                  <a:pt x="278" y="2192"/>
                </a:lnTo>
                <a:lnTo>
                  <a:pt x="278" y="2192"/>
                </a:lnTo>
                <a:lnTo>
                  <a:pt x="290" y="2196"/>
                </a:lnTo>
                <a:lnTo>
                  <a:pt x="290" y="2196"/>
                </a:lnTo>
                <a:lnTo>
                  <a:pt x="296" y="2188"/>
                </a:lnTo>
                <a:lnTo>
                  <a:pt x="298" y="2180"/>
                </a:lnTo>
                <a:lnTo>
                  <a:pt x="300" y="2168"/>
                </a:lnTo>
                <a:lnTo>
                  <a:pt x="302" y="2158"/>
                </a:lnTo>
                <a:lnTo>
                  <a:pt x="300" y="2136"/>
                </a:lnTo>
                <a:lnTo>
                  <a:pt x="300" y="2118"/>
                </a:lnTo>
                <a:lnTo>
                  <a:pt x="300" y="2118"/>
                </a:lnTo>
                <a:lnTo>
                  <a:pt x="278" y="2052"/>
                </a:lnTo>
                <a:lnTo>
                  <a:pt x="278" y="2052"/>
                </a:lnTo>
                <a:lnTo>
                  <a:pt x="278" y="2024"/>
                </a:lnTo>
                <a:lnTo>
                  <a:pt x="280" y="2008"/>
                </a:lnTo>
                <a:lnTo>
                  <a:pt x="282" y="2000"/>
                </a:lnTo>
                <a:lnTo>
                  <a:pt x="286" y="1994"/>
                </a:lnTo>
                <a:lnTo>
                  <a:pt x="300" y="1978"/>
                </a:lnTo>
                <a:lnTo>
                  <a:pt x="300" y="1978"/>
                </a:lnTo>
                <a:lnTo>
                  <a:pt x="308" y="1964"/>
                </a:lnTo>
                <a:lnTo>
                  <a:pt x="308" y="1964"/>
                </a:lnTo>
                <a:lnTo>
                  <a:pt x="308" y="1956"/>
                </a:lnTo>
                <a:lnTo>
                  <a:pt x="308" y="1956"/>
                </a:lnTo>
                <a:lnTo>
                  <a:pt x="272" y="1932"/>
                </a:lnTo>
                <a:lnTo>
                  <a:pt x="272" y="1932"/>
                </a:lnTo>
                <a:lnTo>
                  <a:pt x="268" y="1930"/>
                </a:lnTo>
                <a:lnTo>
                  <a:pt x="266" y="1928"/>
                </a:lnTo>
                <a:lnTo>
                  <a:pt x="262" y="1920"/>
                </a:lnTo>
                <a:lnTo>
                  <a:pt x="262" y="1920"/>
                </a:lnTo>
                <a:lnTo>
                  <a:pt x="256" y="1912"/>
                </a:lnTo>
                <a:lnTo>
                  <a:pt x="252" y="1906"/>
                </a:lnTo>
                <a:lnTo>
                  <a:pt x="250" y="1898"/>
                </a:lnTo>
                <a:lnTo>
                  <a:pt x="248" y="1890"/>
                </a:lnTo>
                <a:lnTo>
                  <a:pt x="250" y="1872"/>
                </a:lnTo>
                <a:lnTo>
                  <a:pt x="250" y="1860"/>
                </a:lnTo>
                <a:lnTo>
                  <a:pt x="250" y="1860"/>
                </a:lnTo>
                <a:lnTo>
                  <a:pt x="254" y="1854"/>
                </a:lnTo>
                <a:lnTo>
                  <a:pt x="256" y="1848"/>
                </a:lnTo>
                <a:lnTo>
                  <a:pt x="256" y="1848"/>
                </a:lnTo>
                <a:lnTo>
                  <a:pt x="254" y="1836"/>
                </a:lnTo>
                <a:lnTo>
                  <a:pt x="250" y="1828"/>
                </a:lnTo>
                <a:lnTo>
                  <a:pt x="244" y="1822"/>
                </a:lnTo>
                <a:lnTo>
                  <a:pt x="238" y="1818"/>
                </a:lnTo>
                <a:lnTo>
                  <a:pt x="230" y="1816"/>
                </a:lnTo>
                <a:lnTo>
                  <a:pt x="222" y="1816"/>
                </a:lnTo>
                <a:lnTo>
                  <a:pt x="206" y="1816"/>
                </a:lnTo>
                <a:lnTo>
                  <a:pt x="206" y="1816"/>
                </a:lnTo>
                <a:lnTo>
                  <a:pt x="196" y="1810"/>
                </a:lnTo>
                <a:lnTo>
                  <a:pt x="186" y="1804"/>
                </a:lnTo>
                <a:lnTo>
                  <a:pt x="180" y="1796"/>
                </a:lnTo>
                <a:lnTo>
                  <a:pt x="172" y="1786"/>
                </a:lnTo>
                <a:lnTo>
                  <a:pt x="162" y="1768"/>
                </a:lnTo>
                <a:lnTo>
                  <a:pt x="154" y="1752"/>
                </a:lnTo>
                <a:lnTo>
                  <a:pt x="154" y="1752"/>
                </a:lnTo>
                <a:lnTo>
                  <a:pt x="126" y="1744"/>
                </a:lnTo>
                <a:lnTo>
                  <a:pt x="118" y="1740"/>
                </a:lnTo>
                <a:lnTo>
                  <a:pt x="114" y="1734"/>
                </a:lnTo>
                <a:lnTo>
                  <a:pt x="112" y="1728"/>
                </a:lnTo>
                <a:lnTo>
                  <a:pt x="112" y="1720"/>
                </a:lnTo>
                <a:lnTo>
                  <a:pt x="112" y="1694"/>
                </a:lnTo>
                <a:lnTo>
                  <a:pt x="112" y="1694"/>
                </a:lnTo>
                <a:lnTo>
                  <a:pt x="124" y="1660"/>
                </a:lnTo>
                <a:lnTo>
                  <a:pt x="124" y="1660"/>
                </a:lnTo>
                <a:lnTo>
                  <a:pt x="122" y="1650"/>
                </a:lnTo>
                <a:lnTo>
                  <a:pt x="118" y="1640"/>
                </a:lnTo>
                <a:lnTo>
                  <a:pt x="112" y="1632"/>
                </a:lnTo>
                <a:lnTo>
                  <a:pt x="106" y="1624"/>
                </a:lnTo>
                <a:lnTo>
                  <a:pt x="92" y="1612"/>
                </a:lnTo>
                <a:lnTo>
                  <a:pt x="78" y="1602"/>
                </a:lnTo>
                <a:lnTo>
                  <a:pt x="78" y="1602"/>
                </a:lnTo>
                <a:lnTo>
                  <a:pt x="36" y="1578"/>
                </a:lnTo>
                <a:lnTo>
                  <a:pt x="36" y="1578"/>
                </a:lnTo>
                <a:lnTo>
                  <a:pt x="32" y="1572"/>
                </a:lnTo>
                <a:lnTo>
                  <a:pt x="32" y="1572"/>
                </a:lnTo>
                <a:lnTo>
                  <a:pt x="32" y="1542"/>
                </a:lnTo>
                <a:lnTo>
                  <a:pt x="32" y="1534"/>
                </a:lnTo>
                <a:lnTo>
                  <a:pt x="34" y="1528"/>
                </a:lnTo>
                <a:lnTo>
                  <a:pt x="38" y="1524"/>
                </a:lnTo>
                <a:lnTo>
                  <a:pt x="46" y="1522"/>
                </a:lnTo>
                <a:lnTo>
                  <a:pt x="68" y="1510"/>
                </a:lnTo>
                <a:lnTo>
                  <a:pt x="68" y="1510"/>
                </a:lnTo>
                <a:lnTo>
                  <a:pt x="84" y="1502"/>
                </a:lnTo>
                <a:lnTo>
                  <a:pt x="84" y="1502"/>
                </a:lnTo>
                <a:lnTo>
                  <a:pt x="86" y="1440"/>
                </a:lnTo>
                <a:lnTo>
                  <a:pt x="86" y="1410"/>
                </a:lnTo>
                <a:lnTo>
                  <a:pt x="82" y="1396"/>
                </a:lnTo>
                <a:lnTo>
                  <a:pt x="78" y="1384"/>
                </a:lnTo>
                <a:lnTo>
                  <a:pt x="78" y="1384"/>
                </a:lnTo>
                <a:lnTo>
                  <a:pt x="72" y="1380"/>
                </a:lnTo>
                <a:lnTo>
                  <a:pt x="66" y="1378"/>
                </a:lnTo>
                <a:lnTo>
                  <a:pt x="52" y="1376"/>
                </a:lnTo>
                <a:lnTo>
                  <a:pt x="40" y="1378"/>
                </a:lnTo>
                <a:lnTo>
                  <a:pt x="30" y="1380"/>
                </a:lnTo>
                <a:lnTo>
                  <a:pt x="30" y="1380"/>
                </a:lnTo>
                <a:lnTo>
                  <a:pt x="28" y="1386"/>
                </a:lnTo>
                <a:lnTo>
                  <a:pt x="24" y="1388"/>
                </a:lnTo>
                <a:lnTo>
                  <a:pt x="20" y="1390"/>
                </a:lnTo>
                <a:lnTo>
                  <a:pt x="16" y="1388"/>
                </a:lnTo>
                <a:lnTo>
                  <a:pt x="10" y="1384"/>
                </a:lnTo>
                <a:lnTo>
                  <a:pt x="6" y="1380"/>
                </a:lnTo>
                <a:lnTo>
                  <a:pt x="6" y="1380"/>
                </a:lnTo>
                <a:lnTo>
                  <a:pt x="0" y="1354"/>
                </a:lnTo>
                <a:lnTo>
                  <a:pt x="0" y="1330"/>
                </a:lnTo>
                <a:lnTo>
                  <a:pt x="0" y="1330"/>
                </a:lnTo>
                <a:lnTo>
                  <a:pt x="26" y="1320"/>
                </a:lnTo>
                <a:lnTo>
                  <a:pt x="26" y="1320"/>
                </a:lnTo>
                <a:lnTo>
                  <a:pt x="26" y="1312"/>
                </a:lnTo>
                <a:lnTo>
                  <a:pt x="24" y="1306"/>
                </a:lnTo>
                <a:lnTo>
                  <a:pt x="18" y="1300"/>
                </a:lnTo>
                <a:lnTo>
                  <a:pt x="12" y="1294"/>
                </a:lnTo>
                <a:lnTo>
                  <a:pt x="8" y="1290"/>
                </a:lnTo>
                <a:lnTo>
                  <a:pt x="8" y="1290"/>
                </a:lnTo>
                <a:lnTo>
                  <a:pt x="8" y="1272"/>
                </a:lnTo>
                <a:lnTo>
                  <a:pt x="10" y="1268"/>
                </a:lnTo>
                <a:lnTo>
                  <a:pt x="12" y="1266"/>
                </a:lnTo>
                <a:lnTo>
                  <a:pt x="20" y="1262"/>
                </a:lnTo>
                <a:lnTo>
                  <a:pt x="36" y="1256"/>
                </a:lnTo>
                <a:lnTo>
                  <a:pt x="36" y="1256"/>
                </a:lnTo>
                <a:lnTo>
                  <a:pt x="44" y="1248"/>
                </a:lnTo>
                <a:lnTo>
                  <a:pt x="50" y="1238"/>
                </a:lnTo>
                <a:lnTo>
                  <a:pt x="62" y="1218"/>
                </a:lnTo>
                <a:lnTo>
                  <a:pt x="62" y="1218"/>
                </a:lnTo>
                <a:lnTo>
                  <a:pt x="74" y="1210"/>
                </a:lnTo>
                <a:lnTo>
                  <a:pt x="88" y="1204"/>
                </a:lnTo>
                <a:lnTo>
                  <a:pt x="88" y="1204"/>
                </a:lnTo>
                <a:lnTo>
                  <a:pt x="110" y="1196"/>
                </a:lnTo>
                <a:lnTo>
                  <a:pt x="110" y="1196"/>
                </a:lnTo>
                <a:lnTo>
                  <a:pt x="130" y="1196"/>
                </a:lnTo>
                <a:lnTo>
                  <a:pt x="162" y="1194"/>
                </a:lnTo>
                <a:lnTo>
                  <a:pt x="178" y="1192"/>
                </a:lnTo>
                <a:lnTo>
                  <a:pt x="194" y="1188"/>
                </a:lnTo>
                <a:lnTo>
                  <a:pt x="208" y="1182"/>
                </a:lnTo>
                <a:lnTo>
                  <a:pt x="218" y="1176"/>
                </a:lnTo>
                <a:lnTo>
                  <a:pt x="218" y="1176"/>
                </a:lnTo>
                <a:lnTo>
                  <a:pt x="232" y="1174"/>
                </a:lnTo>
                <a:lnTo>
                  <a:pt x="244" y="1172"/>
                </a:lnTo>
                <a:lnTo>
                  <a:pt x="246" y="1174"/>
                </a:lnTo>
                <a:lnTo>
                  <a:pt x="250" y="1178"/>
                </a:lnTo>
                <a:lnTo>
                  <a:pt x="252" y="1186"/>
                </a:lnTo>
                <a:lnTo>
                  <a:pt x="254" y="1198"/>
                </a:lnTo>
                <a:lnTo>
                  <a:pt x="254" y="1198"/>
                </a:lnTo>
                <a:lnTo>
                  <a:pt x="260" y="1212"/>
                </a:lnTo>
                <a:lnTo>
                  <a:pt x="264" y="1218"/>
                </a:lnTo>
                <a:lnTo>
                  <a:pt x="268" y="1222"/>
                </a:lnTo>
                <a:lnTo>
                  <a:pt x="274" y="1224"/>
                </a:lnTo>
                <a:lnTo>
                  <a:pt x="280" y="1226"/>
                </a:lnTo>
                <a:lnTo>
                  <a:pt x="302" y="1224"/>
                </a:lnTo>
                <a:lnTo>
                  <a:pt x="302" y="1224"/>
                </a:lnTo>
                <a:lnTo>
                  <a:pt x="312" y="1214"/>
                </a:lnTo>
                <a:lnTo>
                  <a:pt x="322" y="1200"/>
                </a:lnTo>
                <a:lnTo>
                  <a:pt x="332" y="1188"/>
                </a:lnTo>
                <a:lnTo>
                  <a:pt x="342" y="1178"/>
                </a:lnTo>
                <a:lnTo>
                  <a:pt x="342" y="1178"/>
                </a:lnTo>
                <a:lnTo>
                  <a:pt x="366" y="1180"/>
                </a:lnTo>
                <a:lnTo>
                  <a:pt x="378" y="1180"/>
                </a:lnTo>
                <a:lnTo>
                  <a:pt x="394" y="1178"/>
                </a:lnTo>
                <a:lnTo>
                  <a:pt x="394" y="1178"/>
                </a:lnTo>
                <a:lnTo>
                  <a:pt x="398" y="1170"/>
                </a:lnTo>
                <a:lnTo>
                  <a:pt x="404" y="1164"/>
                </a:lnTo>
                <a:lnTo>
                  <a:pt x="410" y="1160"/>
                </a:lnTo>
                <a:lnTo>
                  <a:pt x="416" y="1158"/>
                </a:lnTo>
                <a:lnTo>
                  <a:pt x="432" y="1154"/>
                </a:lnTo>
                <a:lnTo>
                  <a:pt x="450" y="1154"/>
                </a:lnTo>
                <a:lnTo>
                  <a:pt x="450" y="1154"/>
                </a:lnTo>
                <a:lnTo>
                  <a:pt x="492" y="1168"/>
                </a:lnTo>
                <a:lnTo>
                  <a:pt x="492" y="1168"/>
                </a:lnTo>
                <a:lnTo>
                  <a:pt x="498" y="1164"/>
                </a:lnTo>
                <a:lnTo>
                  <a:pt x="506" y="1162"/>
                </a:lnTo>
                <a:lnTo>
                  <a:pt x="534" y="1158"/>
                </a:lnTo>
                <a:lnTo>
                  <a:pt x="564" y="1154"/>
                </a:lnTo>
                <a:lnTo>
                  <a:pt x="590" y="1148"/>
                </a:lnTo>
                <a:lnTo>
                  <a:pt x="590" y="1148"/>
                </a:lnTo>
                <a:lnTo>
                  <a:pt x="608" y="1138"/>
                </a:lnTo>
                <a:lnTo>
                  <a:pt x="628" y="1128"/>
                </a:lnTo>
                <a:lnTo>
                  <a:pt x="628" y="1128"/>
                </a:lnTo>
                <a:lnTo>
                  <a:pt x="632" y="1110"/>
                </a:lnTo>
                <a:lnTo>
                  <a:pt x="638" y="1098"/>
                </a:lnTo>
                <a:lnTo>
                  <a:pt x="646" y="1090"/>
                </a:lnTo>
                <a:lnTo>
                  <a:pt x="660" y="1078"/>
                </a:lnTo>
                <a:lnTo>
                  <a:pt x="660" y="1078"/>
                </a:lnTo>
                <a:lnTo>
                  <a:pt x="684" y="1024"/>
                </a:lnTo>
                <a:lnTo>
                  <a:pt x="684" y="1024"/>
                </a:lnTo>
                <a:lnTo>
                  <a:pt x="716" y="1006"/>
                </a:lnTo>
                <a:lnTo>
                  <a:pt x="716" y="1006"/>
                </a:lnTo>
                <a:lnTo>
                  <a:pt x="728" y="972"/>
                </a:lnTo>
                <a:lnTo>
                  <a:pt x="728" y="972"/>
                </a:lnTo>
                <a:lnTo>
                  <a:pt x="732" y="926"/>
                </a:lnTo>
                <a:lnTo>
                  <a:pt x="732" y="926"/>
                </a:lnTo>
                <a:lnTo>
                  <a:pt x="724" y="902"/>
                </a:lnTo>
                <a:lnTo>
                  <a:pt x="724" y="902"/>
                </a:lnTo>
                <a:lnTo>
                  <a:pt x="724" y="878"/>
                </a:lnTo>
                <a:lnTo>
                  <a:pt x="724" y="878"/>
                </a:lnTo>
                <a:lnTo>
                  <a:pt x="728" y="866"/>
                </a:lnTo>
                <a:lnTo>
                  <a:pt x="732" y="854"/>
                </a:lnTo>
                <a:lnTo>
                  <a:pt x="732" y="830"/>
                </a:lnTo>
                <a:lnTo>
                  <a:pt x="732" y="830"/>
                </a:lnTo>
                <a:lnTo>
                  <a:pt x="724" y="820"/>
                </a:lnTo>
                <a:lnTo>
                  <a:pt x="722" y="812"/>
                </a:lnTo>
                <a:lnTo>
                  <a:pt x="722" y="800"/>
                </a:lnTo>
                <a:lnTo>
                  <a:pt x="722" y="800"/>
                </a:lnTo>
                <a:lnTo>
                  <a:pt x="726" y="798"/>
                </a:lnTo>
                <a:lnTo>
                  <a:pt x="734" y="796"/>
                </a:lnTo>
                <a:lnTo>
                  <a:pt x="760" y="796"/>
                </a:lnTo>
                <a:lnTo>
                  <a:pt x="808" y="798"/>
                </a:lnTo>
                <a:lnTo>
                  <a:pt x="808" y="798"/>
                </a:lnTo>
                <a:lnTo>
                  <a:pt x="826" y="800"/>
                </a:lnTo>
                <a:lnTo>
                  <a:pt x="844" y="804"/>
                </a:lnTo>
                <a:lnTo>
                  <a:pt x="864" y="808"/>
                </a:lnTo>
                <a:lnTo>
                  <a:pt x="886" y="812"/>
                </a:lnTo>
                <a:lnTo>
                  <a:pt x="886" y="812"/>
                </a:lnTo>
                <a:lnTo>
                  <a:pt x="924" y="828"/>
                </a:lnTo>
                <a:lnTo>
                  <a:pt x="924" y="828"/>
                </a:lnTo>
                <a:lnTo>
                  <a:pt x="932" y="818"/>
                </a:lnTo>
                <a:lnTo>
                  <a:pt x="932" y="818"/>
                </a:lnTo>
                <a:lnTo>
                  <a:pt x="926" y="806"/>
                </a:lnTo>
                <a:lnTo>
                  <a:pt x="926" y="806"/>
                </a:lnTo>
                <a:lnTo>
                  <a:pt x="926" y="772"/>
                </a:lnTo>
                <a:lnTo>
                  <a:pt x="926" y="772"/>
                </a:lnTo>
                <a:lnTo>
                  <a:pt x="936" y="756"/>
                </a:lnTo>
                <a:lnTo>
                  <a:pt x="948" y="740"/>
                </a:lnTo>
                <a:lnTo>
                  <a:pt x="972" y="712"/>
                </a:lnTo>
                <a:lnTo>
                  <a:pt x="972" y="712"/>
                </a:lnTo>
                <a:lnTo>
                  <a:pt x="976" y="690"/>
                </a:lnTo>
                <a:lnTo>
                  <a:pt x="984" y="676"/>
                </a:lnTo>
                <a:lnTo>
                  <a:pt x="994" y="664"/>
                </a:lnTo>
                <a:lnTo>
                  <a:pt x="1008" y="648"/>
                </a:lnTo>
                <a:lnTo>
                  <a:pt x="1008" y="648"/>
                </a:lnTo>
                <a:lnTo>
                  <a:pt x="1014" y="632"/>
                </a:lnTo>
                <a:lnTo>
                  <a:pt x="1016" y="628"/>
                </a:lnTo>
                <a:lnTo>
                  <a:pt x="1020" y="624"/>
                </a:lnTo>
                <a:lnTo>
                  <a:pt x="1024" y="622"/>
                </a:lnTo>
                <a:lnTo>
                  <a:pt x="1030" y="622"/>
                </a:lnTo>
                <a:lnTo>
                  <a:pt x="1050" y="620"/>
                </a:lnTo>
                <a:lnTo>
                  <a:pt x="1050" y="620"/>
                </a:lnTo>
                <a:lnTo>
                  <a:pt x="1062" y="630"/>
                </a:lnTo>
                <a:lnTo>
                  <a:pt x="1080" y="640"/>
                </a:lnTo>
                <a:lnTo>
                  <a:pt x="1098" y="652"/>
                </a:lnTo>
                <a:lnTo>
                  <a:pt x="1118" y="660"/>
                </a:lnTo>
                <a:lnTo>
                  <a:pt x="1118" y="660"/>
                </a:lnTo>
                <a:lnTo>
                  <a:pt x="1128" y="660"/>
                </a:lnTo>
                <a:lnTo>
                  <a:pt x="1140" y="662"/>
                </a:lnTo>
                <a:lnTo>
                  <a:pt x="1152" y="666"/>
                </a:lnTo>
                <a:lnTo>
                  <a:pt x="1158" y="670"/>
                </a:lnTo>
                <a:lnTo>
                  <a:pt x="1164" y="676"/>
                </a:lnTo>
                <a:lnTo>
                  <a:pt x="1164" y="676"/>
                </a:lnTo>
                <a:lnTo>
                  <a:pt x="1182" y="676"/>
                </a:lnTo>
                <a:lnTo>
                  <a:pt x="1202" y="674"/>
                </a:lnTo>
                <a:lnTo>
                  <a:pt x="1212" y="670"/>
                </a:lnTo>
                <a:lnTo>
                  <a:pt x="1220" y="666"/>
                </a:lnTo>
                <a:lnTo>
                  <a:pt x="1226" y="660"/>
                </a:lnTo>
                <a:lnTo>
                  <a:pt x="1230" y="652"/>
                </a:lnTo>
                <a:lnTo>
                  <a:pt x="1230" y="652"/>
                </a:lnTo>
                <a:lnTo>
                  <a:pt x="1230" y="626"/>
                </a:lnTo>
                <a:lnTo>
                  <a:pt x="1230" y="626"/>
                </a:lnTo>
                <a:lnTo>
                  <a:pt x="1228" y="608"/>
                </a:lnTo>
                <a:lnTo>
                  <a:pt x="1226" y="596"/>
                </a:lnTo>
                <a:lnTo>
                  <a:pt x="1228" y="586"/>
                </a:lnTo>
                <a:lnTo>
                  <a:pt x="1230" y="578"/>
                </a:lnTo>
                <a:lnTo>
                  <a:pt x="1234" y="570"/>
                </a:lnTo>
                <a:lnTo>
                  <a:pt x="1240" y="562"/>
                </a:lnTo>
                <a:lnTo>
                  <a:pt x="1256" y="542"/>
                </a:lnTo>
                <a:lnTo>
                  <a:pt x="1256" y="542"/>
                </a:lnTo>
                <a:lnTo>
                  <a:pt x="1276" y="534"/>
                </a:lnTo>
                <a:lnTo>
                  <a:pt x="1294" y="530"/>
                </a:lnTo>
                <a:lnTo>
                  <a:pt x="1316" y="526"/>
                </a:lnTo>
                <a:lnTo>
                  <a:pt x="1340" y="524"/>
                </a:lnTo>
                <a:lnTo>
                  <a:pt x="1340" y="524"/>
                </a:lnTo>
                <a:lnTo>
                  <a:pt x="1350" y="520"/>
                </a:lnTo>
                <a:lnTo>
                  <a:pt x="1350" y="520"/>
                </a:lnTo>
                <a:lnTo>
                  <a:pt x="1360" y="490"/>
                </a:lnTo>
                <a:lnTo>
                  <a:pt x="1360" y="490"/>
                </a:lnTo>
                <a:lnTo>
                  <a:pt x="1380" y="472"/>
                </a:lnTo>
                <a:lnTo>
                  <a:pt x="1380" y="472"/>
                </a:lnTo>
                <a:lnTo>
                  <a:pt x="1434" y="470"/>
                </a:lnTo>
                <a:lnTo>
                  <a:pt x="1434" y="470"/>
                </a:lnTo>
                <a:lnTo>
                  <a:pt x="1440" y="478"/>
                </a:lnTo>
                <a:lnTo>
                  <a:pt x="1444" y="488"/>
                </a:lnTo>
                <a:lnTo>
                  <a:pt x="1448" y="500"/>
                </a:lnTo>
                <a:lnTo>
                  <a:pt x="1450" y="514"/>
                </a:lnTo>
                <a:lnTo>
                  <a:pt x="1450" y="514"/>
                </a:lnTo>
                <a:lnTo>
                  <a:pt x="1456" y="530"/>
                </a:lnTo>
                <a:lnTo>
                  <a:pt x="1466" y="548"/>
                </a:lnTo>
                <a:lnTo>
                  <a:pt x="1490" y="588"/>
                </a:lnTo>
                <a:lnTo>
                  <a:pt x="1490" y="588"/>
                </a:lnTo>
                <a:lnTo>
                  <a:pt x="1496" y="592"/>
                </a:lnTo>
                <a:lnTo>
                  <a:pt x="1502" y="598"/>
                </a:lnTo>
                <a:lnTo>
                  <a:pt x="1516" y="604"/>
                </a:lnTo>
                <a:lnTo>
                  <a:pt x="1554" y="614"/>
                </a:lnTo>
                <a:lnTo>
                  <a:pt x="1554" y="614"/>
                </a:lnTo>
                <a:lnTo>
                  <a:pt x="1592" y="644"/>
                </a:lnTo>
                <a:lnTo>
                  <a:pt x="1592" y="644"/>
                </a:lnTo>
                <a:lnTo>
                  <a:pt x="1604" y="668"/>
                </a:lnTo>
                <a:lnTo>
                  <a:pt x="1604" y="668"/>
                </a:lnTo>
                <a:lnTo>
                  <a:pt x="1610" y="718"/>
                </a:lnTo>
                <a:lnTo>
                  <a:pt x="1610" y="718"/>
                </a:lnTo>
                <a:lnTo>
                  <a:pt x="1612" y="720"/>
                </a:lnTo>
                <a:lnTo>
                  <a:pt x="1612" y="720"/>
                </a:lnTo>
                <a:lnTo>
                  <a:pt x="1630" y="756"/>
                </a:lnTo>
                <a:lnTo>
                  <a:pt x="1630" y="756"/>
                </a:lnTo>
                <a:lnTo>
                  <a:pt x="1632" y="774"/>
                </a:lnTo>
                <a:lnTo>
                  <a:pt x="1634" y="798"/>
                </a:lnTo>
                <a:lnTo>
                  <a:pt x="1634" y="822"/>
                </a:lnTo>
                <a:lnTo>
                  <a:pt x="1632" y="834"/>
                </a:lnTo>
                <a:lnTo>
                  <a:pt x="1628" y="844"/>
                </a:lnTo>
                <a:lnTo>
                  <a:pt x="1628" y="844"/>
                </a:lnTo>
                <a:lnTo>
                  <a:pt x="1588" y="878"/>
                </a:lnTo>
                <a:lnTo>
                  <a:pt x="1588" y="878"/>
                </a:lnTo>
                <a:lnTo>
                  <a:pt x="1586" y="898"/>
                </a:lnTo>
                <a:lnTo>
                  <a:pt x="1586" y="898"/>
                </a:lnTo>
                <a:lnTo>
                  <a:pt x="1588" y="912"/>
                </a:lnTo>
                <a:lnTo>
                  <a:pt x="1592" y="924"/>
                </a:lnTo>
                <a:lnTo>
                  <a:pt x="1598" y="938"/>
                </a:lnTo>
                <a:lnTo>
                  <a:pt x="1598" y="938"/>
                </a:lnTo>
                <a:lnTo>
                  <a:pt x="1634" y="962"/>
                </a:lnTo>
                <a:lnTo>
                  <a:pt x="1634" y="962"/>
                </a:lnTo>
                <a:lnTo>
                  <a:pt x="1672" y="970"/>
                </a:lnTo>
                <a:lnTo>
                  <a:pt x="1672" y="970"/>
                </a:lnTo>
                <a:lnTo>
                  <a:pt x="1712" y="988"/>
                </a:lnTo>
                <a:lnTo>
                  <a:pt x="1712" y="988"/>
                </a:lnTo>
                <a:lnTo>
                  <a:pt x="1792" y="998"/>
                </a:lnTo>
                <a:lnTo>
                  <a:pt x="1792" y="998"/>
                </a:lnTo>
                <a:lnTo>
                  <a:pt x="1812" y="1010"/>
                </a:lnTo>
                <a:lnTo>
                  <a:pt x="1812" y="1010"/>
                </a:lnTo>
                <a:lnTo>
                  <a:pt x="1836" y="1036"/>
                </a:lnTo>
                <a:lnTo>
                  <a:pt x="1862" y="1060"/>
                </a:lnTo>
                <a:lnTo>
                  <a:pt x="1876" y="1070"/>
                </a:lnTo>
                <a:lnTo>
                  <a:pt x="1892" y="1080"/>
                </a:lnTo>
                <a:lnTo>
                  <a:pt x="1908" y="1088"/>
                </a:lnTo>
                <a:lnTo>
                  <a:pt x="1926" y="1094"/>
                </a:lnTo>
                <a:lnTo>
                  <a:pt x="1926" y="1094"/>
                </a:lnTo>
                <a:lnTo>
                  <a:pt x="1950" y="1116"/>
                </a:lnTo>
                <a:lnTo>
                  <a:pt x="1950" y="1116"/>
                </a:lnTo>
                <a:lnTo>
                  <a:pt x="1964" y="1168"/>
                </a:lnTo>
                <a:lnTo>
                  <a:pt x="1964" y="1168"/>
                </a:lnTo>
                <a:lnTo>
                  <a:pt x="1968" y="1176"/>
                </a:lnTo>
                <a:lnTo>
                  <a:pt x="1974" y="1184"/>
                </a:lnTo>
                <a:lnTo>
                  <a:pt x="1986" y="1198"/>
                </a:lnTo>
                <a:lnTo>
                  <a:pt x="1990" y="1206"/>
                </a:lnTo>
                <a:lnTo>
                  <a:pt x="1994" y="1216"/>
                </a:lnTo>
                <a:lnTo>
                  <a:pt x="1994" y="1228"/>
                </a:lnTo>
                <a:lnTo>
                  <a:pt x="1992" y="1242"/>
                </a:lnTo>
                <a:lnTo>
                  <a:pt x="1992" y="1242"/>
                </a:lnTo>
                <a:lnTo>
                  <a:pt x="1998" y="1256"/>
                </a:lnTo>
                <a:lnTo>
                  <a:pt x="2004" y="1266"/>
                </a:lnTo>
                <a:lnTo>
                  <a:pt x="2016" y="1274"/>
                </a:lnTo>
                <a:lnTo>
                  <a:pt x="2016" y="1274"/>
                </a:lnTo>
                <a:lnTo>
                  <a:pt x="2044" y="1278"/>
                </a:lnTo>
                <a:lnTo>
                  <a:pt x="2072" y="1282"/>
                </a:lnTo>
                <a:lnTo>
                  <a:pt x="2102" y="1288"/>
                </a:lnTo>
                <a:lnTo>
                  <a:pt x="2134" y="1298"/>
                </a:lnTo>
                <a:lnTo>
                  <a:pt x="2134" y="1298"/>
                </a:lnTo>
                <a:lnTo>
                  <a:pt x="2212" y="1316"/>
                </a:lnTo>
                <a:lnTo>
                  <a:pt x="2212" y="1316"/>
                </a:lnTo>
                <a:lnTo>
                  <a:pt x="2384" y="1318"/>
                </a:lnTo>
                <a:lnTo>
                  <a:pt x="2384" y="1318"/>
                </a:lnTo>
                <a:lnTo>
                  <a:pt x="2418" y="1326"/>
                </a:lnTo>
                <a:lnTo>
                  <a:pt x="2438" y="1330"/>
                </a:lnTo>
                <a:lnTo>
                  <a:pt x="2454" y="1338"/>
                </a:lnTo>
                <a:lnTo>
                  <a:pt x="2454" y="1338"/>
                </a:lnTo>
                <a:lnTo>
                  <a:pt x="2506" y="1380"/>
                </a:lnTo>
                <a:lnTo>
                  <a:pt x="2506" y="1380"/>
                </a:lnTo>
                <a:lnTo>
                  <a:pt x="2526" y="1390"/>
                </a:lnTo>
                <a:lnTo>
                  <a:pt x="2526" y="1390"/>
                </a:lnTo>
                <a:lnTo>
                  <a:pt x="2578" y="1398"/>
                </a:lnTo>
                <a:lnTo>
                  <a:pt x="2578" y="1398"/>
                </a:lnTo>
                <a:lnTo>
                  <a:pt x="2600" y="1414"/>
                </a:lnTo>
                <a:lnTo>
                  <a:pt x="2600" y="1414"/>
                </a:lnTo>
                <a:lnTo>
                  <a:pt x="2666" y="1436"/>
                </a:lnTo>
                <a:lnTo>
                  <a:pt x="2666" y="1436"/>
                </a:lnTo>
                <a:lnTo>
                  <a:pt x="2672" y="1440"/>
                </a:lnTo>
                <a:lnTo>
                  <a:pt x="2680" y="1446"/>
                </a:lnTo>
                <a:lnTo>
                  <a:pt x="2696" y="1460"/>
                </a:lnTo>
                <a:lnTo>
                  <a:pt x="2704" y="1464"/>
                </a:lnTo>
                <a:lnTo>
                  <a:pt x="2714" y="1466"/>
                </a:lnTo>
                <a:lnTo>
                  <a:pt x="2718" y="1466"/>
                </a:lnTo>
                <a:lnTo>
                  <a:pt x="2724" y="1462"/>
                </a:lnTo>
                <a:lnTo>
                  <a:pt x="2728" y="1458"/>
                </a:lnTo>
                <a:lnTo>
                  <a:pt x="2732" y="1452"/>
                </a:lnTo>
                <a:lnTo>
                  <a:pt x="2732" y="1452"/>
                </a:lnTo>
                <a:lnTo>
                  <a:pt x="2754" y="1438"/>
                </a:lnTo>
                <a:lnTo>
                  <a:pt x="2754" y="1438"/>
                </a:lnTo>
                <a:lnTo>
                  <a:pt x="2766" y="1434"/>
                </a:lnTo>
                <a:lnTo>
                  <a:pt x="2778" y="1426"/>
                </a:lnTo>
                <a:lnTo>
                  <a:pt x="2800" y="1410"/>
                </a:lnTo>
                <a:lnTo>
                  <a:pt x="2800" y="1410"/>
                </a:lnTo>
                <a:lnTo>
                  <a:pt x="2846" y="1396"/>
                </a:lnTo>
                <a:lnTo>
                  <a:pt x="2846" y="1396"/>
                </a:lnTo>
                <a:lnTo>
                  <a:pt x="2862" y="1386"/>
                </a:lnTo>
                <a:lnTo>
                  <a:pt x="2882" y="1378"/>
                </a:lnTo>
                <a:lnTo>
                  <a:pt x="2902" y="1370"/>
                </a:lnTo>
                <a:lnTo>
                  <a:pt x="2910" y="1366"/>
                </a:lnTo>
                <a:lnTo>
                  <a:pt x="2920" y="1360"/>
                </a:lnTo>
                <a:lnTo>
                  <a:pt x="2920" y="1360"/>
                </a:lnTo>
                <a:lnTo>
                  <a:pt x="2936" y="1354"/>
                </a:lnTo>
                <a:lnTo>
                  <a:pt x="2936" y="1354"/>
                </a:lnTo>
                <a:lnTo>
                  <a:pt x="2948" y="1348"/>
                </a:lnTo>
                <a:lnTo>
                  <a:pt x="2960" y="1344"/>
                </a:lnTo>
                <a:lnTo>
                  <a:pt x="2972" y="1342"/>
                </a:lnTo>
                <a:lnTo>
                  <a:pt x="2986" y="1342"/>
                </a:lnTo>
                <a:lnTo>
                  <a:pt x="3016" y="1346"/>
                </a:lnTo>
                <a:lnTo>
                  <a:pt x="3048" y="1354"/>
                </a:lnTo>
                <a:lnTo>
                  <a:pt x="3048" y="1354"/>
                </a:lnTo>
                <a:lnTo>
                  <a:pt x="3094" y="1354"/>
                </a:lnTo>
                <a:lnTo>
                  <a:pt x="3094" y="1354"/>
                </a:lnTo>
                <a:lnTo>
                  <a:pt x="3104" y="1348"/>
                </a:lnTo>
                <a:lnTo>
                  <a:pt x="3116" y="1344"/>
                </a:lnTo>
                <a:lnTo>
                  <a:pt x="3140" y="1338"/>
                </a:lnTo>
                <a:lnTo>
                  <a:pt x="3140" y="1338"/>
                </a:lnTo>
                <a:lnTo>
                  <a:pt x="3154" y="1330"/>
                </a:lnTo>
                <a:lnTo>
                  <a:pt x="3166" y="1322"/>
                </a:lnTo>
                <a:lnTo>
                  <a:pt x="3166" y="1322"/>
                </a:lnTo>
                <a:lnTo>
                  <a:pt x="3184" y="1302"/>
                </a:lnTo>
                <a:lnTo>
                  <a:pt x="3200" y="1282"/>
                </a:lnTo>
                <a:lnTo>
                  <a:pt x="3216" y="1264"/>
                </a:lnTo>
                <a:lnTo>
                  <a:pt x="3226" y="1256"/>
                </a:lnTo>
                <a:lnTo>
                  <a:pt x="3238" y="1250"/>
                </a:lnTo>
                <a:lnTo>
                  <a:pt x="3238" y="1250"/>
                </a:lnTo>
                <a:lnTo>
                  <a:pt x="3260" y="1228"/>
                </a:lnTo>
                <a:lnTo>
                  <a:pt x="3272" y="1216"/>
                </a:lnTo>
                <a:lnTo>
                  <a:pt x="3278" y="1214"/>
                </a:lnTo>
                <a:lnTo>
                  <a:pt x="3282" y="1212"/>
                </a:lnTo>
                <a:lnTo>
                  <a:pt x="3282" y="1212"/>
                </a:lnTo>
                <a:lnTo>
                  <a:pt x="3282" y="1210"/>
                </a:lnTo>
                <a:lnTo>
                  <a:pt x="3282" y="1210"/>
                </a:lnTo>
                <a:lnTo>
                  <a:pt x="3296" y="1200"/>
                </a:lnTo>
                <a:lnTo>
                  <a:pt x="3312" y="1192"/>
                </a:lnTo>
                <a:lnTo>
                  <a:pt x="3312" y="1192"/>
                </a:lnTo>
                <a:lnTo>
                  <a:pt x="3312" y="1176"/>
                </a:lnTo>
                <a:lnTo>
                  <a:pt x="3312" y="1176"/>
                </a:lnTo>
                <a:lnTo>
                  <a:pt x="3298" y="1166"/>
                </a:lnTo>
                <a:lnTo>
                  <a:pt x="3298" y="1166"/>
                </a:lnTo>
                <a:lnTo>
                  <a:pt x="3286" y="1150"/>
                </a:lnTo>
                <a:lnTo>
                  <a:pt x="3278" y="1138"/>
                </a:lnTo>
                <a:lnTo>
                  <a:pt x="3274" y="1126"/>
                </a:lnTo>
                <a:lnTo>
                  <a:pt x="3272" y="1114"/>
                </a:lnTo>
                <a:lnTo>
                  <a:pt x="3272" y="1102"/>
                </a:lnTo>
                <a:lnTo>
                  <a:pt x="3274" y="1090"/>
                </a:lnTo>
                <a:lnTo>
                  <a:pt x="3280" y="1062"/>
                </a:lnTo>
                <a:lnTo>
                  <a:pt x="3280" y="1062"/>
                </a:lnTo>
                <a:lnTo>
                  <a:pt x="3286" y="1052"/>
                </a:lnTo>
                <a:lnTo>
                  <a:pt x="3292" y="1042"/>
                </a:lnTo>
                <a:lnTo>
                  <a:pt x="3302" y="1028"/>
                </a:lnTo>
                <a:lnTo>
                  <a:pt x="3302" y="1028"/>
                </a:lnTo>
                <a:lnTo>
                  <a:pt x="3312" y="1022"/>
                </a:lnTo>
                <a:lnTo>
                  <a:pt x="3312" y="1022"/>
                </a:lnTo>
                <a:lnTo>
                  <a:pt x="3340" y="1028"/>
                </a:lnTo>
                <a:lnTo>
                  <a:pt x="3340" y="1028"/>
                </a:lnTo>
                <a:lnTo>
                  <a:pt x="3358" y="1044"/>
                </a:lnTo>
                <a:lnTo>
                  <a:pt x="3368" y="1050"/>
                </a:lnTo>
                <a:lnTo>
                  <a:pt x="3380" y="1056"/>
                </a:lnTo>
                <a:lnTo>
                  <a:pt x="3392" y="1060"/>
                </a:lnTo>
                <a:lnTo>
                  <a:pt x="3406" y="1062"/>
                </a:lnTo>
                <a:lnTo>
                  <a:pt x="3420" y="1060"/>
                </a:lnTo>
                <a:lnTo>
                  <a:pt x="3434" y="1054"/>
                </a:lnTo>
                <a:lnTo>
                  <a:pt x="3434" y="1054"/>
                </a:lnTo>
                <a:lnTo>
                  <a:pt x="3450" y="1034"/>
                </a:lnTo>
                <a:lnTo>
                  <a:pt x="3458" y="1026"/>
                </a:lnTo>
                <a:lnTo>
                  <a:pt x="3466" y="1022"/>
                </a:lnTo>
                <a:lnTo>
                  <a:pt x="3466" y="1022"/>
                </a:lnTo>
                <a:lnTo>
                  <a:pt x="3468" y="1014"/>
                </a:lnTo>
                <a:lnTo>
                  <a:pt x="3472" y="1008"/>
                </a:lnTo>
                <a:lnTo>
                  <a:pt x="3484" y="994"/>
                </a:lnTo>
                <a:lnTo>
                  <a:pt x="3498" y="980"/>
                </a:lnTo>
                <a:lnTo>
                  <a:pt x="3510" y="970"/>
                </a:lnTo>
                <a:lnTo>
                  <a:pt x="3510" y="970"/>
                </a:lnTo>
                <a:lnTo>
                  <a:pt x="3556" y="972"/>
                </a:lnTo>
                <a:lnTo>
                  <a:pt x="3556" y="972"/>
                </a:lnTo>
                <a:lnTo>
                  <a:pt x="3562" y="964"/>
                </a:lnTo>
                <a:lnTo>
                  <a:pt x="3562" y="964"/>
                </a:lnTo>
                <a:lnTo>
                  <a:pt x="3578" y="958"/>
                </a:lnTo>
                <a:lnTo>
                  <a:pt x="3594" y="950"/>
                </a:lnTo>
                <a:lnTo>
                  <a:pt x="3608" y="940"/>
                </a:lnTo>
                <a:lnTo>
                  <a:pt x="3622" y="926"/>
                </a:lnTo>
                <a:lnTo>
                  <a:pt x="3622" y="926"/>
                </a:lnTo>
                <a:lnTo>
                  <a:pt x="3628" y="902"/>
                </a:lnTo>
                <a:lnTo>
                  <a:pt x="3632" y="892"/>
                </a:lnTo>
                <a:lnTo>
                  <a:pt x="3636" y="882"/>
                </a:lnTo>
                <a:lnTo>
                  <a:pt x="3642" y="874"/>
                </a:lnTo>
                <a:lnTo>
                  <a:pt x="3650" y="866"/>
                </a:lnTo>
                <a:lnTo>
                  <a:pt x="3660" y="860"/>
                </a:lnTo>
                <a:lnTo>
                  <a:pt x="3672" y="854"/>
                </a:lnTo>
                <a:lnTo>
                  <a:pt x="3672" y="854"/>
                </a:lnTo>
                <a:lnTo>
                  <a:pt x="3706" y="846"/>
                </a:lnTo>
                <a:lnTo>
                  <a:pt x="3706" y="846"/>
                </a:lnTo>
                <a:lnTo>
                  <a:pt x="3724" y="828"/>
                </a:lnTo>
                <a:lnTo>
                  <a:pt x="3724" y="828"/>
                </a:lnTo>
                <a:lnTo>
                  <a:pt x="3752" y="812"/>
                </a:lnTo>
                <a:lnTo>
                  <a:pt x="3764" y="804"/>
                </a:lnTo>
                <a:lnTo>
                  <a:pt x="3780" y="798"/>
                </a:lnTo>
                <a:lnTo>
                  <a:pt x="3780" y="798"/>
                </a:lnTo>
                <a:lnTo>
                  <a:pt x="3878" y="802"/>
                </a:lnTo>
                <a:lnTo>
                  <a:pt x="3878" y="802"/>
                </a:lnTo>
                <a:lnTo>
                  <a:pt x="3892" y="796"/>
                </a:lnTo>
                <a:lnTo>
                  <a:pt x="3892" y="796"/>
                </a:lnTo>
                <a:lnTo>
                  <a:pt x="3896" y="788"/>
                </a:lnTo>
                <a:lnTo>
                  <a:pt x="3898" y="780"/>
                </a:lnTo>
                <a:lnTo>
                  <a:pt x="3900" y="772"/>
                </a:lnTo>
                <a:lnTo>
                  <a:pt x="3898" y="766"/>
                </a:lnTo>
                <a:lnTo>
                  <a:pt x="3892" y="754"/>
                </a:lnTo>
                <a:lnTo>
                  <a:pt x="3886" y="742"/>
                </a:lnTo>
                <a:lnTo>
                  <a:pt x="3886" y="742"/>
                </a:lnTo>
                <a:lnTo>
                  <a:pt x="3814" y="690"/>
                </a:lnTo>
                <a:lnTo>
                  <a:pt x="3814" y="690"/>
                </a:lnTo>
                <a:lnTo>
                  <a:pt x="3802" y="674"/>
                </a:lnTo>
                <a:lnTo>
                  <a:pt x="3792" y="664"/>
                </a:lnTo>
                <a:lnTo>
                  <a:pt x="3788" y="660"/>
                </a:lnTo>
                <a:lnTo>
                  <a:pt x="3782" y="658"/>
                </a:lnTo>
                <a:lnTo>
                  <a:pt x="3766" y="658"/>
                </a:lnTo>
                <a:lnTo>
                  <a:pt x="3766" y="658"/>
                </a:lnTo>
                <a:lnTo>
                  <a:pt x="3754" y="676"/>
                </a:lnTo>
                <a:lnTo>
                  <a:pt x="3754" y="676"/>
                </a:lnTo>
                <a:lnTo>
                  <a:pt x="3724" y="676"/>
                </a:lnTo>
                <a:lnTo>
                  <a:pt x="3724" y="676"/>
                </a:lnTo>
                <a:lnTo>
                  <a:pt x="3722" y="702"/>
                </a:lnTo>
                <a:lnTo>
                  <a:pt x="3722" y="702"/>
                </a:lnTo>
                <a:lnTo>
                  <a:pt x="3720" y="708"/>
                </a:lnTo>
                <a:lnTo>
                  <a:pt x="3716" y="712"/>
                </a:lnTo>
                <a:lnTo>
                  <a:pt x="3712" y="714"/>
                </a:lnTo>
                <a:lnTo>
                  <a:pt x="3708" y="716"/>
                </a:lnTo>
                <a:lnTo>
                  <a:pt x="3696" y="716"/>
                </a:lnTo>
                <a:lnTo>
                  <a:pt x="3684" y="714"/>
                </a:lnTo>
                <a:lnTo>
                  <a:pt x="3670" y="710"/>
                </a:lnTo>
                <a:lnTo>
                  <a:pt x="3660" y="704"/>
                </a:lnTo>
                <a:lnTo>
                  <a:pt x="3644" y="698"/>
                </a:lnTo>
                <a:lnTo>
                  <a:pt x="3644" y="698"/>
                </a:lnTo>
                <a:lnTo>
                  <a:pt x="3628" y="698"/>
                </a:lnTo>
                <a:lnTo>
                  <a:pt x="3612" y="704"/>
                </a:lnTo>
                <a:lnTo>
                  <a:pt x="3600" y="710"/>
                </a:lnTo>
                <a:lnTo>
                  <a:pt x="3590" y="722"/>
                </a:lnTo>
                <a:lnTo>
                  <a:pt x="3590" y="722"/>
                </a:lnTo>
                <a:lnTo>
                  <a:pt x="3566" y="722"/>
                </a:lnTo>
                <a:lnTo>
                  <a:pt x="3566" y="722"/>
                </a:lnTo>
                <a:lnTo>
                  <a:pt x="3554" y="718"/>
                </a:lnTo>
                <a:lnTo>
                  <a:pt x="3546" y="712"/>
                </a:lnTo>
                <a:lnTo>
                  <a:pt x="3540" y="704"/>
                </a:lnTo>
                <a:lnTo>
                  <a:pt x="3536" y="698"/>
                </a:lnTo>
                <a:lnTo>
                  <a:pt x="3536" y="690"/>
                </a:lnTo>
                <a:lnTo>
                  <a:pt x="3534" y="682"/>
                </a:lnTo>
                <a:lnTo>
                  <a:pt x="3534" y="668"/>
                </a:lnTo>
                <a:lnTo>
                  <a:pt x="3534" y="668"/>
                </a:lnTo>
                <a:lnTo>
                  <a:pt x="3550" y="656"/>
                </a:lnTo>
                <a:lnTo>
                  <a:pt x="3556" y="648"/>
                </a:lnTo>
                <a:lnTo>
                  <a:pt x="3564" y="640"/>
                </a:lnTo>
                <a:lnTo>
                  <a:pt x="3564" y="640"/>
                </a:lnTo>
                <a:lnTo>
                  <a:pt x="3564" y="610"/>
                </a:lnTo>
                <a:lnTo>
                  <a:pt x="3566" y="586"/>
                </a:lnTo>
                <a:lnTo>
                  <a:pt x="3566" y="586"/>
                </a:lnTo>
                <a:lnTo>
                  <a:pt x="3574" y="566"/>
                </a:lnTo>
                <a:lnTo>
                  <a:pt x="3584" y="546"/>
                </a:lnTo>
                <a:lnTo>
                  <a:pt x="3584" y="546"/>
                </a:lnTo>
                <a:lnTo>
                  <a:pt x="3584" y="524"/>
                </a:lnTo>
                <a:lnTo>
                  <a:pt x="3586" y="506"/>
                </a:lnTo>
                <a:lnTo>
                  <a:pt x="3590" y="492"/>
                </a:lnTo>
                <a:lnTo>
                  <a:pt x="3598" y="476"/>
                </a:lnTo>
                <a:lnTo>
                  <a:pt x="3598" y="476"/>
                </a:lnTo>
                <a:lnTo>
                  <a:pt x="3634" y="474"/>
                </a:lnTo>
                <a:lnTo>
                  <a:pt x="3634" y="474"/>
                </a:lnTo>
                <a:lnTo>
                  <a:pt x="3658" y="478"/>
                </a:lnTo>
                <a:lnTo>
                  <a:pt x="3672" y="478"/>
                </a:lnTo>
                <a:lnTo>
                  <a:pt x="3686" y="478"/>
                </a:lnTo>
                <a:lnTo>
                  <a:pt x="3700" y="476"/>
                </a:lnTo>
                <a:lnTo>
                  <a:pt x="3714" y="470"/>
                </a:lnTo>
                <a:lnTo>
                  <a:pt x="3728" y="464"/>
                </a:lnTo>
                <a:lnTo>
                  <a:pt x="3738" y="452"/>
                </a:lnTo>
                <a:lnTo>
                  <a:pt x="3738" y="452"/>
                </a:lnTo>
                <a:lnTo>
                  <a:pt x="3764" y="432"/>
                </a:lnTo>
                <a:lnTo>
                  <a:pt x="3764" y="432"/>
                </a:lnTo>
                <a:lnTo>
                  <a:pt x="3780" y="414"/>
                </a:lnTo>
                <a:lnTo>
                  <a:pt x="3780" y="414"/>
                </a:lnTo>
                <a:lnTo>
                  <a:pt x="3782" y="364"/>
                </a:lnTo>
                <a:lnTo>
                  <a:pt x="3784" y="342"/>
                </a:lnTo>
                <a:lnTo>
                  <a:pt x="3786" y="322"/>
                </a:lnTo>
                <a:lnTo>
                  <a:pt x="3786" y="322"/>
                </a:lnTo>
                <a:lnTo>
                  <a:pt x="3796" y="304"/>
                </a:lnTo>
                <a:lnTo>
                  <a:pt x="3804" y="290"/>
                </a:lnTo>
                <a:lnTo>
                  <a:pt x="3814" y="274"/>
                </a:lnTo>
                <a:lnTo>
                  <a:pt x="3820" y="260"/>
                </a:lnTo>
                <a:lnTo>
                  <a:pt x="3820" y="260"/>
                </a:lnTo>
                <a:lnTo>
                  <a:pt x="3822" y="244"/>
                </a:lnTo>
                <a:lnTo>
                  <a:pt x="3824" y="232"/>
                </a:lnTo>
                <a:lnTo>
                  <a:pt x="3830" y="220"/>
                </a:lnTo>
                <a:lnTo>
                  <a:pt x="3838" y="210"/>
                </a:lnTo>
                <a:lnTo>
                  <a:pt x="3838" y="210"/>
                </a:lnTo>
                <a:lnTo>
                  <a:pt x="3838" y="180"/>
                </a:lnTo>
                <a:lnTo>
                  <a:pt x="3838" y="180"/>
                </a:lnTo>
                <a:lnTo>
                  <a:pt x="3810" y="148"/>
                </a:lnTo>
                <a:lnTo>
                  <a:pt x="3810" y="148"/>
                </a:lnTo>
                <a:lnTo>
                  <a:pt x="3798" y="144"/>
                </a:lnTo>
                <a:lnTo>
                  <a:pt x="3790" y="138"/>
                </a:lnTo>
                <a:lnTo>
                  <a:pt x="3790" y="138"/>
                </a:lnTo>
                <a:lnTo>
                  <a:pt x="3792" y="122"/>
                </a:lnTo>
                <a:lnTo>
                  <a:pt x="3794" y="110"/>
                </a:lnTo>
                <a:lnTo>
                  <a:pt x="3796" y="100"/>
                </a:lnTo>
                <a:lnTo>
                  <a:pt x="3800" y="92"/>
                </a:lnTo>
                <a:lnTo>
                  <a:pt x="3806" y="86"/>
                </a:lnTo>
                <a:lnTo>
                  <a:pt x="3814" y="80"/>
                </a:lnTo>
                <a:lnTo>
                  <a:pt x="3838" y="68"/>
                </a:lnTo>
                <a:lnTo>
                  <a:pt x="3838" y="68"/>
                </a:lnTo>
                <a:lnTo>
                  <a:pt x="3846" y="66"/>
                </a:lnTo>
                <a:lnTo>
                  <a:pt x="3856" y="64"/>
                </a:lnTo>
                <a:lnTo>
                  <a:pt x="3876" y="56"/>
                </a:lnTo>
                <a:lnTo>
                  <a:pt x="3896" y="46"/>
                </a:lnTo>
                <a:lnTo>
                  <a:pt x="3906" y="42"/>
                </a:lnTo>
                <a:lnTo>
                  <a:pt x="3918" y="40"/>
                </a:lnTo>
                <a:lnTo>
                  <a:pt x="3918" y="40"/>
                </a:lnTo>
                <a:lnTo>
                  <a:pt x="3940" y="24"/>
                </a:lnTo>
                <a:lnTo>
                  <a:pt x="3966" y="10"/>
                </a:lnTo>
                <a:lnTo>
                  <a:pt x="3966" y="10"/>
                </a:lnTo>
                <a:lnTo>
                  <a:pt x="3978" y="4"/>
                </a:lnTo>
                <a:lnTo>
                  <a:pt x="3992" y="0"/>
                </a:lnTo>
                <a:lnTo>
                  <a:pt x="3992" y="0"/>
                </a:lnTo>
                <a:lnTo>
                  <a:pt x="4034" y="0"/>
                </a:lnTo>
                <a:lnTo>
                  <a:pt x="4034" y="0"/>
                </a:lnTo>
                <a:lnTo>
                  <a:pt x="4054" y="6"/>
                </a:lnTo>
                <a:lnTo>
                  <a:pt x="4066" y="10"/>
                </a:lnTo>
                <a:lnTo>
                  <a:pt x="4078" y="20"/>
                </a:lnTo>
                <a:lnTo>
                  <a:pt x="4078" y="20"/>
                </a:lnTo>
                <a:lnTo>
                  <a:pt x="4096" y="18"/>
                </a:lnTo>
                <a:lnTo>
                  <a:pt x="4116" y="16"/>
                </a:lnTo>
                <a:lnTo>
                  <a:pt x="4136" y="14"/>
                </a:lnTo>
                <a:lnTo>
                  <a:pt x="4158" y="14"/>
                </a:lnTo>
                <a:lnTo>
                  <a:pt x="4158" y="14"/>
                </a:lnTo>
                <a:lnTo>
                  <a:pt x="4190" y="30"/>
                </a:lnTo>
                <a:lnTo>
                  <a:pt x="4190" y="30"/>
                </a:lnTo>
                <a:lnTo>
                  <a:pt x="4206" y="48"/>
                </a:lnTo>
                <a:lnTo>
                  <a:pt x="4224" y="66"/>
                </a:lnTo>
                <a:lnTo>
                  <a:pt x="4240" y="88"/>
                </a:lnTo>
                <a:lnTo>
                  <a:pt x="4258" y="114"/>
                </a:lnTo>
                <a:lnTo>
                  <a:pt x="4258" y="114"/>
                </a:lnTo>
                <a:lnTo>
                  <a:pt x="4270" y="126"/>
                </a:lnTo>
                <a:lnTo>
                  <a:pt x="4284" y="144"/>
                </a:lnTo>
                <a:lnTo>
                  <a:pt x="4294" y="166"/>
                </a:lnTo>
                <a:lnTo>
                  <a:pt x="4298" y="178"/>
                </a:lnTo>
                <a:lnTo>
                  <a:pt x="4302" y="190"/>
                </a:lnTo>
                <a:lnTo>
                  <a:pt x="4302" y="190"/>
                </a:lnTo>
                <a:lnTo>
                  <a:pt x="4328" y="212"/>
                </a:lnTo>
                <a:lnTo>
                  <a:pt x="4344" y="228"/>
                </a:lnTo>
                <a:lnTo>
                  <a:pt x="4360" y="246"/>
                </a:lnTo>
                <a:lnTo>
                  <a:pt x="4360" y="246"/>
                </a:lnTo>
                <a:lnTo>
                  <a:pt x="4362" y="252"/>
                </a:lnTo>
                <a:lnTo>
                  <a:pt x="4362" y="258"/>
                </a:lnTo>
                <a:lnTo>
                  <a:pt x="4362" y="270"/>
                </a:lnTo>
                <a:lnTo>
                  <a:pt x="4362" y="276"/>
                </a:lnTo>
                <a:lnTo>
                  <a:pt x="4366" y="282"/>
                </a:lnTo>
                <a:lnTo>
                  <a:pt x="4372" y="288"/>
                </a:lnTo>
                <a:lnTo>
                  <a:pt x="4382" y="294"/>
                </a:lnTo>
                <a:lnTo>
                  <a:pt x="4382" y="294"/>
                </a:lnTo>
                <a:lnTo>
                  <a:pt x="4406" y="318"/>
                </a:lnTo>
                <a:lnTo>
                  <a:pt x="4406" y="318"/>
                </a:lnTo>
                <a:lnTo>
                  <a:pt x="4406" y="334"/>
                </a:lnTo>
                <a:lnTo>
                  <a:pt x="4408" y="344"/>
                </a:lnTo>
                <a:lnTo>
                  <a:pt x="4412" y="356"/>
                </a:lnTo>
                <a:lnTo>
                  <a:pt x="4412" y="356"/>
                </a:lnTo>
                <a:lnTo>
                  <a:pt x="4438" y="356"/>
                </a:lnTo>
                <a:lnTo>
                  <a:pt x="4450" y="356"/>
                </a:lnTo>
                <a:lnTo>
                  <a:pt x="4462" y="354"/>
                </a:lnTo>
                <a:lnTo>
                  <a:pt x="4462" y="354"/>
                </a:lnTo>
                <a:lnTo>
                  <a:pt x="4498" y="354"/>
                </a:lnTo>
                <a:lnTo>
                  <a:pt x="4498" y="354"/>
                </a:lnTo>
                <a:lnTo>
                  <a:pt x="4512" y="362"/>
                </a:lnTo>
                <a:lnTo>
                  <a:pt x="4520" y="364"/>
                </a:lnTo>
                <a:lnTo>
                  <a:pt x="4532" y="366"/>
                </a:lnTo>
                <a:lnTo>
                  <a:pt x="4532" y="366"/>
                </a:lnTo>
                <a:lnTo>
                  <a:pt x="4532" y="362"/>
                </a:lnTo>
                <a:lnTo>
                  <a:pt x="4532" y="362"/>
                </a:lnTo>
                <a:lnTo>
                  <a:pt x="4538" y="360"/>
                </a:lnTo>
                <a:lnTo>
                  <a:pt x="4548" y="358"/>
                </a:lnTo>
                <a:lnTo>
                  <a:pt x="4568" y="358"/>
                </a:lnTo>
                <a:lnTo>
                  <a:pt x="4568" y="358"/>
                </a:lnTo>
                <a:lnTo>
                  <a:pt x="4584" y="374"/>
                </a:lnTo>
                <a:lnTo>
                  <a:pt x="4608" y="396"/>
                </a:lnTo>
                <a:lnTo>
                  <a:pt x="4608" y="396"/>
                </a:lnTo>
                <a:lnTo>
                  <a:pt x="4626" y="396"/>
                </a:lnTo>
                <a:lnTo>
                  <a:pt x="4640" y="400"/>
                </a:lnTo>
                <a:lnTo>
                  <a:pt x="4652" y="406"/>
                </a:lnTo>
                <a:lnTo>
                  <a:pt x="4660" y="414"/>
                </a:lnTo>
                <a:lnTo>
                  <a:pt x="4668" y="426"/>
                </a:lnTo>
                <a:lnTo>
                  <a:pt x="4674" y="440"/>
                </a:lnTo>
                <a:lnTo>
                  <a:pt x="4684" y="478"/>
                </a:lnTo>
                <a:lnTo>
                  <a:pt x="4684" y="478"/>
                </a:lnTo>
                <a:lnTo>
                  <a:pt x="4714" y="512"/>
                </a:lnTo>
                <a:lnTo>
                  <a:pt x="4714" y="512"/>
                </a:lnTo>
                <a:lnTo>
                  <a:pt x="4722" y="512"/>
                </a:lnTo>
                <a:lnTo>
                  <a:pt x="4722" y="512"/>
                </a:lnTo>
                <a:lnTo>
                  <a:pt x="4744" y="506"/>
                </a:lnTo>
                <a:lnTo>
                  <a:pt x="4770" y="500"/>
                </a:lnTo>
                <a:lnTo>
                  <a:pt x="4796" y="490"/>
                </a:lnTo>
                <a:lnTo>
                  <a:pt x="4806" y="486"/>
                </a:lnTo>
                <a:lnTo>
                  <a:pt x="4814" y="480"/>
                </a:lnTo>
                <a:lnTo>
                  <a:pt x="4814" y="480"/>
                </a:lnTo>
                <a:lnTo>
                  <a:pt x="4828" y="458"/>
                </a:lnTo>
                <a:lnTo>
                  <a:pt x="4840" y="442"/>
                </a:lnTo>
                <a:lnTo>
                  <a:pt x="4856" y="426"/>
                </a:lnTo>
                <a:lnTo>
                  <a:pt x="4874" y="412"/>
                </a:lnTo>
                <a:lnTo>
                  <a:pt x="4874" y="412"/>
                </a:lnTo>
                <a:lnTo>
                  <a:pt x="4888" y="394"/>
                </a:lnTo>
                <a:lnTo>
                  <a:pt x="4906" y="378"/>
                </a:lnTo>
                <a:lnTo>
                  <a:pt x="4942" y="346"/>
                </a:lnTo>
                <a:lnTo>
                  <a:pt x="4942" y="346"/>
                </a:lnTo>
                <a:lnTo>
                  <a:pt x="4946" y="346"/>
                </a:lnTo>
                <a:lnTo>
                  <a:pt x="4950" y="342"/>
                </a:lnTo>
                <a:lnTo>
                  <a:pt x="4956" y="336"/>
                </a:lnTo>
                <a:lnTo>
                  <a:pt x="4956" y="336"/>
                </a:lnTo>
                <a:lnTo>
                  <a:pt x="4972" y="336"/>
                </a:lnTo>
                <a:lnTo>
                  <a:pt x="4982" y="338"/>
                </a:lnTo>
                <a:lnTo>
                  <a:pt x="4994" y="342"/>
                </a:lnTo>
                <a:lnTo>
                  <a:pt x="4994" y="342"/>
                </a:lnTo>
                <a:lnTo>
                  <a:pt x="4996" y="350"/>
                </a:lnTo>
                <a:lnTo>
                  <a:pt x="4996" y="362"/>
                </a:lnTo>
                <a:lnTo>
                  <a:pt x="4992" y="384"/>
                </a:lnTo>
                <a:lnTo>
                  <a:pt x="4992" y="384"/>
                </a:lnTo>
                <a:lnTo>
                  <a:pt x="4992" y="418"/>
                </a:lnTo>
                <a:lnTo>
                  <a:pt x="4992" y="418"/>
                </a:lnTo>
                <a:lnTo>
                  <a:pt x="5010" y="434"/>
                </a:lnTo>
                <a:lnTo>
                  <a:pt x="5018" y="446"/>
                </a:lnTo>
                <a:lnTo>
                  <a:pt x="5024" y="462"/>
                </a:lnTo>
                <a:lnTo>
                  <a:pt x="5024" y="462"/>
                </a:lnTo>
                <a:lnTo>
                  <a:pt x="5020" y="514"/>
                </a:lnTo>
                <a:lnTo>
                  <a:pt x="5020" y="514"/>
                </a:lnTo>
                <a:lnTo>
                  <a:pt x="5010" y="540"/>
                </a:lnTo>
                <a:lnTo>
                  <a:pt x="5010" y="540"/>
                </a:lnTo>
                <a:lnTo>
                  <a:pt x="5004" y="550"/>
                </a:lnTo>
                <a:lnTo>
                  <a:pt x="5002" y="560"/>
                </a:lnTo>
                <a:lnTo>
                  <a:pt x="5002" y="574"/>
                </a:lnTo>
                <a:lnTo>
                  <a:pt x="5006" y="588"/>
                </a:lnTo>
                <a:lnTo>
                  <a:pt x="5006" y="588"/>
                </a:lnTo>
                <a:lnTo>
                  <a:pt x="5004" y="666"/>
                </a:lnTo>
                <a:lnTo>
                  <a:pt x="5004" y="666"/>
                </a:lnTo>
                <a:lnTo>
                  <a:pt x="4994" y="714"/>
                </a:lnTo>
                <a:lnTo>
                  <a:pt x="4994" y="714"/>
                </a:lnTo>
                <a:lnTo>
                  <a:pt x="4996" y="748"/>
                </a:lnTo>
                <a:lnTo>
                  <a:pt x="4996" y="748"/>
                </a:lnTo>
                <a:lnTo>
                  <a:pt x="4984" y="764"/>
                </a:lnTo>
                <a:lnTo>
                  <a:pt x="4984" y="764"/>
                </a:lnTo>
                <a:lnTo>
                  <a:pt x="4974" y="770"/>
                </a:lnTo>
                <a:lnTo>
                  <a:pt x="4966" y="772"/>
                </a:lnTo>
                <a:lnTo>
                  <a:pt x="4956" y="772"/>
                </a:lnTo>
                <a:lnTo>
                  <a:pt x="4946" y="772"/>
                </a:lnTo>
                <a:lnTo>
                  <a:pt x="4930" y="770"/>
                </a:lnTo>
                <a:lnTo>
                  <a:pt x="4918" y="766"/>
                </a:lnTo>
                <a:lnTo>
                  <a:pt x="4918" y="766"/>
                </a:lnTo>
                <a:lnTo>
                  <a:pt x="4896" y="764"/>
                </a:lnTo>
                <a:lnTo>
                  <a:pt x="4896" y="764"/>
                </a:lnTo>
                <a:lnTo>
                  <a:pt x="4890" y="772"/>
                </a:lnTo>
                <a:lnTo>
                  <a:pt x="4886" y="782"/>
                </a:lnTo>
                <a:lnTo>
                  <a:pt x="4886" y="782"/>
                </a:lnTo>
                <a:lnTo>
                  <a:pt x="4876" y="790"/>
                </a:lnTo>
                <a:lnTo>
                  <a:pt x="4866" y="798"/>
                </a:lnTo>
                <a:lnTo>
                  <a:pt x="4858" y="802"/>
                </a:lnTo>
                <a:lnTo>
                  <a:pt x="4852" y="808"/>
                </a:lnTo>
                <a:lnTo>
                  <a:pt x="4850" y="816"/>
                </a:lnTo>
                <a:lnTo>
                  <a:pt x="4850" y="824"/>
                </a:lnTo>
                <a:lnTo>
                  <a:pt x="4858" y="836"/>
                </a:lnTo>
                <a:lnTo>
                  <a:pt x="4870" y="854"/>
                </a:lnTo>
                <a:lnTo>
                  <a:pt x="4870" y="854"/>
                </a:lnTo>
                <a:lnTo>
                  <a:pt x="4876" y="874"/>
                </a:lnTo>
                <a:lnTo>
                  <a:pt x="4884" y="896"/>
                </a:lnTo>
                <a:lnTo>
                  <a:pt x="4894" y="920"/>
                </a:lnTo>
                <a:lnTo>
                  <a:pt x="4906" y="944"/>
                </a:lnTo>
                <a:lnTo>
                  <a:pt x="4906" y="944"/>
                </a:lnTo>
                <a:lnTo>
                  <a:pt x="4910" y="970"/>
                </a:lnTo>
                <a:lnTo>
                  <a:pt x="4914" y="984"/>
                </a:lnTo>
                <a:lnTo>
                  <a:pt x="4920" y="1000"/>
                </a:lnTo>
                <a:lnTo>
                  <a:pt x="4920" y="1000"/>
                </a:lnTo>
                <a:lnTo>
                  <a:pt x="4920" y="1012"/>
                </a:lnTo>
                <a:lnTo>
                  <a:pt x="4922" y="1030"/>
                </a:lnTo>
                <a:lnTo>
                  <a:pt x="4920" y="1040"/>
                </a:lnTo>
                <a:lnTo>
                  <a:pt x="4918" y="1048"/>
                </a:lnTo>
                <a:lnTo>
                  <a:pt x="4916" y="1054"/>
                </a:lnTo>
                <a:lnTo>
                  <a:pt x="4910" y="1060"/>
                </a:lnTo>
                <a:lnTo>
                  <a:pt x="4910" y="1060"/>
                </a:lnTo>
                <a:lnTo>
                  <a:pt x="4900" y="1086"/>
                </a:lnTo>
                <a:lnTo>
                  <a:pt x="4900" y="1086"/>
                </a:lnTo>
                <a:lnTo>
                  <a:pt x="4894" y="1122"/>
                </a:lnTo>
                <a:lnTo>
                  <a:pt x="4894" y="1122"/>
                </a:lnTo>
                <a:lnTo>
                  <a:pt x="4884" y="1128"/>
                </a:lnTo>
                <a:lnTo>
                  <a:pt x="4884" y="1128"/>
                </a:lnTo>
                <a:lnTo>
                  <a:pt x="4876" y="1126"/>
                </a:lnTo>
                <a:lnTo>
                  <a:pt x="4870" y="1126"/>
                </a:lnTo>
                <a:lnTo>
                  <a:pt x="4866" y="1122"/>
                </a:lnTo>
                <a:lnTo>
                  <a:pt x="4860" y="1116"/>
                </a:lnTo>
                <a:lnTo>
                  <a:pt x="4860" y="1116"/>
                </a:lnTo>
                <a:lnTo>
                  <a:pt x="4852" y="1120"/>
                </a:lnTo>
                <a:lnTo>
                  <a:pt x="4844" y="1120"/>
                </a:lnTo>
                <a:lnTo>
                  <a:pt x="4832" y="1116"/>
                </a:lnTo>
                <a:lnTo>
                  <a:pt x="4832" y="1116"/>
                </a:lnTo>
                <a:lnTo>
                  <a:pt x="4830" y="1070"/>
                </a:lnTo>
                <a:lnTo>
                  <a:pt x="4830" y="1070"/>
                </a:lnTo>
                <a:lnTo>
                  <a:pt x="4824" y="1062"/>
                </a:lnTo>
                <a:lnTo>
                  <a:pt x="4820" y="1060"/>
                </a:lnTo>
                <a:lnTo>
                  <a:pt x="4818" y="1060"/>
                </a:lnTo>
                <a:lnTo>
                  <a:pt x="4812" y="1064"/>
                </a:lnTo>
                <a:lnTo>
                  <a:pt x="4808" y="1072"/>
                </a:lnTo>
                <a:lnTo>
                  <a:pt x="4800" y="1092"/>
                </a:lnTo>
                <a:lnTo>
                  <a:pt x="4798" y="1106"/>
                </a:lnTo>
                <a:lnTo>
                  <a:pt x="4798" y="1106"/>
                </a:lnTo>
                <a:lnTo>
                  <a:pt x="4786" y="1124"/>
                </a:lnTo>
                <a:lnTo>
                  <a:pt x="4776" y="1142"/>
                </a:lnTo>
                <a:lnTo>
                  <a:pt x="4766" y="1160"/>
                </a:lnTo>
                <a:lnTo>
                  <a:pt x="4754" y="1176"/>
                </a:lnTo>
                <a:lnTo>
                  <a:pt x="4754" y="1176"/>
                </a:lnTo>
                <a:lnTo>
                  <a:pt x="4740" y="1182"/>
                </a:lnTo>
                <a:lnTo>
                  <a:pt x="4728" y="1184"/>
                </a:lnTo>
                <a:lnTo>
                  <a:pt x="4704" y="1188"/>
                </a:lnTo>
                <a:lnTo>
                  <a:pt x="4704" y="1188"/>
                </a:lnTo>
                <a:lnTo>
                  <a:pt x="4700" y="1194"/>
                </a:lnTo>
                <a:lnTo>
                  <a:pt x="4700" y="1208"/>
                </a:lnTo>
                <a:lnTo>
                  <a:pt x="4700" y="1208"/>
                </a:lnTo>
                <a:lnTo>
                  <a:pt x="4704" y="1214"/>
                </a:lnTo>
                <a:lnTo>
                  <a:pt x="4704" y="1214"/>
                </a:lnTo>
                <a:lnTo>
                  <a:pt x="4712" y="1218"/>
                </a:lnTo>
                <a:lnTo>
                  <a:pt x="4720" y="1226"/>
                </a:lnTo>
                <a:lnTo>
                  <a:pt x="4722" y="1230"/>
                </a:lnTo>
                <a:lnTo>
                  <a:pt x="4724" y="1236"/>
                </a:lnTo>
                <a:lnTo>
                  <a:pt x="4726" y="1244"/>
                </a:lnTo>
                <a:lnTo>
                  <a:pt x="4724" y="1252"/>
                </a:lnTo>
                <a:lnTo>
                  <a:pt x="4724" y="1252"/>
                </a:lnTo>
                <a:lnTo>
                  <a:pt x="4712" y="1266"/>
                </a:lnTo>
                <a:lnTo>
                  <a:pt x="4704" y="1272"/>
                </a:lnTo>
                <a:lnTo>
                  <a:pt x="4696" y="1276"/>
                </a:lnTo>
                <a:lnTo>
                  <a:pt x="4696" y="1276"/>
                </a:lnTo>
                <a:lnTo>
                  <a:pt x="4640" y="1274"/>
                </a:lnTo>
                <a:lnTo>
                  <a:pt x="4640" y="1274"/>
                </a:lnTo>
                <a:lnTo>
                  <a:pt x="4628" y="1268"/>
                </a:lnTo>
                <a:lnTo>
                  <a:pt x="4616" y="1260"/>
                </a:lnTo>
                <a:lnTo>
                  <a:pt x="4610" y="1258"/>
                </a:lnTo>
                <a:lnTo>
                  <a:pt x="4604" y="1258"/>
                </a:lnTo>
                <a:lnTo>
                  <a:pt x="4598" y="1258"/>
                </a:lnTo>
                <a:lnTo>
                  <a:pt x="4594" y="1260"/>
                </a:lnTo>
                <a:lnTo>
                  <a:pt x="4594" y="1260"/>
                </a:lnTo>
                <a:lnTo>
                  <a:pt x="4584" y="1276"/>
                </a:lnTo>
                <a:lnTo>
                  <a:pt x="4576" y="1294"/>
                </a:lnTo>
                <a:lnTo>
                  <a:pt x="4564" y="1334"/>
                </a:lnTo>
                <a:lnTo>
                  <a:pt x="4564" y="1334"/>
                </a:lnTo>
                <a:lnTo>
                  <a:pt x="4552" y="1348"/>
                </a:lnTo>
                <a:lnTo>
                  <a:pt x="4544" y="1364"/>
                </a:lnTo>
                <a:lnTo>
                  <a:pt x="4544" y="1364"/>
                </a:lnTo>
                <a:lnTo>
                  <a:pt x="4522" y="1386"/>
                </a:lnTo>
                <a:lnTo>
                  <a:pt x="4522" y="1386"/>
                </a:lnTo>
                <a:lnTo>
                  <a:pt x="4494" y="1402"/>
                </a:lnTo>
                <a:lnTo>
                  <a:pt x="4482" y="1412"/>
                </a:lnTo>
                <a:lnTo>
                  <a:pt x="4476" y="1416"/>
                </a:lnTo>
                <a:lnTo>
                  <a:pt x="4474" y="1422"/>
                </a:lnTo>
                <a:lnTo>
                  <a:pt x="4474" y="1422"/>
                </a:lnTo>
                <a:lnTo>
                  <a:pt x="4462" y="1430"/>
                </a:lnTo>
                <a:lnTo>
                  <a:pt x="4450" y="1442"/>
                </a:lnTo>
                <a:lnTo>
                  <a:pt x="4428" y="1468"/>
                </a:lnTo>
                <a:lnTo>
                  <a:pt x="4428" y="1468"/>
                </a:lnTo>
                <a:lnTo>
                  <a:pt x="4426" y="1506"/>
                </a:lnTo>
                <a:lnTo>
                  <a:pt x="4426" y="1506"/>
                </a:lnTo>
                <a:lnTo>
                  <a:pt x="4386" y="1524"/>
                </a:lnTo>
                <a:lnTo>
                  <a:pt x="4386" y="1524"/>
                </a:lnTo>
                <a:lnTo>
                  <a:pt x="4366" y="1528"/>
                </a:lnTo>
                <a:lnTo>
                  <a:pt x="4350" y="1534"/>
                </a:lnTo>
                <a:lnTo>
                  <a:pt x="4336" y="1540"/>
                </a:lnTo>
                <a:lnTo>
                  <a:pt x="4322" y="1548"/>
                </a:lnTo>
                <a:lnTo>
                  <a:pt x="4310" y="1556"/>
                </a:lnTo>
                <a:lnTo>
                  <a:pt x="4298" y="1566"/>
                </a:lnTo>
                <a:lnTo>
                  <a:pt x="4274" y="1592"/>
                </a:lnTo>
                <a:lnTo>
                  <a:pt x="4274" y="1592"/>
                </a:lnTo>
                <a:lnTo>
                  <a:pt x="4266" y="1604"/>
                </a:lnTo>
                <a:lnTo>
                  <a:pt x="4260" y="1616"/>
                </a:lnTo>
                <a:lnTo>
                  <a:pt x="4260" y="1616"/>
                </a:lnTo>
                <a:lnTo>
                  <a:pt x="4256" y="1642"/>
                </a:lnTo>
                <a:lnTo>
                  <a:pt x="4244" y="1668"/>
                </a:lnTo>
                <a:lnTo>
                  <a:pt x="4244" y="1668"/>
                </a:lnTo>
                <a:lnTo>
                  <a:pt x="4238" y="1670"/>
                </a:lnTo>
                <a:lnTo>
                  <a:pt x="4228" y="1674"/>
                </a:lnTo>
                <a:lnTo>
                  <a:pt x="4206" y="1678"/>
                </a:lnTo>
                <a:lnTo>
                  <a:pt x="4184" y="1678"/>
                </a:lnTo>
                <a:lnTo>
                  <a:pt x="4176" y="1676"/>
                </a:lnTo>
                <a:lnTo>
                  <a:pt x="4172" y="1674"/>
                </a:lnTo>
                <a:lnTo>
                  <a:pt x="4172" y="1674"/>
                </a:lnTo>
                <a:lnTo>
                  <a:pt x="4172" y="1664"/>
                </a:lnTo>
                <a:lnTo>
                  <a:pt x="4176" y="1656"/>
                </a:lnTo>
                <a:lnTo>
                  <a:pt x="4178" y="1648"/>
                </a:lnTo>
                <a:lnTo>
                  <a:pt x="4182" y="1644"/>
                </a:lnTo>
                <a:lnTo>
                  <a:pt x="4194" y="1632"/>
                </a:lnTo>
                <a:lnTo>
                  <a:pt x="4206" y="1620"/>
                </a:lnTo>
                <a:lnTo>
                  <a:pt x="4206" y="1620"/>
                </a:lnTo>
                <a:lnTo>
                  <a:pt x="4212" y="1606"/>
                </a:lnTo>
                <a:lnTo>
                  <a:pt x="4212" y="1606"/>
                </a:lnTo>
                <a:lnTo>
                  <a:pt x="4202" y="1600"/>
                </a:lnTo>
                <a:lnTo>
                  <a:pt x="4194" y="1594"/>
                </a:lnTo>
                <a:lnTo>
                  <a:pt x="4190" y="1586"/>
                </a:lnTo>
                <a:lnTo>
                  <a:pt x="4186" y="1580"/>
                </a:lnTo>
                <a:lnTo>
                  <a:pt x="4186" y="1572"/>
                </a:lnTo>
                <a:lnTo>
                  <a:pt x="4186" y="1564"/>
                </a:lnTo>
                <a:lnTo>
                  <a:pt x="4190" y="1548"/>
                </a:lnTo>
                <a:lnTo>
                  <a:pt x="4190" y="1548"/>
                </a:lnTo>
                <a:lnTo>
                  <a:pt x="4224" y="1502"/>
                </a:lnTo>
                <a:lnTo>
                  <a:pt x="4224" y="1502"/>
                </a:lnTo>
                <a:lnTo>
                  <a:pt x="4228" y="1462"/>
                </a:lnTo>
                <a:lnTo>
                  <a:pt x="4228" y="1462"/>
                </a:lnTo>
                <a:lnTo>
                  <a:pt x="4216" y="1448"/>
                </a:lnTo>
                <a:lnTo>
                  <a:pt x="4206" y="1438"/>
                </a:lnTo>
                <a:lnTo>
                  <a:pt x="4196" y="1430"/>
                </a:lnTo>
                <a:lnTo>
                  <a:pt x="4188" y="1424"/>
                </a:lnTo>
                <a:lnTo>
                  <a:pt x="4188" y="1424"/>
                </a:lnTo>
                <a:lnTo>
                  <a:pt x="4154" y="1430"/>
                </a:lnTo>
                <a:lnTo>
                  <a:pt x="4154" y="1430"/>
                </a:lnTo>
                <a:lnTo>
                  <a:pt x="4142" y="1440"/>
                </a:lnTo>
                <a:lnTo>
                  <a:pt x="4130" y="1452"/>
                </a:lnTo>
                <a:lnTo>
                  <a:pt x="4112" y="1476"/>
                </a:lnTo>
                <a:lnTo>
                  <a:pt x="4112" y="1476"/>
                </a:lnTo>
                <a:lnTo>
                  <a:pt x="4092" y="1506"/>
                </a:lnTo>
                <a:lnTo>
                  <a:pt x="4082" y="1522"/>
                </a:lnTo>
                <a:lnTo>
                  <a:pt x="4070" y="1536"/>
                </a:lnTo>
                <a:lnTo>
                  <a:pt x="4070" y="1536"/>
                </a:lnTo>
                <a:lnTo>
                  <a:pt x="4060" y="1544"/>
                </a:lnTo>
                <a:lnTo>
                  <a:pt x="4050" y="1552"/>
                </a:lnTo>
                <a:lnTo>
                  <a:pt x="4036" y="1570"/>
                </a:lnTo>
                <a:lnTo>
                  <a:pt x="4006" y="1610"/>
                </a:lnTo>
                <a:lnTo>
                  <a:pt x="4006" y="1610"/>
                </a:lnTo>
                <a:lnTo>
                  <a:pt x="4002" y="1626"/>
                </a:lnTo>
                <a:lnTo>
                  <a:pt x="4002" y="1626"/>
                </a:lnTo>
                <a:lnTo>
                  <a:pt x="3992" y="1634"/>
                </a:lnTo>
                <a:lnTo>
                  <a:pt x="3984" y="1644"/>
                </a:lnTo>
                <a:lnTo>
                  <a:pt x="3984" y="1644"/>
                </a:lnTo>
                <a:lnTo>
                  <a:pt x="3948" y="1664"/>
                </a:lnTo>
                <a:lnTo>
                  <a:pt x="3948" y="1664"/>
                </a:lnTo>
                <a:lnTo>
                  <a:pt x="3906" y="1674"/>
                </a:lnTo>
                <a:lnTo>
                  <a:pt x="3886" y="1680"/>
                </a:lnTo>
                <a:lnTo>
                  <a:pt x="3866" y="1690"/>
                </a:lnTo>
                <a:lnTo>
                  <a:pt x="3866" y="1690"/>
                </a:lnTo>
                <a:lnTo>
                  <a:pt x="3864" y="1698"/>
                </a:lnTo>
                <a:lnTo>
                  <a:pt x="3862" y="1708"/>
                </a:lnTo>
                <a:lnTo>
                  <a:pt x="3864" y="1718"/>
                </a:lnTo>
                <a:lnTo>
                  <a:pt x="3866" y="1726"/>
                </a:lnTo>
                <a:lnTo>
                  <a:pt x="3874" y="1746"/>
                </a:lnTo>
                <a:lnTo>
                  <a:pt x="3886" y="1768"/>
                </a:lnTo>
                <a:lnTo>
                  <a:pt x="3886" y="1768"/>
                </a:lnTo>
                <a:lnTo>
                  <a:pt x="3888" y="1768"/>
                </a:lnTo>
                <a:lnTo>
                  <a:pt x="3890" y="1772"/>
                </a:lnTo>
                <a:lnTo>
                  <a:pt x="3894" y="1780"/>
                </a:lnTo>
                <a:lnTo>
                  <a:pt x="3900" y="1806"/>
                </a:lnTo>
                <a:lnTo>
                  <a:pt x="3900" y="1806"/>
                </a:lnTo>
                <a:lnTo>
                  <a:pt x="3902" y="1812"/>
                </a:lnTo>
                <a:lnTo>
                  <a:pt x="3902" y="1812"/>
                </a:lnTo>
                <a:lnTo>
                  <a:pt x="3912" y="1812"/>
                </a:lnTo>
                <a:lnTo>
                  <a:pt x="3912" y="1812"/>
                </a:lnTo>
                <a:lnTo>
                  <a:pt x="3920" y="1794"/>
                </a:lnTo>
                <a:lnTo>
                  <a:pt x="3922" y="1790"/>
                </a:lnTo>
                <a:lnTo>
                  <a:pt x="3926" y="1788"/>
                </a:lnTo>
                <a:lnTo>
                  <a:pt x="3938" y="1788"/>
                </a:lnTo>
                <a:lnTo>
                  <a:pt x="3960" y="1790"/>
                </a:lnTo>
                <a:lnTo>
                  <a:pt x="3960" y="1790"/>
                </a:lnTo>
                <a:lnTo>
                  <a:pt x="3962" y="1786"/>
                </a:lnTo>
                <a:lnTo>
                  <a:pt x="3968" y="1786"/>
                </a:lnTo>
                <a:lnTo>
                  <a:pt x="3984" y="1786"/>
                </a:lnTo>
                <a:lnTo>
                  <a:pt x="3984" y="1786"/>
                </a:lnTo>
                <a:lnTo>
                  <a:pt x="3986" y="1792"/>
                </a:lnTo>
                <a:lnTo>
                  <a:pt x="3988" y="1796"/>
                </a:lnTo>
                <a:lnTo>
                  <a:pt x="4000" y="1814"/>
                </a:lnTo>
                <a:lnTo>
                  <a:pt x="4000" y="1814"/>
                </a:lnTo>
                <a:lnTo>
                  <a:pt x="4000" y="1856"/>
                </a:lnTo>
                <a:lnTo>
                  <a:pt x="4000" y="1856"/>
                </a:lnTo>
                <a:lnTo>
                  <a:pt x="4010" y="1864"/>
                </a:lnTo>
                <a:lnTo>
                  <a:pt x="4024" y="1872"/>
                </a:lnTo>
                <a:lnTo>
                  <a:pt x="4042" y="1880"/>
                </a:lnTo>
                <a:lnTo>
                  <a:pt x="4060" y="1884"/>
                </a:lnTo>
                <a:lnTo>
                  <a:pt x="4060" y="1884"/>
                </a:lnTo>
                <a:lnTo>
                  <a:pt x="4086" y="1838"/>
                </a:lnTo>
                <a:lnTo>
                  <a:pt x="4086" y="1838"/>
                </a:lnTo>
                <a:lnTo>
                  <a:pt x="4108" y="1814"/>
                </a:lnTo>
                <a:lnTo>
                  <a:pt x="4116" y="1804"/>
                </a:lnTo>
                <a:lnTo>
                  <a:pt x="4126" y="1798"/>
                </a:lnTo>
                <a:lnTo>
                  <a:pt x="4138" y="1792"/>
                </a:lnTo>
                <a:lnTo>
                  <a:pt x="4150" y="1790"/>
                </a:lnTo>
                <a:lnTo>
                  <a:pt x="4166" y="1790"/>
                </a:lnTo>
                <a:lnTo>
                  <a:pt x="4184" y="1792"/>
                </a:lnTo>
                <a:lnTo>
                  <a:pt x="4184" y="1792"/>
                </a:lnTo>
                <a:lnTo>
                  <a:pt x="4222" y="1808"/>
                </a:lnTo>
                <a:lnTo>
                  <a:pt x="4222" y="1808"/>
                </a:lnTo>
                <a:lnTo>
                  <a:pt x="4320" y="1806"/>
                </a:lnTo>
                <a:lnTo>
                  <a:pt x="4320" y="1806"/>
                </a:lnTo>
                <a:lnTo>
                  <a:pt x="4334" y="1814"/>
                </a:lnTo>
                <a:lnTo>
                  <a:pt x="4334" y="1814"/>
                </a:lnTo>
                <a:lnTo>
                  <a:pt x="4330" y="1824"/>
                </a:lnTo>
                <a:lnTo>
                  <a:pt x="4328" y="1834"/>
                </a:lnTo>
                <a:lnTo>
                  <a:pt x="4328" y="1834"/>
                </a:lnTo>
                <a:lnTo>
                  <a:pt x="4328" y="1844"/>
                </a:lnTo>
                <a:lnTo>
                  <a:pt x="4328" y="1854"/>
                </a:lnTo>
                <a:lnTo>
                  <a:pt x="4324" y="1864"/>
                </a:lnTo>
                <a:lnTo>
                  <a:pt x="4322" y="1868"/>
                </a:lnTo>
                <a:lnTo>
                  <a:pt x="4316" y="1874"/>
                </a:lnTo>
                <a:lnTo>
                  <a:pt x="4316" y="1874"/>
                </a:lnTo>
                <a:lnTo>
                  <a:pt x="4284" y="1874"/>
                </a:lnTo>
                <a:lnTo>
                  <a:pt x="4284" y="1874"/>
                </a:lnTo>
                <a:lnTo>
                  <a:pt x="4254" y="1890"/>
                </a:lnTo>
                <a:lnTo>
                  <a:pt x="4254" y="1890"/>
                </a:lnTo>
                <a:lnTo>
                  <a:pt x="4218" y="1916"/>
                </a:lnTo>
                <a:lnTo>
                  <a:pt x="4210" y="1924"/>
                </a:lnTo>
                <a:lnTo>
                  <a:pt x="4202" y="1932"/>
                </a:lnTo>
                <a:lnTo>
                  <a:pt x="4196" y="1940"/>
                </a:lnTo>
                <a:lnTo>
                  <a:pt x="4194" y="1950"/>
                </a:lnTo>
                <a:lnTo>
                  <a:pt x="4194" y="1950"/>
                </a:lnTo>
                <a:lnTo>
                  <a:pt x="4188" y="1954"/>
                </a:lnTo>
                <a:lnTo>
                  <a:pt x="4180" y="1958"/>
                </a:lnTo>
                <a:lnTo>
                  <a:pt x="4168" y="1964"/>
                </a:lnTo>
                <a:lnTo>
                  <a:pt x="4168" y="1964"/>
                </a:lnTo>
                <a:lnTo>
                  <a:pt x="4160" y="1972"/>
                </a:lnTo>
                <a:lnTo>
                  <a:pt x="4150" y="1976"/>
                </a:lnTo>
                <a:lnTo>
                  <a:pt x="4134" y="1982"/>
                </a:lnTo>
                <a:lnTo>
                  <a:pt x="4134" y="1982"/>
                </a:lnTo>
                <a:lnTo>
                  <a:pt x="4130" y="2018"/>
                </a:lnTo>
                <a:lnTo>
                  <a:pt x="4130" y="2018"/>
                </a:lnTo>
                <a:lnTo>
                  <a:pt x="4110" y="2042"/>
                </a:lnTo>
                <a:lnTo>
                  <a:pt x="4100" y="2054"/>
                </a:lnTo>
                <a:lnTo>
                  <a:pt x="4094" y="2066"/>
                </a:lnTo>
                <a:lnTo>
                  <a:pt x="4094" y="2066"/>
                </a:lnTo>
                <a:lnTo>
                  <a:pt x="4090" y="2102"/>
                </a:lnTo>
                <a:lnTo>
                  <a:pt x="4090" y="2102"/>
                </a:lnTo>
                <a:lnTo>
                  <a:pt x="4078" y="2122"/>
                </a:lnTo>
                <a:lnTo>
                  <a:pt x="4078" y="2122"/>
                </a:lnTo>
                <a:lnTo>
                  <a:pt x="4076" y="2140"/>
                </a:lnTo>
                <a:lnTo>
                  <a:pt x="4076" y="2140"/>
                </a:lnTo>
                <a:lnTo>
                  <a:pt x="4094" y="2152"/>
                </a:lnTo>
                <a:lnTo>
                  <a:pt x="4108" y="2160"/>
                </a:lnTo>
                <a:lnTo>
                  <a:pt x="4126" y="2168"/>
                </a:lnTo>
                <a:lnTo>
                  <a:pt x="4126" y="2168"/>
                </a:lnTo>
                <a:lnTo>
                  <a:pt x="4130" y="2174"/>
                </a:lnTo>
                <a:lnTo>
                  <a:pt x="4142" y="2182"/>
                </a:lnTo>
                <a:lnTo>
                  <a:pt x="4154" y="2190"/>
                </a:lnTo>
                <a:lnTo>
                  <a:pt x="4170" y="2194"/>
                </a:lnTo>
                <a:lnTo>
                  <a:pt x="4170" y="2194"/>
                </a:lnTo>
                <a:lnTo>
                  <a:pt x="4176" y="2200"/>
                </a:lnTo>
                <a:lnTo>
                  <a:pt x="4182" y="2210"/>
                </a:lnTo>
                <a:lnTo>
                  <a:pt x="4196" y="2232"/>
                </a:lnTo>
                <a:lnTo>
                  <a:pt x="4222" y="2284"/>
                </a:lnTo>
                <a:lnTo>
                  <a:pt x="4222" y="2284"/>
                </a:lnTo>
                <a:lnTo>
                  <a:pt x="4254" y="2332"/>
                </a:lnTo>
                <a:lnTo>
                  <a:pt x="4254" y="2332"/>
                </a:lnTo>
                <a:lnTo>
                  <a:pt x="4256" y="2348"/>
                </a:lnTo>
                <a:lnTo>
                  <a:pt x="4258" y="2358"/>
                </a:lnTo>
                <a:lnTo>
                  <a:pt x="4262" y="2368"/>
                </a:lnTo>
                <a:lnTo>
                  <a:pt x="4268" y="2378"/>
                </a:lnTo>
                <a:lnTo>
                  <a:pt x="4274" y="2386"/>
                </a:lnTo>
                <a:lnTo>
                  <a:pt x="4282" y="2392"/>
                </a:lnTo>
                <a:lnTo>
                  <a:pt x="4294" y="2394"/>
                </a:lnTo>
                <a:lnTo>
                  <a:pt x="4294" y="2394"/>
                </a:lnTo>
                <a:lnTo>
                  <a:pt x="4362" y="2438"/>
                </a:lnTo>
                <a:lnTo>
                  <a:pt x="4362" y="2438"/>
                </a:lnTo>
                <a:lnTo>
                  <a:pt x="4366" y="2448"/>
                </a:lnTo>
                <a:lnTo>
                  <a:pt x="4366" y="2462"/>
                </a:lnTo>
                <a:lnTo>
                  <a:pt x="4366" y="2462"/>
                </a:lnTo>
                <a:lnTo>
                  <a:pt x="4352" y="2472"/>
                </a:lnTo>
                <a:lnTo>
                  <a:pt x="4352" y="2472"/>
                </a:lnTo>
                <a:lnTo>
                  <a:pt x="4308" y="2470"/>
                </a:lnTo>
                <a:lnTo>
                  <a:pt x="4308" y="2470"/>
                </a:lnTo>
                <a:lnTo>
                  <a:pt x="4310" y="2476"/>
                </a:lnTo>
                <a:lnTo>
                  <a:pt x="4310" y="2476"/>
                </a:lnTo>
                <a:lnTo>
                  <a:pt x="4320" y="2476"/>
                </a:lnTo>
                <a:lnTo>
                  <a:pt x="4332" y="2480"/>
                </a:lnTo>
                <a:lnTo>
                  <a:pt x="4338" y="2482"/>
                </a:lnTo>
                <a:lnTo>
                  <a:pt x="4342" y="2486"/>
                </a:lnTo>
                <a:lnTo>
                  <a:pt x="4344" y="2494"/>
                </a:lnTo>
                <a:lnTo>
                  <a:pt x="4346" y="2502"/>
                </a:lnTo>
                <a:lnTo>
                  <a:pt x="4346" y="2502"/>
                </a:lnTo>
                <a:lnTo>
                  <a:pt x="4340" y="2512"/>
                </a:lnTo>
                <a:lnTo>
                  <a:pt x="4340" y="2512"/>
                </a:lnTo>
                <a:lnTo>
                  <a:pt x="4360" y="2522"/>
                </a:lnTo>
                <a:lnTo>
                  <a:pt x="4372" y="2528"/>
                </a:lnTo>
                <a:lnTo>
                  <a:pt x="4384" y="2538"/>
                </a:lnTo>
                <a:lnTo>
                  <a:pt x="4384" y="2538"/>
                </a:lnTo>
                <a:lnTo>
                  <a:pt x="4384" y="2564"/>
                </a:lnTo>
                <a:lnTo>
                  <a:pt x="4384" y="2564"/>
                </a:lnTo>
                <a:lnTo>
                  <a:pt x="4366" y="2582"/>
                </a:lnTo>
                <a:lnTo>
                  <a:pt x="4366" y="2582"/>
                </a:lnTo>
                <a:lnTo>
                  <a:pt x="4354" y="2588"/>
                </a:lnTo>
                <a:lnTo>
                  <a:pt x="4344" y="2594"/>
                </a:lnTo>
                <a:lnTo>
                  <a:pt x="4326" y="2610"/>
                </a:lnTo>
                <a:lnTo>
                  <a:pt x="4306" y="2628"/>
                </a:lnTo>
                <a:lnTo>
                  <a:pt x="4286" y="2646"/>
                </a:lnTo>
                <a:lnTo>
                  <a:pt x="4286" y="2646"/>
                </a:lnTo>
                <a:lnTo>
                  <a:pt x="4262" y="2652"/>
                </a:lnTo>
                <a:lnTo>
                  <a:pt x="4262" y="2652"/>
                </a:lnTo>
                <a:lnTo>
                  <a:pt x="4262" y="2660"/>
                </a:lnTo>
                <a:lnTo>
                  <a:pt x="4262" y="2660"/>
                </a:lnTo>
                <a:lnTo>
                  <a:pt x="4266" y="2664"/>
                </a:lnTo>
                <a:lnTo>
                  <a:pt x="4272" y="2668"/>
                </a:lnTo>
                <a:lnTo>
                  <a:pt x="4280" y="2670"/>
                </a:lnTo>
                <a:lnTo>
                  <a:pt x="4290" y="2670"/>
                </a:lnTo>
                <a:lnTo>
                  <a:pt x="4290" y="2670"/>
                </a:lnTo>
                <a:lnTo>
                  <a:pt x="4304" y="2660"/>
                </a:lnTo>
                <a:lnTo>
                  <a:pt x="4312" y="2652"/>
                </a:lnTo>
                <a:lnTo>
                  <a:pt x="4324" y="2648"/>
                </a:lnTo>
                <a:lnTo>
                  <a:pt x="4342" y="2646"/>
                </a:lnTo>
                <a:lnTo>
                  <a:pt x="4342" y="2646"/>
                </a:lnTo>
                <a:lnTo>
                  <a:pt x="4360" y="2656"/>
                </a:lnTo>
                <a:lnTo>
                  <a:pt x="4378" y="2662"/>
                </a:lnTo>
                <a:lnTo>
                  <a:pt x="4400" y="2666"/>
                </a:lnTo>
                <a:lnTo>
                  <a:pt x="4424" y="2668"/>
                </a:lnTo>
                <a:lnTo>
                  <a:pt x="4424" y="2668"/>
                </a:lnTo>
                <a:lnTo>
                  <a:pt x="4426" y="2670"/>
                </a:lnTo>
                <a:lnTo>
                  <a:pt x="4428" y="2674"/>
                </a:lnTo>
                <a:lnTo>
                  <a:pt x="4426" y="2680"/>
                </a:lnTo>
                <a:lnTo>
                  <a:pt x="4420" y="2686"/>
                </a:lnTo>
                <a:lnTo>
                  <a:pt x="4414" y="2694"/>
                </a:lnTo>
                <a:lnTo>
                  <a:pt x="4398" y="2708"/>
                </a:lnTo>
                <a:lnTo>
                  <a:pt x="4384" y="2716"/>
                </a:lnTo>
                <a:lnTo>
                  <a:pt x="4384" y="2716"/>
                </a:lnTo>
                <a:lnTo>
                  <a:pt x="4376" y="2722"/>
                </a:lnTo>
                <a:lnTo>
                  <a:pt x="4374" y="2726"/>
                </a:lnTo>
                <a:lnTo>
                  <a:pt x="4376" y="2730"/>
                </a:lnTo>
                <a:lnTo>
                  <a:pt x="4376" y="2730"/>
                </a:lnTo>
                <a:lnTo>
                  <a:pt x="4390" y="2730"/>
                </a:lnTo>
                <a:lnTo>
                  <a:pt x="4390" y="2730"/>
                </a:lnTo>
                <a:lnTo>
                  <a:pt x="4402" y="2714"/>
                </a:lnTo>
                <a:lnTo>
                  <a:pt x="4402" y="2714"/>
                </a:lnTo>
                <a:lnTo>
                  <a:pt x="4414" y="2716"/>
                </a:lnTo>
                <a:lnTo>
                  <a:pt x="4414" y="2716"/>
                </a:lnTo>
                <a:lnTo>
                  <a:pt x="4420" y="2728"/>
                </a:lnTo>
                <a:lnTo>
                  <a:pt x="4420" y="2738"/>
                </a:lnTo>
                <a:lnTo>
                  <a:pt x="4422" y="2752"/>
                </a:lnTo>
                <a:lnTo>
                  <a:pt x="4422" y="2752"/>
                </a:lnTo>
                <a:lnTo>
                  <a:pt x="4412" y="2762"/>
                </a:lnTo>
                <a:lnTo>
                  <a:pt x="4412" y="2762"/>
                </a:lnTo>
                <a:lnTo>
                  <a:pt x="4392" y="2766"/>
                </a:lnTo>
                <a:lnTo>
                  <a:pt x="4382" y="2770"/>
                </a:lnTo>
                <a:lnTo>
                  <a:pt x="4380" y="2774"/>
                </a:lnTo>
                <a:lnTo>
                  <a:pt x="4378" y="2778"/>
                </a:lnTo>
                <a:lnTo>
                  <a:pt x="4378" y="2778"/>
                </a:lnTo>
                <a:lnTo>
                  <a:pt x="4400" y="2790"/>
                </a:lnTo>
                <a:lnTo>
                  <a:pt x="4400" y="2790"/>
                </a:lnTo>
                <a:lnTo>
                  <a:pt x="4396" y="2846"/>
                </a:lnTo>
                <a:lnTo>
                  <a:pt x="4396" y="2846"/>
                </a:lnTo>
                <a:lnTo>
                  <a:pt x="4404" y="2860"/>
                </a:lnTo>
                <a:lnTo>
                  <a:pt x="4404" y="2860"/>
                </a:lnTo>
                <a:lnTo>
                  <a:pt x="4402" y="2870"/>
                </a:lnTo>
                <a:lnTo>
                  <a:pt x="4400" y="2882"/>
                </a:lnTo>
                <a:lnTo>
                  <a:pt x="4396" y="2894"/>
                </a:lnTo>
                <a:lnTo>
                  <a:pt x="4392" y="2900"/>
                </a:lnTo>
                <a:lnTo>
                  <a:pt x="4388" y="2904"/>
                </a:lnTo>
                <a:lnTo>
                  <a:pt x="4388" y="2904"/>
                </a:lnTo>
                <a:lnTo>
                  <a:pt x="4368" y="2904"/>
                </a:lnTo>
                <a:lnTo>
                  <a:pt x="4368" y="2904"/>
                </a:lnTo>
                <a:lnTo>
                  <a:pt x="4364" y="2892"/>
                </a:lnTo>
                <a:lnTo>
                  <a:pt x="4364" y="2892"/>
                </a:lnTo>
                <a:lnTo>
                  <a:pt x="4336" y="2920"/>
                </a:lnTo>
                <a:lnTo>
                  <a:pt x="4328" y="2930"/>
                </a:lnTo>
                <a:lnTo>
                  <a:pt x="4322" y="2942"/>
                </a:lnTo>
                <a:lnTo>
                  <a:pt x="4318" y="2954"/>
                </a:lnTo>
                <a:lnTo>
                  <a:pt x="4316" y="2968"/>
                </a:lnTo>
                <a:lnTo>
                  <a:pt x="4316" y="3008"/>
                </a:lnTo>
                <a:lnTo>
                  <a:pt x="4316" y="3008"/>
                </a:lnTo>
                <a:lnTo>
                  <a:pt x="4310" y="3018"/>
                </a:lnTo>
                <a:lnTo>
                  <a:pt x="4302" y="3028"/>
                </a:lnTo>
                <a:lnTo>
                  <a:pt x="4282" y="3048"/>
                </a:lnTo>
                <a:lnTo>
                  <a:pt x="4282" y="3048"/>
                </a:lnTo>
                <a:lnTo>
                  <a:pt x="4280" y="3084"/>
                </a:lnTo>
                <a:lnTo>
                  <a:pt x="4280" y="3084"/>
                </a:lnTo>
                <a:lnTo>
                  <a:pt x="4272" y="3088"/>
                </a:lnTo>
                <a:lnTo>
                  <a:pt x="4264" y="3090"/>
                </a:lnTo>
                <a:lnTo>
                  <a:pt x="4250" y="3092"/>
                </a:lnTo>
                <a:lnTo>
                  <a:pt x="4238" y="3090"/>
                </a:lnTo>
                <a:lnTo>
                  <a:pt x="4230" y="3092"/>
                </a:lnTo>
                <a:lnTo>
                  <a:pt x="4224" y="3094"/>
                </a:lnTo>
                <a:lnTo>
                  <a:pt x="4224" y="3094"/>
                </a:lnTo>
                <a:lnTo>
                  <a:pt x="4240" y="3108"/>
                </a:lnTo>
                <a:lnTo>
                  <a:pt x="4240" y="3108"/>
                </a:lnTo>
                <a:lnTo>
                  <a:pt x="4244" y="3116"/>
                </a:lnTo>
                <a:lnTo>
                  <a:pt x="4244" y="3116"/>
                </a:lnTo>
                <a:lnTo>
                  <a:pt x="4268" y="3126"/>
                </a:lnTo>
                <a:lnTo>
                  <a:pt x="4268" y="3126"/>
                </a:lnTo>
                <a:lnTo>
                  <a:pt x="4268" y="3134"/>
                </a:lnTo>
                <a:lnTo>
                  <a:pt x="4268" y="3134"/>
                </a:lnTo>
                <a:lnTo>
                  <a:pt x="4256" y="3142"/>
                </a:lnTo>
                <a:lnTo>
                  <a:pt x="4250" y="3146"/>
                </a:lnTo>
                <a:lnTo>
                  <a:pt x="4246" y="3154"/>
                </a:lnTo>
                <a:lnTo>
                  <a:pt x="4246" y="3170"/>
                </a:lnTo>
                <a:lnTo>
                  <a:pt x="4246" y="3170"/>
                </a:lnTo>
                <a:lnTo>
                  <a:pt x="4242" y="3176"/>
                </a:lnTo>
                <a:lnTo>
                  <a:pt x="4240" y="3184"/>
                </a:lnTo>
                <a:lnTo>
                  <a:pt x="4238" y="3206"/>
                </a:lnTo>
                <a:lnTo>
                  <a:pt x="4238" y="3206"/>
                </a:lnTo>
                <a:lnTo>
                  <a:pt x="4242" y="3212"/>
                </a:lnTo>
                <a:lnTo>
                  <a:pt x="4248" y="3218"/>
                </a:lnTo>
                <a:lnTo>
                  <a:pt x="4252" y="3226"/>
                </a:lnTo>
                <a:lnTo>
                  <a:pt x="4254" y="3238"/>
                </a:lnTo>
                <a:lnTo>
                  <a:pt x="4254" y="3238"/>
                </a:lnTo>
                <a:lnTo>
                  <a:pt x="4214" y="3240"/>
                </a:lnTo>
                <a:lnTo>
                  <a:pt x="4214" y="3240"/>
                </a:lnTo>
                <a:lnTo>
                  <a:pt x="4216" y="3248"/>
                </a:lnTo>
                <a:lnTo>
                  <a:pt x="4218" y="3250"/>
                </a:lnTo>
                <a:lnTo>
                  <a:pt x="4222" y="3254"/>
                </a:lnTo>
                <a:lnTo>
                  <a:pt x="4222" y="3254"/>
                </a:lnTo>
                <a:lnTo>
                  <a:pt x="4222" y="3260"/>
                </a:lnTo>
                <a:lnTo>
                  <a:pt x="4222" y="3260"/>
                </a:lnTo>
                <a:lnTo>
                  <a:pt x="4192" y="3282"/>
                </a:lnTo>
                <a:lnTo>
                  <a:pt x="4192" y="3282"/>
                </a:lnTo>
                <a:lnTo>
                  <a:pt x="4190" y="3292"/>
                </a:lnTo>
                <a:lnTo>
                  <a:pt x="4188" y="3304"/>
                </a:lnTo>
                <a:lnTo>
                  <a:pt x="4182" y="3316"/>
                </a:lnTo>
                <a:lnTo>
                  <a:pt x="4174" y="3328"/>
                </a:lnTo>
                <a:lnTo>
                  <a:pt x="4174" y="3328"/>
                </a:lnTo>
                <a:lnTo>
                  <a:pt x="4158" y="3342"/>
                </a:lnTo>
                <a:lnTo>
                  <a:pt x="4158" y="3342"/>
                </a:lnTo>
                <a:lnTo>
                  <a:pt x="4126" y="3344"/>
                </a:lnTo>
                <a:lnTo>
                  <a:pt x="4126" y="3344"/>
                </a:lnTo>
                <a:lnTo>
                  <a:pt x="4126" y="3348"/>
                </a:lnTo>
                <a:lnTo>
                  <a:pt x="4128" y="3352"/>
                </a:lnTo>
                <a:lnTo>
                  <a:pt x="4136" y="3356"/>
                </a:lnTo>
                <a:lnTo>
                  <a:pt x="4136" y="3356"/>
                </a:lnTo>
                <a:lnTo>
                  <a:pt x="4136" y="3370"/>
                </a:lnTo>
                <a:lnTo>
                  <a:pt x="4136" y="3370"/>
                </a:lnTo>
                <a:lnTo>
                  <a:pt x="4130" y="3374"/>
                </a:lnTo>
                <a:lnTo>
                  <a:pt x="4124" y="3376"/>
                </a:lnTo>
                <a:lnTo>
                  <a:pt x="4116" y="3378"/>
                </a:lnTo>
                <a:lnTo>
                  <a:pt x="4116" y="3378"/>
                </a:lnTo>
                <a:lnTo>
                  <a:pt x="4102" y="3388"/>
                </a:lnTo>
                <a:lnTo>
                  <a:pt x="4088" y="3400"/>
                </a:lnTo>
                <a:lnTo>
                  <a:pt x="4076" y="3414"/>
                </a:lnTo>
                <a:lnTo>
                  <a:pt x="4066" y="3428"/>
                </a:lnTo>
                <a:lnTo>
                  <a:pt x="4066" y="3428"/>
                </a:lnTo>
                <a:lnTo>
                  <a:pt x="4062" y="3444"/>
                </a:lnTo>
                <a:lnTo>
                  <a:pt x="4062" y="3444"/>
                </a:lnTo>
                <a:lnTo>
                  <a:pt x="4044" y="3460"/>
                </a:lnTo>
                <a:lnTo>
                  <a:pt x="4028" y="3470"/>
                </a:lnTo>
                <a:lnTo>
                  <a:pt x="4010" y="3478"/>
                </a:lnTo>
                <a:lnTo>
                  <a:pt x="3990" y="3482"/>
                </a:lnTo>
                <a:lnTo>
                  <a:pt x="3990" y="3482"/>
                </a:lnTo>
                <a:lnTo>
                  <a:pt x="3974" y="3496"/>
                </a:lnTo>
                <a:lnTo>
                  <a:pt x="3960" y="3508"/>
                </a:lnTo>
                <a:lnTo>
                  <a:pt x="3960" y="3508"/>
                </a:lnTo>
                <a:lnTo>
                  <a:pt x="3960" y="3514"/>
                </a:lnTo>
                <a:lnTo>
                  <a:pt x="3960" y="3514"/>
                </a:lnTo>
                <a:lnTo>
                  <a:pt x="3962" y="3518"/>
                </a:lnTo>
                <a:lnTo>
                  <a:pt x="3964" y="3526"/>
                </a:lnTo>
                <a:lnTo>
                  <a:pt x="3964" y="3534"/>
                </a:lnTo>
                <a:lnTo>
                  <a:pt x="3960" y="3544"/>
                </a:lnTo>
                <a:lnTo>
                  <a:pt x="3960" y="3544"/>
                </a:lnTo>
                <a:lnTo>
                  <a:pt x="3930" y="3558"/>
                </a:lnTo>
                <a:lnTo>
                  <a:pt x="3930" y="3558"/>
                </a:lnTo>
                <a:lnTo>
                  <a:pt x="3908" y="3572"/>
                </a:lnTo>
                <a:lnTo>
                  <a:pt x="3888" y="3584"/>
                </a:lnTo>
                <a:lnTo>
                  <a:pt x="3868" y="3596"/>
                </a:lnTo>
                <a:lnTo>
                  <a:pt x="3848" y="3612"/>
                </a:lnTo>
                <a:lnTo>
                  <a:pt x="3848" y="3612"/>
                </a:lnTo>
                <a:lnTo>
                  <a:pt x="3836" y="3610"/>
                </a:lnTo>
                <a:lnTo>
                  <a:pt x="3826" y="3606"/>
                </a:lnTo>
                <a:lnTo>
                  <a:pt x="3820" y="3602"/>
                </a:lnTo>
                <a:lnTo>
                  <a:pt x="3814" y="3602"/>
                </a:lnTo>
                <a:lnTo>
                  <a:pt x="3814" y="3602"/>
                </a:lnTo>
                <a:lnTo>
                  <a:pt x="3802" y="3616"/>
                </a:lnTo>
                <a:lnTo>
                  <a:pt x="3802" y="3616"/>
                </a:lnTo>
                <a:lnTo>
                  <a:pt x="3778" y="3616"/>
                </a:lnTo>
                <a:lnTo>
                  <a:pt x="3778" y="3616"/>
                </a:lnTo>
                <a:lnTo>
                  <a:pt x="3764" y="3606"/>
                </a:lnTo>
                <a:lnTo>
                  <a:pt x="3764" y="3606"/>
                </a:lnTo>
                <a:lnTo>
                  <a:pt x="3764" y="3620"/>
                </a:lnTo>
                <a:lnTo>
                  <a:pt x="3760" y="3628"/>
                </a:lnTo>
                <a:lnTo>
                  <a:pt x="3758" y="3630"/>
                </a:lnTo>
                <a:lnTo>
                  <a:pt x="3754" y="3634"/>
                </a:lnTo>
                <a:lnTo>
                  <a:pt x="3754" y="3634"/>
                </a:lnTo>
                <a:lnTo>
                  <a:pt x="3742" y="3636"/>
                </a:lnTo>
                <a:lnTo>
                  <a:pt x="3736" y="3638"/>
                </a:lnTo>
                <a:lnTo>
                  <a:pt x="3734" y="3644"/>
                </a:lnTo>
                <a:lnTo>
                  <a:pt x="3732" y="3654"/>
                </a:lnTo>
                <a:lnTo>
                  <a:pt x="3732" y="3654"/>
                </a:lnTo>
                <a:lnTo>
                  <a:pt x="3726" y="3658"/>
                </a:lnTo>
                <a:lnTo>
                  <a:pt x="3720" y="3658"/>
                </a:lnTo>
                <a:lnTo>
                  <a:pt x="3708" y="3658"/>
                </a:lnTo>
                <a:lnTo>
                  <a:pt x="3698" y="3654"/>
                </a:lnTo>
                <a:lnTo>
                  <a:pt x="3692" y="3652"/>
                </a:lnTo>
                <a:lnTo>
                  <a:pt x="3692" y="3652"/>
                </a:lnTo>
                <a:lnTo>
                  <a:pt x="3688" y="3638"/>
                </a:lnTo>
                <a:lnTo>
                  <a:pt x="3688" y="3638"/>
                </a:lnTo>
                <a:lnTo>
                  <a:pt x="3682" y="3638"/>
                </a:lnTo>
                <a:lnTo>
                  <a:pt x="3682" y="3638"/>
                </a:lnTo>
                <a:lnTo>
                  <a:pt x="3652" y="3612"/>
                </a:lnTo>
                <a:lnTo>
                  <a:pt x="3652" y="3612"/>
                </a:lnTo>
                <a:lnTo>
                  <a:pt x="3648" y="3624"/>
                </a:lnTo>
                <a:lnTo>
                  <a:pt x="3644" y="3636"/>
                </a:lnTo>
                <a:lnTo>
                  <a:pt x="3644" y="3636"/>
                </a:lnTo>
                <a:lnTo>
                  <a:pt x="3630" y="3658"/>
                </a:lnTo>
                <a:lnTo>
                  <a:pt x="3612" y="3680"/>
                </a:lnTo>
                <a:lnTo>
                  <a:pt x="3612" y="3680"/>
                </a:lnTo>
                <a:lnTo>
                  <a:pt x="3600" y="3686"/>
                </a:lnTo>
                <a:lnTo>
                  <a:pt x="3592" y="3694"/>
                </a:lnTo>
                <a:lnTo>
                  <a:pt x="3584" y="3702"/>
                </a:lnTo>
                <a:lnTo>
                  <a:pt x="3576" y="3710"/>
                </a:lnTo>
                <a:lnTo>
                  <a:pt x="3576" y="3710"/>
                </a:lnTo>
                <a:lnTo>
                  <a:pt x="3562" y="3712"/>
                </a:lnTo>
                <a:lnTo>
                  <a:pt x="3552" y="3716"/>
                </a:lnTo>
                <a:lnTo>
                  <a:pt x="3544" y="3724"/>
                </a:lnTo>
                <a:lnTo>
                  <a:pt x="3536" y="3730"/>
                </a:lnTo>
                <a:lnTo>
                  <a:pt x="3536" y="3730"/>
                </a:lnTo>
                <a:lnTo>
                  <a:pt x="3512" y="3730"/>
                </a:lnTo>
                <a:lnTo>
                  <a:pt x="3504" y="3732"/>
                </a:lnTo>
                <a:lnTo>
                  <a:pt x="3498" y="3734"/>
                </a:lnTo>
                <a:lnTo>
                  <a:pt x="3498" y="3734"/>
                </a:lnTo>
                <a:lnTo>
                  <a:pt x="3494" y="3742"/>
                </a:lnTo>
                <a:lnTo>
                  <a:pt x="3488" y="3748"/>
                </a:lnTo>
                <a:lnTo>
                  <a:pt x="3482" y="3750"/>
                </a:lnTo>
                <a:lnTo>
                  <a:pt x="3476" y="3752"/>
                </a:lnTo>
                <a:lnTo>
                  <a:pt x="3470" y="3752"/>
                </a:lnTo>
                <a:lnTo>
                  <a:pt x="3464" y="3750"/>
                </a:lnTo>
                <a:lnTo>
                  <a:pt x="3452" y="3744"/>
                </a:lnTo>
                <a:lnTo>
                  <a:pt x="3452" y="3744"/>
                </a:lnTo>
                <a:lnTo>
                  <a:pt x="3430" y="3750"/>
                </a:lnTo>
                <a:lnTo>
                  <a:pt x="3410" y="3758"/>
                </a:lnTo>
                <a:lnTo>
                  <a:pt x="3390" y="3768"/>
                </a:lnTo>
                <a:lnTo>
                  <a:pt x="3370" y="3774"/>
                </a:lnTo>
                <a:lnTo>
                  <a:pt x="3370" y="3774"/>
                </a:lnTo>
                <a:lnTo>
                  <a:pt x="3344" y="3776"/>
                </a:lnTo>
                <a:lnTo>
                  <a:pt x="3336" y="3778"/>
                </a:lnTo>
                <a:lnTo>
                  <a:pt x="3328" y="3780"/>
                </a:lnTo>
                <a:lnTo>
                  <a:pt x="3324" y="3786"/>
                </a:lnTo>
                <a:lnTo>
                  <a:pt x="3320" y="3792"/>
                </a:lnTo>
                <a:lnTo>
                  <a:pt x="3316" y="3804"/>
                </a:lnTo>
                <a:lnTo>
                  <a:pt x="3312" y="3816"/>
                </a:lnTo>
                <a:lnTo>
                  <a:pt x="3312" y="3816"/>
                </a:lnTo>
                <a:lnTo>
                  <a:pt x="3306" y="3822"/>
                </a:lnTo>
                <a:lnTo>
                  <a:pt x="3298" y="3824"/>
                </a:lnTo>
                <a:lnTo>
                  <a:pt x="3292" y="3828"/>
                </a:lnTo>
                <a:lnTo>
                  <a:pt x="3288" y="3834"/>
                </a:lnTo>
                <a:lnTo>
                  <a:pt x="3288" y="3834"/>
                </a:lnTo>
                <a:lnTo>
                  <a:pt x="3324" y="3876"/>
                </a:lnTo>
                <a:lnTo>
                  <a:pt x="3324" y="3876"/>
                </a:lnTo>
                <a:lnTo>
                  <a:pt x="3324" y="3898"/>
                </a:lnTo>
                <a:lnTo>
                  <a:pt x="3324" y="3898"/>
                </a:lnTo>
                <a:lnTo>
                  <a:pt x="3310" y="3906"/>
                </a:lnTo>
                <a:lnTo>
                  <a:pt x="3298" y="3912"/>
                </a:lnTo>
                <a:lnTo>
                  <a:pt x="3284" y="3914"/>
                </a:lnTo>
                <a:lnTo>
                  <a:pt x="3272" y="3914"/>
                </a:lnTo>
                <a:lnTo>
                  <a:pt x="3272" y="3914"/>
                </a:lnTo>
                <a:close/>
              </a:path>
            </a:pathLst>
          </a:custGeom>
          <a:solidFill>
            <a:srgbClr val="DCDDDD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952625" y="142875"/>
            <a:ext cx="8117840" cy="6926580"/>
            <a:chOff x="675" y="225"/>
            <a:chExt cx="12784" cy="10908"/>
          </a:xfrm>
        </p:grpSpPr>
        <p:sp>
          <p:nvSpPr>
            <p:cNvPr id="13345" name="Freeform 37"/>
            <p:cNvSpPr/>
            <p:nvPr/>
          </p:nvSpPr>
          <p:spPr>
            <a:xfrm>
              <a:off x="10395" y="225"/>
              <a:ext cx="2785" cy="2490"/>
            </a:xfrm>
            <a:custGeom>
              <a:avLst/>
              <a:gdLst/>
              <a:ahLst/>
              <a:cxnLst>
                <a:cxn ang="0">
                  <a:pos x="750" y="920"/>
                </a:cxn>
                <a:cxn ang="0">
                  <a:pos x="698" y="952"/>
                </a:cxn>
                <a:cxn ang="0">
                  <a:pos x="656" y="908"/>
                </a:cxn>
                <a:cxn ang="0">
                  <a:pos x="614" y="872"/>
                </a:cxn>
                <a:cxn ang="0">
                  <a:pos x="568" y="866"/>
                </a:cxn>
                <a:cxn ang="0">
                  <a:pos x="534" y="824"/>
                </a:cxn>
                <a:cxn ang="0">
                  <a:pos x="488" y="834"/>
                </a:cxn>
                <a:cxn ang="0">
                  <a:pos x="442" y="860"/>
                </a:cxn>
                <a:cxn ang="0">
                  <a:pos x="360" y="840"/>
                </a:cxn>
                <a:cxn ang="0">
                  <a:pos x="320" y="790"/>
                </a:cxn>
                <a:cxn ang="0">
                  <a:pos x="288" y="776"/>
                </a:cxn>
                <a:cxn ang="0">
                  <a:pos x="324" y="756"/>
                </a:cxn>
                <a:cxn ang="0">
                  <a:pos x="288" y="712"/>
                </a:cxn>
                <a:cxn ang="0">
                  <a:pos x="244" y="716"/>
                </a:cxn>
                <a:cxn ang="0">
                  <a:pos x="220" y="662"/>
                </a:cxn>
                <a:cxn ang="0">
                  <a:pos x="268" y="592"/>
                </a:cxn>
                <a:cxn ang="0">
                  <a:pos x="304" y="516"/>
                </a:cxn>
                <a:cxn ang="0">
                  <a:pos x="314" y="550"/>
                </a:cxn>
                <a:cxn ang="0">
                  <a:pos x="358" y="568"/>
                </a:cxn>
                <a:cxn ang="0">
                  <a:pos x="358" y="484"/>
                </a:cxn>
                <a:cxn ang="0">
                  <a:pos x="360" y="428"/>
                </a:cxn>
                <a:cxn ang="0">
                  <a:pos x="338" y="348"/>
                </a:cxn>
                <a:cxn ang="0">
                  <a:pos x="362" y="252"/>
                </a:cxn>
                <a:cxn ang="0">
                  <a:pos x="314" y="158"/>
                </a:cxn>
                <a:cxn ang="0">
                  <a:pos x="252" y="188"/>
                </a:cxn>
                <a:cxn ang="0">
                  <a:pos x="166" y="218"/>
                </a:cxn>
                <a:cxn ang="0">
                  <a:pos x="130" y="192"/>
                </a:cxn>
                <a:cxn ang="0">
                  <a:pos x="102" y="126"/>
                </a:cxn>
                <a:cxn ang="0">
                  <a:pos x="44" y="140"/>
                </a:cxn>
                <a:cxn ang="0">
                  <a:pos x="20" y="96"/>
                </a:cxn>
                <a:cxn ang="0">
                  <a:pos x="72" y="10"/>
                </a:cxn>
                <a:cxn ang="0">
                  <a:pos x="168" y="16"/>
                </a:cxn>
                <a:cxn ang="0">
                  <a:pos x="282" y="26"/>
                </a:cxn>
                <a:cxn ang="0">
                  <a:pos x="392" y="184"/>
                </a:cxn>
                <a:cxn ang="0">
                  <a:pos x="458" y="278"/>
                </a:cxn>
                <a:cxn ang="0">
                  <a:pos x="498" y="330"/>
                </a:cxn>
                <a:cxn ang="0">
                  <a:pos x="570" y="354"/>
                </a:cxn>
                <a:cxn ang="0">
                  <a:pos x="638" y="366"/>
                </a:cxn>
                <a:cxn ang="0">
                  <a:pos x="716" y="396"/>
                </a:cxn>
                <a:cxn ang="0">
                  <a:pos x="770" y="448"/>
                </a:cxn>
                <a:cxn ang="0">
                  <a:pos x="814" y="512"/>
                </a:cxn>
                <a:cxn ang="0">
                  <a:pos x="912" y="486"/>
                </a:cxn>
                <a:cxn ang="0">
                  <a:pos x="990" y="404"/>
                </a:cxn>
                <a:cxn ang="0">
                  <a:pos x="1084" y="340"/>
                </a:cxn>
                <a:cxn ang="0">
                  <a:pos x="1084" y="412"/>
                </a:cxn>
                <a:cxn ang="0">
                  <a:pos x="1112" y="498"/>
                </a:cxn>
                <a:cxn ang="0">
                  <a:pos x="1096" y="584"/>
                </a:cxn>
                <a:cxn ang="0">
                  <a:pos x="1088" y="732"/>
                </a:cxn>
                <a:cxn ang="0">
                  <a:pos x="1028" y="748"/>
                </a:cxn>
                <a:cxn ang="0">
                  <a:pos x="974" y="772"/>
                </a:cxn>
                <a:cxn ang="0">
                  <a:pos x="942" y="800"/>
                </a:cxn>
                <a:cxn ang="0">
                  <a:pos x="984" y="910"/>
                </a:cxn>
                <a:cxn ang="0">
                  <a:pos x="972" y="968"/>
                </a:cxn>
                <a:cxn ang="0">
                  <a:pos x="928" y="924"/>
                </a:cxn>
                <a:cxn ang="0">
                  <a:pos x="904" y="930"/>
                </a:cxn>
                <a:cxn ang="0">
                  <a:pos x="848" y="972"/>
                </a:cxn>
                <a:cxn ang="0">
                  <a:pos x="812" y="996"/>
                </a:cxn>
              </a:cxnLst>
              <a:rect l="0" t="0" r="0" b="0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32" y="992"/>
                  </a:lnTo>
                  <a:lnTo>
                    <a:pt x="812" y="996"/>
                  </a:lnTo>
                  <a:lnTo>
                    <a:pt x="812" y="996"/>
                  </a:lnTo>
                  <a:close/>
                </a:path>
              </a:pathLst>
            </a:custGeom>
            <a:solidFill>
              <a:srgbClr val="00A0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675" y="345"/>
              <a:ext cx="12785" cy="10789"/>
              <a:chOff x="675" y="345"/>
              <a:chExt cx="12785" cy="10789"/>
            </a:xfrm>
          </p:grpSpPr>
          <p:sp>
            <p:nvSpPr>
              <p:cNvPr id="13313" name="AutoShape 5"/>
              <p:cNvSpPr>
                <a:spLocks noChangeAspect="1" noTextEdit="1"/>
              </p:cNvSpPr>
              <p:nvPr/>
            </p:nvSpPr>
            <p:spPr>
              <a:xfrm>
                <a:off x="900" y="760"/>
                <a:ext cx="12560" cy="103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eaLnBrk="0" hangingPunct="0"/>
                <a:endParaRPr lang="zh-CN" altLang="en-US" sz="1000" dirty="0">
                  <a:latin typeface="Arial" panose="020B0604020202090204" pitchFamily="34" charset="0"/>
                  <a:ea typeface="MS PGothic" panose="020B0600070205080204" pitchFamily="2" charset="-128"/>
                </a:endParaRPr>
              </a:p>
            </p:txBody>
          </p:sp>
          <p:sp>
            <p:nvSpPr>
              <p:cNvPr id="13314" name="Freeform 6"/>
              <p:cNvSpPr/>
              <p:nvPr/>
            </p:nvSpPr>
            <p:spPr>
              <a:xfrm>
                <a:off x="8445" y="10020"/>
                <a:ext cx="665" cy="555"/>
              </a:xfrm>
              <a:custGeom>
                <a:avLst/>
                <a:gdLst/>
                <a:ahLst/>
                <a:cxnLst>
                  <a:cxn ang="0">
                    <a:pos x="88" y="222"/>
                  </a:cxn>
                  <a:cxn ang="0">
                    <a:pos x="88" y="222"/>
                  </a:cxn>
                  <a:cxn ang="0">
                    <a:pos x="62" y="212"/>
                  </a:cxn>
                  <a:cxn ang="0">
                    <a:pos x="40" y="206"/>
                  </a:cxn>
                  <a:cxn ang="0">
                    <a:pos x="20" y="196"/>
                  </a:cxn>
                  <a:cxn ang="0">
                    <a:pos x="12" y="190"/>
                  </a:cxn>
                  <a:cxn ang="0">
                    <a:pos x="6" y="184"/>
                  </a:cxn>
                  <a:cxn ang="0">
                    <a:pos x="6" y="184"/>
                  </a:cxn>
                  <a:cxn ang="0">
                    <a:pos x="2" y="160"/>
                  </a:cxn>
                  <a:cxn ang="0">
                    <a:pos x="0" y="132"/>
                  </a:cxn>
                  <a:cxn ang="0">
                    <a:pos x="2" y="108"/>
                  </a:cxn>
                  <a:cxn ang="0">
                    <a:pos x="4" y="98"/>
                  </a:cxn>
                  <a:cxn ang="0">
                    <a:pos x="8" y="88"/>
                  </a:cxn>
                  <a:cxn ang="0">
                    <a:pos x="8" y="88"/>
                  </a:cxn>
                  <a:cxn ang="0">
                    <a:pos x="26" y="82"/>
                  </a:cxn>
                  <a:cxn ang="0">
                    <a:pos x="36" y="78"/>
                  </a:cxn>
                  <a:cxn ang="0">
                    <a:pos x="44" y="74"/>
                  </a:cxn>
                  <a:cxn ang="0">
                    <a:pos x="44" y="74"/>
                  </a:cxn>
                  <a:cxn ang="0">
                    <a:pos x="46" y="36"/>
                  </a:cxn>
                  <a:cxn ang="0">
                    <a:pos x="46" y="36"/>
                  </a:cxn>
                  <a:cxn ang="0">
                    <a:pos x="52" y="32"/>
                  </a:cxn>
                  <a:cxn ang="0">
                    <a:pos x="56" y="30"/>
                  </a:cxn>
                  <a:cxn ang="0">
                    <a:pos x="66" y="32"/>
                  </a:cxn>
                  <a:cxn ang="0">
                    <a:pos x="76" y="34"/>
                  </a:cxn>
                  <a:cxn ang="0">
                    <a:pos x="84" y="34"/>
                  </a:cxn>
                  <a:cxn ang="0">
                    <a:pos x="90" y="34"/>
                  </a:cxn>
                  <a:cxn ang="0">
                    <a:pos x="90" y="34"/>
                  </a:cxn>
                  <a:cxn ang="0">
                    <a:pos x="142" y="6"/>
                  </a:cxn>
                  <a:cxn ang="0">
                    <a:pos x="142" y="6"/>
                  </a:cxn>
                  <a:cxn ang="0">
                    <a:pos x="234" y="0"/>
                  </a:cxn>
                  <a:cxn ang="0">
                    <a:pos x="234" y="0"/>
                  </a:cxn>
                  <a:cxn ang="0">
                    <a:pos x="242" y="4"/>
                  </a:cxn>
                  <a:cxn ang="0">
                    <a:pos x="250" y="10"/>
                  </a:cxn>
                  <a:cxn ang="0">
                    <a:pos x="258" y="20"/>
                  </a:cxn>
                  <a:cxn ang="0">
                    <a:pos x="266" y="32"/>
                  </a:cxn>
                  <a:cxn ang="0">
                    <a:pos x="266" y="32"/>
                  </a:cxn>
                  <a:cxn ang="0">
                    <a:pos x="266" y="52"/>
                  </a:cxn>
                  <a:cxn ang="0">
                    <a:pos x="266" y="52"/>
                  </a:cxn>
                  <a:cxn ang="0">
                    <a:pos x="262" y="60"/>
                  </a:cxn>
                  <a:cxn ang="0">
                    <a:pos x="258" y="68"/>
                  </a:cxn>
                  <a:cxn ang="0">
                    <a:pos x="258" y="68"/>
                  </a:cxn>
                  <a:cxn ang="0">
                    <a:pos x="236" y="100"/>
                  </a:cxn>
                  <a:cxn ang="0">
                    <a:pos x="226" y="116"/>
                  </a:cxn>
                  <a:cxn ang="0">
                    <a:pos x="218" y="134"/>
                  </a:cxn>
                  <a:cxn ang="0">
                    <a:pos x="218" y="134"/>
                  </a:cxn>
                  <a:cxn ang="0">
                    <a:pos x="212" y="148"/>
                  </a:cxn>
                  <a:cxn ang="0">
                    <a:pos x="208" y="158"/>
                  </a:cxn>
                  <a:cxn ang="0">
                    <a:pos x="202" y="166"/>
                  </a:cxn>
                  <a:cxn ang="0">
                    <a:pos x="202" y="166"/>
                  </a:cxn>
                  <a:cxn ang="0">
                    <a:pos x="178" y="178"/>
                  </a:cxn>
                  <a:cxn ang="0">
                    <a:pos x="156" y="192"/>
                  </a:cxn>
                  <a:cxn ang="0">
                    <a:pos x="116" y="218"/>
                  </a:cxn>
                  <a:cxn ang="0">
                    <a:pos x="116" y="218"/>
                  </a:cxn>
                  <a:cxn ang="0">
                    <a:pos x="88" y="222"/>
                  </a:cxn>
                  <a:cxn ang="0">
                    <a:pos x="88" y="222"/>
                  </a:cxn>
                </a:cxnLst>
                <a:rect l="0" t="0" r="0" b="0"/>
                <a:pathLst>
                  <a:path w="266" h="222">
                    <a:moveTo>
                      <a:pt x="88" y="222"/>
                    </a:moveTo>
                    <a:lnTo>
                      <a:pt x="88" y="222"/>
                    </a:lnTo>
                    <a:lnTo>
                      <a:pt x="62" y="212"/>
                    </a:lnTo>
                    <a:lnTo>
                      <a:pt x="40" y="206"/>
                    </a:lnTo>
                    <a:lnTo>
                      <a:pt x="20" y="196"/>
                    </a:lnTo>
                    <a:lnTo>
                      <a:pt x="12" y="190"/>
                    </a:lnTo>
                    <a:lnTo>
                      <a:pt x="6" y="184"/>
                    </a:lnTo>
                    <a:lnTo>
                      <a:pt x="6" y="184"/>
                    </a:lnTo>
                    <a:lnTo>
                      <a:pt x="2" y="160"/>
                    </a:lnTo>
                    <a:lnTo>
                      <a:pt x="0" y="132"/>
                    </a:lnTo>
                    <a:lnTo>
                      <a:pt x="2" y="108"/>
                    </a:lnTo>
                    <a:lnTo>
                      <a:pt x="4" y="98"/>
                    </a:lnTo>
                    <a:lnTo>
                      <a:pt x="8" y="88"/>
                    </a:lnTo>
                    <a:lnTo>
                      <a:pt x="8" y="88"/>
                    </a:lnTo>
                    <a:lnTo>
                      <a:pt x="26" y="82"/>
                    </a:lnTo>
                    <a:lnTo>
                      <a:pt x="36" y="78"/>
                    </a:lnTo>
                    <a:lnTo>
                      <a:pt x="44" y="74"/>
                    </a:lnTo>
                    <a:lnTo>
                      <a:pt x="44" y="74"/>
                    </a:lnTo>
                    <a:lnTo>
                      <a:pt x="46" y="36"/>
                    </a:lnTo>
                    <a:lnTo>
                      <a:pt x="46" y="36"/>
                    </a:lnTo>
                    <a:lnTo>
                      <a:pt x="52" y="32"/>
                    </a:lnTo>
                    <a:lnTo>
                      <a:pt x="56" y="30"/>
                    </a:lnTo>
                    <a:lnTo>
                      <a:pt x="66" y="32"/>
                    </a:lnTo>
                    <a:lnTo>
                      <a:pt x="76" y="34"/>
                    </a:lnTo>
                    <a:lnTo>
                      <a:pt x="84" y="34"/>
                    </a:lnTo>
                    <a:lnTo>
                      <a:pt x="90" y="34"/>
                    </a:lnTo>
                    <a:lnTo>
                      <a:pt x="90" y="34"/>
                    </a:lnTo>
                    <a:lnTo>
                      <a:pt x="142" y="6"/>
                    </a:lnTo>
                    <a:lnTo>
                      <a:pt x="142" y="6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42" y="4"/>
                    </a:lnTo>
                    <a:lnTo>
                      <a:pt x="250" y="10"/>
                    </a:lnTo>
                    <a:lnTo>
                      <a:pt x="258" y="20"/>
                    </a:lnTo>
                    <a:lnTo>
                      <a:pt x="266" y="32"/>
                    </a:lnTo>
                    <a:lnTo>
                      <a:pt x="266" y="32"/>
                    </a:lnTo>
                    <a:lnTo>
                      <a:pt x="266" y="52"/>
                    </a:lnTo>
                    <a:lnTo>
                      <a:pt x="266" y="52"/>
                    </a:lnTo>
                    <a:lnTo>
                      <a:pt x="262" y="60"/>
                    </a:lnTo>
                    <a:lnTo>
                      <a:pt x="258" y="68"/>
                    </a:lnTo>
                    <a:lnTo>
                      <a:pt x="258" y="68"/>
                    </a:lnTo>
                    <a:lnTo>
                      <a:pt x="236" y="100"/>
                    </a:lnTo>
                    <a:lnTo>
                      <a:pt x="226" y="116"/>
                    </a:lnTo>
                    <a:lnTo>
                      <a:pt x="218" y="134"/>
                    </a:lnTo>
                    <a:lnTo>
                      <a:pt x="218" y="134"/>
                    </a:lnTo>
                    <a:lnTo>
                      <a:pt x="212" y="148"/>
                    </a:lnTo>
                    <a:lnTo>
                      <a:pt x="208" y="158"/>
                    </a:lnTo>
                    <a:lnTo>
                      <a:pt x="202" y="166"/>
                    </a:lnTo>
                    <a:lnTo>
                      <a:pt x="202" y="166"/>
                    </a:lnTo>
                    <a:lnTo>
                      <a:pt x="178" y="178"/>
                    </a:lnTo>
                    <a:lnTo>
                      <a:pt x="156" y="192"/>
                    </a:lnTo>
                    <a:lnTo>
                      <a:pt x="116" y="218"/>
                    </a:lnTo>
                    <a:lnTo>
                      <a:pt x="116" y="218"/>
                    </a:lnTo>
                    <a:lnTo>
                      <a:pt x="88" y="222"/>
                    </a:lnTo>
                    <a:lnTo>
                      <a:pt x="88" y="222"/>
                    </a:lnTo>
                    <a:close/>
                  </a:path>
                </a:pathLst>
              </a:custGeom>
              <a:solidFill>
                <a:srgbClr val="DCDDDD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15" name="Freeform 7"/>
              <p:cNvSpPr/>
              <p:nvPr/>
            </p:nvSpPr>
            <p:spPr>
              <a:xfrm>
                <a:off x="8475" y="10045"/>
                <a:ext cx="610" cy="505"/>
              </a:xfrm>
              <a:custGeom>
                <a:avLst/>
                <a:gdLst/>
                <a:ahLst/>
                <a:cxnLst>
                  <a:cxn ang="0">
                    <a:pos x="82" y="202"/>
                  </a:cxn>
                  <a:cxn ang="0">
                    <a:pos x="82" y="202"/>
                  </a:cxn>
                  <a:cxn ang="0">
                    <a:pos x="22" y="182"/>
                  </a:cxn>
                  <a:cxn ang="0">
                    <a:pos x="22" y="182"/>
                  </a:cxn>
                  <a:cxn ang="0">
                    <a:pos x="12" y="174"/>
                  </a:cxn>
                  <a:cxn ang="0">
                    <a:pos x="6" y="166"/>
                  </a:cxn>
                  <a:cxn ang="0">
                    <a:pos x="0" y="158"/>
                  </a:cxn>
                  <a:cxn ang="0">
                    <a:pos x="0" y="150"/>
                  </a:cxn>
                  <a:cxn ang="0">
                    <a:pos x="0" y="132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2" y="94"/>
                  </a:cxn>
                  <a:cxn ang="0">
                    <a:pos x="4" y="90"/>
                  </a:cxn>
                  <a:cxn ang="0">
                    <a:pos x="6" y="86"/>
                  </a:cxn>
                  <a:cxn ang="0">
                    <a:pos x="8" y="84"/>
                  </a:cxn>
                  <a:cxn ang="0">
                    <a:pos x="14" y="82"/>
                  </a:cxn>
                  <a:cxn ang="0">
                    <a:pos x="30" y="78"/>
                  </a:cxn>
                  <a:cxn ang="0">
                    <a:pos x="30" y="78"/>
                  </a:cxn>
                  <a:cxn ang="0">
                    <a:pos x="42" y="68"/>
                  </a:cxn>
                  <a:cxn ang="0">
                    <a:pos x="42" y="68"/>
                  </a:cxn>
                  <a:cxn ang="0">
                    <a:pos x="44" y="32"/>
                  </a:cxn>
                  <a:cxn ang="0">
                    <a:pos x="44" y="32"/>
                  </a:cxn>
                  <a:cxn ang="0">
                    <a:pos x="48" y="30"/>
                  </a:cxn>
                  <a:cxn ang="0">
                    <a:pos x="48" y="30"/>
                  </a:cxn>
                  <a:cxn ang="0">
                    <a:pos x="64" y="34"/>
                  </a:cxn>
                  <a:cxn ang="0">
                    <a:pos x="74" y="34"/>
                  </a:cxn>
                  <a:cxn ang="0">
                    <a:pos x="84" y="34"/>
                  </a:cxn>
                  <a:cxn ang="0">
                    <a:pos x="84" y="34"/>
                  </a:cxn>
                  <a:cxn ang="0">
                    <a:pos x="134" y="6"/>
                  </a:cxn>
                  <a:cxn ang="0">
                    <a:pos x="134" y="6"/>
                  </a:cxn>
                  <a:cxn ang="0">
                    <a:pos x="218" y="0"/>
                  </a:cxn>
                  <a:cxn ang="0">
                    <a:pos x="218" y="0"/>
                  </a:cxn>
                  <a:cxn ang="0">
                    <a:pos x="224" y="4"/>
                  </a:cxn>
                  <a:cxn ang="0">
                    <a:pos x="234" y="12"/>
                  </a:cxn>
                  <a:cxn ang="0">
                    <a:pos x="238" y="16"/>
                  </a:cxn>
                  <a:cxn ang="0">
                    <a:pos x="240" y="22"/>
                  </a:cxn>
                  <a:cxn ang="0">
                    <a:pos x="244" y="28"/>
                  </a:cxn>
                  <a:cxn ang="0">
                    <a:pos x="244" y="36"/>
                  </a:cxn>
                  <a:cxn ang="0">
                    <a:pos x="244" y="36"/>
                  </a:cxn>
                  <a:cxn ang="0">
                    <a:pos x="232" y="56"/>
                  </a:cxn>
                  <a:cxn ang="0">
                    <a:pos x="224" y="66"/>
                  </a:cxn>
                  <a:cxn ang="0">
                    <a:pos x="216" y="74"/>
                  </a:cxn>
                  <a:cxn ang="0">
                    <a:pos x="216" y="74"/>
                  </a:cxn>
                  <a:cxn ang="0">
                    <a:pos x="210" y="90"/>
                  </a:cxn>
                  <a:cxn ang="0">
                    <a:pos x="202" y="106"/>
                  </a:cxn>
                  <a:cxn ang="0">
                    <a:pos x="194" y="122"/>
                  </a:cxn>
                  <a:cxn ang="0">
                    <a:pos x="188" y="142"/>
                  </a:cxn>
                  <a:cxn ang="0">
                    <a:pos x="188" y="142"/>
                  </a:cxn>
                  <a:cxn ang="0">
                    <a:pos x="98" y="198"/>
                  </a:cxn>
                  <a:cxn ang="0">
                    <a:pos x="98" y="198"/>
                  </a:cxn>
                  <a:cxn ang="0">
                    <a:pos x="90" y="200"/>
                  </a:cxn>
                  <a:cxn ang="0">
                    <a:pos x="82" y="202"/>
                  </a:cxn>
                  <a:cxn ang="0">
                    <a:pos x="82" y="202"/>
                  </a:cxn>
                </a:cxnLst>
                <a:rect l="0" t="0" r="0" b="0"/>
                <a:pathLst>
                  <a:path w="244" h="202">
                    <a:moveTo>
                      <a:pt x="82" y="202"/>
                    </a:moveTo>
                    <a:lnTo>
                      <a:pt x="82" y="202"/>
                    </a:lnTo>
                    <a:lnTo>
                      <a:pt x="22" y="182"/>
                    </a:lnTo>
                    <a:lnTo>
                      <a:pt x="22" y="182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0" y="158"/>
                    </a:lnTo>
                    <a:lnTo>
                      <a:pt x="0" y="150"/>
                    </a:lnTo>
                    <a:lnTo>
                      <a:pt x="0" y="132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2" y="94"/>
                    </a:lnTo>
                    <a:lnTo>
                      <a:pt x="4" y="90"/>
                    </a:lnTo>
                    <a:lnTo>
                      <a:pt x="6" y="86"/>
                    </a:lnTo>
                    <a:lnTo>
                      <a:pt x="8" y="84"/>
                    </a:lnTo>
                    <a:lnTo>
                      <a:pt x="14" y="82"/>
                    </a:lnTo>
                    <a:lnTo>
                      <a:pt x="30" y="78"/>
                    </a:lnTo>
                    <a:lnTo>
                      <a:pt x="30" y="78"/>
                    </a:lnTo>
                    <a:lnTo>
                      <a:pt x="42" y="68"/>
                    </a:lnTo>
                    <a:lnTo>
                      <a:pt x="42" y="68"/>
                    </a:lnTo>
                    <a:lnTo>
                      <a:pt x="44" y="32"/>
                    </a:lnTo>
                    <a:lnTo>
                      <a:pt x="44" y="32"/>
                    </a:lnTo>
                    <a:lnTo>
                      <a:pt x="48" y="30"/>
                    </a:lnTo>
                    <a:lnTo>
                      <a:pt x="48" y="30"/>
                    </a:lnTo>
                    <a:lnTo>
                      <a:pt x="64" y="34"/>
                    </a:lnTo>
                    <a:lnTo>
                      <a:pt x="74" y="34"/>
                    </a:lnTo>
                    <a:lnTo>
                      <a:pt x="84" y="34"/>
                    </a:lnTo>
                    <a:lnTo>
                      <a:pt x="84" y="34"/>
                    </a:lnTo>
                    <a:lnTo>
                      <a:pt x="134" y="6"/>
                    </a:lnTo>
                    <a:lnTo>
                      <a:pt x="134" y="6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24" y="4"/>
                    </a:lnTo>
                    <a:lnTo>
                      <a:pt x="234" y="12"/>
                    </a:lnTo>
                    <a:lnTo>
                      <a:pt x="238" y="16"/>
                    </a:lnTo>
                    <a:lnTo>
                      <a:pt x="240" y="22"/>
                    </a:lnTo>
                    <a:lnTo>
                      <a:pt x="244" y="28"/>
                    </a:lnTo>
                    <a:lnTo>
                      <a:pt x="244" y="36"/>
                    </a:lnTo>
                    <a:lnTo>
                      <a:pt x="244" y="36"/>
                    </a:lnTo>
                    <a:lnTo>
                      <a:pt x="232" y="56"/>
                    </a:lnTo>
                    <a:lnTo>
                      <a:pt x="224" y="66"/>
                    </a:lnTo>
                    <a:lnTo>
                      <a:pt x="216" y="74"/>
                    </a:lnTo>
                    <a:lnTo>
                      <a:pt x="216" y="74"/>
                    </a:lnTo>
                    <a:lnTo>
                      <a:pt x="210" y="90"/>
                    </a:lnTo>
                    <a:lnTo>
                      <a:pt x="202" y="106"/>
                    </a:lnTo>
                    <a:lnTo>
                      <a:pt x="194" y="122"/>
                    </a:lnTo>
                    <a:lnTo>
                      <a:pt x="188" y="142"/>
                    </a:lnTo>
                    <a:lnTo>
                      <a:pt x="188" y="142"/>
                    </a:lnTo>
                    <a:lnTo>
                      <a:pt x="98" y="198"/>
                    </a:lnTo>
                    <a:lnTo>
                      <a:pt x="98" y="198"/>
                    </a:lnTo>
                    <a:lnTo>
                      <a:pt x="90" y="200"/>
                    </a:lnTo>
                    <a:lnTo>
                      <a:pt x="82" y="202"/>
                    </a:lnTo>
                    <a:lnTo>
                      <a:pt x="82" y="202"/>
                    </a:lnTo>
                    <a:close/>
                  </a:path>
                </a:pathLst>
              </a:custGeom>
              <a:solidFill>
                <a:srgbClr val="A3A3E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17" name="Freeform 9"/>
              <p:cNvSpPr/>
              <p:nvPr/>
            </p:nvSpPr>
            <p:spPr>
              <a:xfrm>
                <a:off x="8715" y="8455"/>
                <a:ext cx="1960" cy="1505"/>
              </a:xfrm>
              <a:custGeom>
                <a:avLst/>
                <a:gdLst/>
                <a:ahLst/>
                <a:cxnLst>
                  <a:cxn ang="0">
                    <a:pos x="40" y="590"/>
                  </a:cxn>
                  <a:cxn ang="0">
                    <a:pos x="0" y="520"/>
                  </a:cxn>
                  <a:cxn ang="0">
                    <a:pos x="8" y="486"/>
                  </a:cxn>
                  <a:cxn ang="0">
                    <a:pos x="26" y="440"/>
                  </a:cxn>
                  <a:cxn ang="0">
                    <a:pos x="66" y="396"/>
                  </a:cxn>
                  <a:cxn ang="0">
                    <a:pos x="124" y="342"/>
                  </a:cxn>
                  <a:cxn ang="0">
                    <a:pos x="184" y="276"/>
                  </a:cxn>
                  <a:cxn ang="0">
                    <a:pos x="214" y="230"/>
                  </a:cxn>
                  <a:cxn ang="0">
                    <a:pos x="218" y="196"/>
                  </a:cxn>
                  <a:cxn ang="0">
                    <a:pos x="248" y="164"/>
                  </a:cxn>
                  <a:cxn ang="0">
                    <a:pos x="254" y="96"/>
                  </a:cxn>
                  <a:cxn ang="0">
                    <a:pos x="264" y="60"/>
                  </a:cxn>
                  <a:cxn ang="0">
                    <a:pos x="298" y="36"/>
                  </a:cxn>
                  <a:cxn ang="0">
                    <a:pos x="352" y="68"/>
                  </a:cxn>
                  <a:cxn ang="0">
                    <a:pos x="360" y="32"/>
                  </a:cxn>
                  <a:cxn ang="0">
                    <a:pos x="346" y="8"/>
                  </a:cxn>
                  <a:cxn ang="0">
                    <a:pos x="454" y="10"/>
                  </a:cxn>
                  <a:cxn ang="0">
                    <a:pos x="506" y="0"/>
                  </a:cxn>
                  <a:cxn ang="0">
                    <a:pos x="518" y="20"/>
                  </a:cxn>
                  <a:cxn ang="0">
                    <a:pos x="478" y="82"/>
                  </a:cxn>
                  <a:cxn ang="0">
                    <a:pos x="500" y="96"/>
                  </a:cxn>
                  <a:cxn ang="0">
                    <a:pos x="580" y="72"/>
                  </a:cxn>
                  <a:cxn ang="0">
                    <a:pos x="612" y="84"/>
                  </a:cxn>
                  <a:cxn ang="0">
                    <a:pos x="668" y="58"/>
                  </a:cxn>
                  <a:cxn ang="0">
                    <a:pos x="710" y="56"/>
                  </a:cxn>
                  <a:cxn ang="0">
                    <a:pos x="784" y="152"/>
                  </a:cxn>
                  <a:cxn ang="0">
                    <a:pos x="752" y="174"/>
                  </a:cxn>
                  <a:cxn ang="0">
                    <a:pos x="728" y="196"/>
                  </a:cxn>
                  <a:cxn ang="0">
                    <a:pos x="728" y="224"/>
                  </a:cxn>
                  <a:cxn ang="0">
                    <a:pos x="704" y="242"/>
                  </a:cxn>
                  <a:cxn ang="0">
                    <a:pos x="634" y="282"/>
                  </a:cxn>
                  <a:cxn ang="0">
                    <a:pos x="606" y="296"/>
                  </a:cxn>
                  <a:cxn ang="0">
                    <a:pos x="582" y="288"/>
                  </a:cxn>
                  <a:cxn ang="0">
                    <a:pos x="556" y="304"/>
                  </a:cxn>
                  <a:cxn ang="0">
                    <a:pos x="544" y="292"/>
                  </a:cxn>
                  <a:cxn ang="0">
                    <a:pos x="526" y="294"/>
                  </a:cxn>
                  <a:cxn ang="0">
                    <a:pos x="516" y="326"/>
                  </a:cxn>
                  <a:cxn ang="0">
                    <a:pos x="498" y="338"/>
                  </a:cxn>
                  <a:cxn ang="0">
                    <a:pos x="478" y="342"/>
                  </a:cxn>
                  <a:cxn ang="0">
                    <a:pos x="468" y="326"/>
                  </a:cxn>
                  <a:cxn ang="0">
                    <a:pos x="436" y="302"/>
                  </a:cxn>
                  <a:cxn ang="0">
                    <a:pos x="408" y="330"/>
                  </a:cxn>
                  <a:cxn ang="0">
                    <a:pos x="374" y="368"/>
                  </a:cxn>
                  <a:cxn ang="0">
                    <a:pos x="350" y="394"/>
                  </a:cxn>
                  <a:cxn ang="0">
                    <a:pos x="306" y="418"/>
                  </a:cxn>
                  <a:cxn ang="0">
                    <a:pos x="270" y="422"/>
                  </a:cxn>
                  <a:cxn ang="0">
                    <a:pos x="256" y="438"/>
                  </a:cxn>
                  <a:cxn ang="0">
                    <a:pos x="218" y="432"/>
                  </a:cxn>
                  <a:cxn ang="0">
                    <a:pos x="140" y="462"/>
                  </a:cxn>
                  <a:cxn ang="0">
                    <a:pos x="92" y="474"/>
                  </a:cxn>
                  <a:cxn ang="0">
                    <a:pos x="76" y="510"/>
                  </a:cxn>
                  <a:cxn ang="0">
                    <a:pos x="52" y="542"/>
                  </a:cxn>
                  <a:cxn ang="0">
                    <a:pos x="78" y="566"/>
                  </a:cxn>
                  <a:cxn ang="0">
                    <a:pos x="86" y="590"/>
                  </a:cxn>
                  <a:cxn ang="0">
                    <a:pos x="54" y="602"/>
                  </a:cxn>
                </a:cxnLst>
                <a:rect l="0" t="0" r="0" b="0"/>
                <a:pathLst>
                  <a:path w="784" h="602">
                    <a:moveTo>
                      <a:pt x="54" y="602"/>
                    </a:moveTo>
                    <a:lnTo>
                      <a:pt x="54" y="602"/>
                    </a:lnTo>
                    <a:lnTo>
                      <a:pt x="46" y="596"/>
                    </a:lnTo>
                    <a:lnTo>
                      <a:pt x="40" y="590"/>
                    </a:lnTo>
                    <a:lnTo>
                      <a:pt x="34" y="580"/>
                    </a:lnTo>
                    <a:lnTo>
                      <a:pt x="28" y="558"/>
                    </a:lnTo>
                    <a:lnTo>
                      <a:pt x="28" y="558"/>
                    </a:lnTo>
                    <a:lnTo>
                      <a:pt x="0" y="520"/>
                    </a:lnTo>
                    <a:lnTo>
                      <a:pt x="0" y="520"/>
                    </a:lnTo>
                    <a:lnTo>
                      <a:pt x="0" y="502"/>
                    </a:lnTo>
                    <a:lnTo>
                      <a:pt x="2" y="492"/>
                    </a:lnTo>
                    <a:lnTo>
                      <a:pt x="8" y="486"/>
                    </a:lnTo>
                    <a:lnTo>
                      <a:pt x="18" y="478"/>
                    </a:lnTo>
                    <a:lnTo>
                      <a:pt x="18" y="478"/>
                    </a:lnTo>
                    <a:lnTo>
                      <a:pt x="22" y="450"/>
                    </a:lnTo>
                    <a:lnTo>
                      <a:pt x="26" y="440"/>
                    </a:lnTo>
                    <a:lnTo>
                      <a:pt x="30" y="430"/>
                    </a:lnTo>
                    <a:lnTo>
                      <a:pt x="36" y="422"/>
                    </a:lnTo>
                    <a:lnTo>
                      <a:pt x="44" y="414"/>
                    </a:lnTo>
                    <a:lnTo>
                      <a:pt x="66" y="396"/>
                    </a:lnTo>
                    <a:lnTo>
                      <a:pt x="66" y="396"/>
                    </a:lnTo>
                    <a:lnTo>
                      <a:pt x="94" y="366"/>
                    </a:lnTo>
                    <a:lnTo>
                      <a:pt x="108" y="354"/>
                    </a:lnTo>
                    <a:lnTo>
                      <a:pt x="124" y="342"/>
                    </a:lnTo>
                    <a:lnTo>
                      <a:pt x="124" y="342"/>
                    </a:lnTo>
                    <a:lnTo>
                      <a:pt x="154" y="306"/>
                    </a:lnTo>
                    <a:lnTo>
                      <a:pt x="184" y="276"/>
                    </a:lnTo>
                    <a:lnTo>
                      <a:pt x="184" y="276"/>
                    </a:lnTo>
                    <a:lnTo>
                      <a:pt x="196" y="266"/>
                    </a:lnTo>
                    <a:lnTo>
                      <a:pt x="204" y="256"/>
                    </a:lnTo>
                    <a:lnTo>
                      <a:pt x="210" y="244"/>
                    </a:lnTo>
                    <a:lnTo>
                      <a:pt x="214" y="230"/>
                    </a:lnTo>
                    <a:lnTo>
                      <a:pt x="214" y="230"/>
                    </a:lnTo>
                    <a:lnTo>
                      <a:pt x="214" y="214"/>
                    </a:lnTo>
                    <a:lnTo>
                      <a:pt x="216" y="204"/>
                    </a:lnTo>
                    <a:lnTo>
                      <a:pt x="218" y="196"/>
                    </a:lnTo>
                    <a:lnTo>
                      <a:pt x="222" y="190"/>
                    </a:lnTo>
                    <a:lnTo>
                      <a:pt x="232" y="180"/>
                    </a:lnTo>
                    <a:lnTo>
                      <a:pt x="240" y="174"/>
                    </a:lnTo>
                    <a:lnTo>
                      <a:pt x="248" y="164"/>
                    </a:lnTo>
                    <a:lnTo>
                      <a:pt x="248" y="164"/>
                    </a:lnTo>
                    <a:lnTo>
                      <a:pt x="244" y="106"/>
                    </a:lnTo>
                    <a:lnTo>
                      <a:pt x="244" y="106"/>
                    </a:lnTo>
                    <a:lnTo>
                      <a:pt x="254" y="96"/>
                    </a:lnTo>
                    <a:lnTo>
                      <a:pt x="260" y="84"/>
                    </a:lnTo>
                    <a:lnTo>
                      <a:pt x="262" y="72"/>
                    </a:lnTo>
                    <a:lnTo>
                      <a:pt x="264" y="60"/>
                    </a:lnTo>
                    <a:lnTo>
                      <a:pt x="264" y="60"/>
                    </a:lnTo>
                    <a:lnTo>
                      <a:pt x="278" y="36"/>
                    </a:lnTo>
                    <a:lnTo>
                      <a:pt x="278" y="36"/>
                    </a:lnTo>
                    <a:lnTo>
                      <a:pt x="298" y="36"/>
                    </a:lnTo>
                    <a:lnTo>
                      <a:pt x="298" y="36"/>
                    </a:lnTo>
                    <a:lnTo>
                      <a:pt x="332" y="68"/>
                    </a:lnTo>
                    <a:lnTo>
                      <a:pt x="332" y="68"/>
                    </a:lnTo>
                    <a:lnTo>
                      <a:pt x="352" y="68"/>
                    </a:lnTo>
                    <a:lnTo>
                      <a:pt x="352" y="68"/>
                    </a:lnTo>
                    <a:lnTo>
                      <a:pt x="354" y="64"/>
                    </a:lnTo>
                    <a:lnTo>
                      <a:pt x="356" y="60"/>
                    </a:lnTo>
                    <a:lnTo>
                      <a:pt x="358" y="48"/>
                    </a:lnTo>
                    <a:lnTo>
                      <a:pt x="360" y="32"/>
                    </a:lnTo>
                    <a:lnTo>
                      <a:pt x="360" y="32"/>
                    </a:lnTo>
                    <a:lnTo>
                      <a:pt x="340" y="10"/>
                    </a:lnTo>
                    <a:lnTo>
                      <a:pt x="340" y="10"/>
                    </a:lnTo>
                    <a:lnTo>
                      <a:pt x="346" y="8"/>
                    </a:lnTo>
                    <a:lnTo>
                      <a:pt x="346" y="8"/>
                    </a:lnTo>
                    <a:lnTo>
                      <a:pt x="442" y="8"/>
                    </a:lnTo>
                    <a:lnTo>
                      <a:pt x="442" y="8"/>
                    </a:lnTo>
                    <a:lnTo>
                      <a:pt x="454" y="10"/>
                    </a:lnTo>
                    <a:lnTo>
                      <a:pt x="472" y="10"/>
                    </a:lnTo>
                    <a:lnTo>
                      <a:pt x="490" y="8"/>
                    </a:lnTo>
                    <a:lnTo>
                      <a:pt x="500" y="4"/>
                    </a:lnTo>
                    <a:lnTo>
                      <a:pt x="506" y="0"/>
                    </a:lnTo>
                    <a:lnTo>
                      <a:pt x="506" y="0"/>
                    </a:lnTo>
                    <a:lnTo>
                      <a:pt x="518" y="0"/>
                    </a:lnTo>
                    <a:lnTo>
                      <a:pt x="518" y="0"/>
                    </a:lnTo>
                    <a:lnTo>
                      <a:pt x="518" y="20"/>
                    </a:lnTo>
                    <a:lnTo>
                      <a:pt x="518" y="20"/>
                    </a:lnTo>
                    <a:lnTo>
                      <a:pt x="476" y="68"/>
                    </a:lnTo>
                    <a:lnTo>
                      <a:pt x="476" y="68"/>
                    </a:lnTo>
                    <a:lnTo>
                      <a:pt x="478" y="82"/>
                    </a:lnTo>
                    <a:lnTo>
                      <a:pt x="482" y="88"/>
                    </a:lnTo>
                    <a:lnTo>
                      <a:pt x="486" y="92"/>
                    </a:lnTo>
                    <a:lnTo>
                      <a:pt x="492" y="94"/>
                    </a:lnTo>
                    <a:lnTo>
                      <a:pt x="500" y="96"/>
                    </a:lnTo>
                    <a:lnTo>
                      <a:pt x="524" y="98"/>
                    </a:lnTo>
                    <a:lnTo>
                      <a:pt x="524" y="98"/>
                    </a:lnTo>
                    <a:lnTo>
                      <a:pt x="580" y="72"/>
                    </a:lnTo>
                    <a:lnTo>
                      <a:pt x="580" y="72"/>
                    </a:lnTo>
                    <a:lnTo>
                      <a:pt x="600" y="72"/>
                    </a:lnTo>
                    <a:lnTo>
                      <a:pt x="600" y="72"/>
                    </a:lnTo>
                    <a:lnTo>
                      <a:pt x="612" y="84"/>
                    </a:lnTo>
                    <a:lnTo>
                      <a:pt x="612" y="84"/>
                    </a:lnTo>
                    <a:lnTo>
                      <a:pt x="624" y="82"/>
                    </a:lnTo>
                    <a:lnTo>
                      <a:pt x="634" y="78"/>
                    </a:lnTo>
                    <a:lnTo>
                      <a:pt x="656" y="64"/>
                    </a:lnTo>
                    <a:lnTo>
                      <a:pt x="668" y="58"/>
                    </a:lnTo>
                    <a:lnTo>
                      <a:pt x="680" y="54"/>
                    </a:lnTo>
                    <a:lnTo>
                      <a:pt x="694" y="52"/>
                    </a:lnTo>
                    <a:lnTo>
                      <a:pt x="710" y="56"/>
                    </a:lnTo>
                    <a:lnTo>
                      <a:pt x="710" y="56"/>
                    </a:lnTo>
                    <a:lnTo>
                      <a:pt x="740" y="92"/>
                    </a:lnTo>
                    <a:lnTo>
                      <a:pt x="740" y="92"/>
                    </a:lnTo>
                    <a:lnTo>
                      <a:pt x="784" y="152"/>
                    </a:lnTo>
                    <a:lnTo>
                      <a:pt x="784" y="152"/>
                    </a:lnTo>
                    <a:lnTo>
                      <a:pt x="784" y="168"/>
                    </a:lnTo>
                    <a:lnTo>
                      <a:pt x="784" y="168"/>
                    </a:lnTo>
                    <a:lnTo>
                      <a:pt x="764" y="170"/>
                    </a:lnTo>
                    <a:lnTo>
                      <a:pt x="752" y="174"/>
                    </a:lnTo>
                    <a:lnTo>
                      <a:pt x="752" y="174"/>
                    </a:lnTo>
                    <a:lnTo>
                      <a:pt x="746" y="180"/>
                    </a:lnTo>
                    <a:lnTo>
                      <a:pt x="740" y="186"/>
                    </a:lnTo>
                    <a:lnTo>
                      <a:pt x="728" y="196"/>
                    </a:lnTo>
                    <a:lnTo>
                      <a:pt x="724" y="200"/>
                    </a:lnTo>
                    <a:lnTo>
                      <a:pt x="722" y="208"/>
                    </a:lnTo>
                    <a:lnTo>
                      <a:pt x="722" y="214"/>
                    </a:lnTo>
                    <a:lnTo>
                      <a:pt x="728" y="224"/>
                    </a:lnTo>
                    <a:lnTo>
                      <a:pt x="728" y="224"/>
                    </a:lnTo>
                    <a:lnTo>
                      <a:pt x="728" y="230"/>
                    </a:lnTo>
                    <a:lnTo>
                      <a:pt x="728" y="230"/>
                    </a:lnTo>
                    <a:lnTo>
                      <a:pt x="704" y="242"/>
                    </a:lnTo>
                    <a:lnTo>
                      <a:pt x="680" y="256"/>
                    </a:lnTo>
                    <a:lnTo>
                      <a:pt x="656" y="270"/>
                    </a:lnTo>
                    <a:lnTo>
                      <a:pt x="634" y="282"/>
                    </a:lnTo>
                    <a:lnTo>
                      <a:pt x="634" y="282"/>
                    </a:lnTo>
                    <a:lnTo>
                      <a:pt x="618" y="298"/>
                    </a:lnTo>
                    <a:lnTo>
                      <a:pt x="618" y="298"/>
                    </a:lnTo>
                    <a:lnTo>
                      <a:pt x="612" y="298"/>
                    </a:lnTo>
                    <a:lnTo>
                      <a:pt x="606" y="296"/>
                    </a:lnTo>
                    <a:lnTo>
                      <a:pt x="602" y="292"/>
                    </a:lnTo>
                    <a:lnTo>
                      <a:pt x="600" y="288"/>
                    </a:lnTo>
                    <a:lnTo>
                      <a:pt x="600" y="288"/>
                    </a:lnTo>
                    <a:lnTo>
                      <a:pt x="582" y="288"/>
                    </a:lnTo>
                    <a:lnTo>
                      <a:pt x="582" y="288"/>
                    </a:lnTo>
                    <a:lnTo>
                      <a:pt x="570" y="304"/>
                    </a:lnTo>
                    <a:lnTo>
                      <a:pt x="570" y="304"/>
                    </a:lnTo>
                    <a:lnTo>
                      <a:pt x="556" y="304"/>
                    </a:lnTo>
                    <a:lnTo>
                      <a:pt x="556" y="304"/>
                    </a:lnTo>
                    <a:lnTo>
                      <a:pt x="552" y="298"/>
                    </a:lnTo>
                    <a:lnTo>
                      <a:pt x="548" y="294"/>
                    </a:lnTo>
                    <a:lnTo>
                      <a:pt x="544" y="292"/>
                    </a:lnTo>
                    <a:lnTo>
                      <a:pt x="540" y="292"/>
                    </a:lnTo>
                    <a:lnTo>
                      <a:pt x="534" y="292"/>
                    </a:lnTo>
                    <a:lnTo>
                      <a:pt x="526" y="294"/>
                    </a:lnTo>
                    <a:lnTo>
                      <a:pt x="526" y="294"/>
                    </a:lnTo>
                    <a:lnTo>
                      <a:pt x="526" y="318"/>
                    </a:lnTo>
                    <a:lnTo>
                      <a:pt x="526" y="318"/>
                    </a:lnTo>
                    <a:lnTo>
                      <a:pt x="520" y="322"/>
                    </a:lnTo>
                    <a:lnTo>
                      <a:pt x="516" y="326"/>
                    </a:lnTo>
                    <a:lnTo>
                      <a:pt x="508" y="328"/>
                    </a:lnTo>
                    <a:lnTo>
                      <a:pt x="504" y="328"/>
                    </a:lnTo>
                    <a:lnTo>
                      <a:pt x="500" y="332"/>
                    </a:lnTo>
                    <a:lnTo>
                      <a:pt x="498" y="338"/>
                    </a:lnTo>
                    <a:lnTo>
                      <a:pt x="494" y="346"/>
                    </a:lnTo>
                    <a:lnTo>
                      <a:pt x="494" y="346"/>
                    </a:lnTo>
                    <a:lnTo>
                      <a:pt x="482" y="344"/>
                    </a:lnTo>
                    <a:lnTo>
                      <a:pt x="478" y="342"/>
                    </a:lnTo>
                    <a:lnTo>
                      <a:pt x="476" y="340"/>
                    </a:lnTo>
                    <a:lnTo>
                      <a:pt x="472" y="334"/>
                    </a:lnTo>
                    <a:lnTo>
                      <a:pt x="468" y="326"/>
                    </a:lnTo>
                    <a:lnTo>
                      <a:pt x="468" y="326"/>
                    </a:lnTo>
                    <a:lnTo>
                      <a:pt x="462" y="326"/>
                    </a:lnTo>
                    <a:lnTo>
                      <a:pt x="462" y="326"/>
                    </a:lnTo>
                    <a:lnTo>
                      <a:pt x="436" y="302"/>
                    </a:lnTo>
                    <a:lnTo>
                      <a:pt x="436" y="302"/>
                    </a:lnTo>
                    <a:lnTo>
                      <a:pt x="420" y="302"/>
                    </a:lnTo>
                    <a:lnTo>
                      <a:pt x="420" y="302"/>
                    </a:lnTo>
                    <a:lnTo>
                      <a:pt x="414" y="314"/>
                    </a:lnTo>
                    <a:lnTo>
                      <a:pt x="408" y="330"/>
                    </a:lnTo>
                    <a:lnTo>
                      <a:pt x="408" y="330"/>
                    </a:lnTo>
                    <a:lnTo>
                      <a:pt x="388" y="362"/>
                    </a:lnTo>
                    <a:lnTo>
                      <a:pt x="388" y="362"/>
                    </a:lnTo>
                    <a:lnTo>
                      <a:pt x="374" y="368"/>
                    </a:lnTo>
                    <a:lnTo>
                      <a:pt x="366" y="374"/>
                    </a:lnTo>
                    <a:lnTo>
                      <a:pt x="358" y="382"/>
                    </a:lnTo>
                    <a:lnTo>
                      <a:pt x="350" y="394"/>
                    </a:lnTo>
                    <a:lnTo>
                      <a:pt x="350" y="394"/>
                    </a:lnTo>
                    <a:lnTo>
                      <a:pt x="338" y="396"/>
                    </a:lnTo>
                    <a:lnTo>
                      <a:pt x="328" y="398"/>
                    </a:lnTo>
                    <a:lnTo>
                      <a:pt x="328" y="398"/>
                    </a:lnTo>
                    <a:lnTo>
                      <a:pt x="306" y="418"/>
                    </a:lnTo>
                    <a:lnTo>
                      <a:pt x="306" y="418"/>
                    </a:lnTo>
                    <a:lnTo>
                      <a:pt x="290" y="418"/>
                    </a:lnTo>
                    <a:lnTo>
                      <a:pt x="278" y="420"/>
                    </a:lnTo>
                    <a:lnTo>
                      <a:pt x="270" y="422"/>
                    </a:lnTo>
                    <a:lnTo>
                      <a:pt x="262" y="426"/>
                    </a:lnTo>
                    <a:lnTo>
                      <a:pt x="262" y="426"/>
                    </a:lnTo>
                    <a:lnTo>
                      <a:pt x="256" y="438"/>
                    </a:lnTo>
                    <a:lnTo>
                      <a:pt x="256" y="438"/>
                    </a:lnTo>
                    <a:lnTo>
                      <a:pt x="244" y="438"/>
                    </a:lnTo>
                    <a:lnTo>
                      <a:pt x="244" y="438"/>
                    </a:lnTo>
                    <a:lnTo>
                      <a:pt x="228" y="432"/>
                    </a:lnTo>
                    <a:lnTo>
                      <a:pt x="218" y="432"/>
                    </a:lnTo>
                    <a:lnTo>
                      <a:pt x="210" y="436"/>
                    </a:lnTo>
                    <a:lnTo>
                      <a:pt x="198" y="440"/>
                    </a:lnTo>
                    <a:lnTo>
                      <a:pt x="198" y="440"/>
                    </a:lnTo>
                    <a:lnTo>
                      <a:pt x="140" y="462"/>
                    </a:lnTo>
                    <a:lnTo>
                      <a:pt x="140" y="462"/>
                    </a:lnTo>
                    <a:lnTo>
                      <a:pt x="120" y="464"/>
                    </a:lnTo>
                    <a:lnTo>
                      <a:pt x="104" y="466"/>
                    </a:lnTo>
                    <a:lnTo>
                      <a:pt x="92" y="474"/>
                    </a:lnTo>
                    <a:lnTo>
                      <a:pt x="78" y="486"/>
                    </a:lnTo>
                    <a:lnTo>
                      <a:pt x="78" y="486"/>
                    </a:lnTo>
                    <a:lnTo>
                      <a:pt x="76" y="510"/>
                    </a:lnTo>
                    <a:lnTo>
                      <a:pt x="76" y="510"/>
                    </a:lnTo>
                    <a:lnTo>
                      <a:pt x="64" y="514"/>
                    </a:lnTo>
                    <a:lnTo>
                      <a:pt x="56" y="520"/>
                    </a:lnTo>
                    <a:lnTo>
                      <a:pt x="52" y="528"/>
                    </a:lnTo>
                    <a:lnTo>
                      <a:pt x="52" y="542"/>
                    </a:lnTo>
                    <a:lnTo>
                      <a:pt x="52" y="542"/>
                    </a:lnTo>
                    <a:lnTo>
                      <a:pt x="60" y="548"/>
                    </a:lnTo>
                    <a:lnTo>
                      <a:pt x="72" y="558"/>
                    </a:lnTo>
                    <a:lnTo>
                      <a:pt x="78" y="566"/>
                    </a:lnTo>
                    <a:lnTo>
                      <a:pt x="82" y="572"/>
                    </a:lnTo>
                    <a:lnTo>
                      <a:pt x="86" y="580"/>
                    </a:lnTo>
                    <a:lnTo>
                      <a:pt x="86" y="590"/>
                    </a:lnTo>
                    <a:lnTo>
                      <a:pt x="86" y="590"/>
                    </a:lnTo>
                    <a:lnTo>
                      <a:pt x="78" y="594"/>
                    </a:lnTo>
                    <a:lnTo>
                      <a:pt x="68" y="598"/>
                    </a:lnTo>
                    <a:lnTo>
                      <a:pt x="54" y="602"/>
                    </a:lnTo>
                    <a:lnTo>
                      <a:pt x="54" y="602"/>
                    </a:lnTo>
                    <a:close/>
                  </a:path>
                </a:pathLst>
              </a:custGeom>
              <a:solidFill>
                <a:srgbClr val="E60012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18" name="Freeform 10"/>
              <p:cNvSpPr/>
              <p:nvPr/>
            </p:nvSpPr>
            <p:spPr>
              <a:xfrm>
                <a:off x="5585" y="7420"/>
                <a:ext cx="2205" cy="2330"/>
              </a:xfrm>
              <a:custGeom>
                <a:avLst/>
                <a:gdLst/>
                <a:ahLst/>
                <a:cxnLst>
                  <a:cxn ang="0">
                    <a:pos x="356" y="898"/>
                  </a:cxn>
                  <a:cxn ang="0">
                    <a:pos x="352" y="844"/>
                  </a:cxn>
                  <a:cxn ang="0">
                    <a:pos x="310" y="844"/>
                  </a:cxn>
                  <a:cxn ang="0">
                    <a:pos x="246" y="840"/>
                  </a:cxn>
                  <a:cxn ang="0">
                    <a:pos x="208" y="800"/>
                  </a:cxn>
                  <a:cxn ang="0">
                    <a:pos x="164" y="782"/>
                  </a:cxn>
                  <a:cxn ang="0">
                    <a:pos x="166" y="724"/>
                  </a:cxn>
                  <a:cxn ang="0">
                    <a:pos x="138" y="676"/>
                  </a:cxn>
                  <a:cxn ang="0">
                    <a:pos x="114" y="616"/>
                  </a:cxn>
                  <a:cxn ang="0">
                    <a:pos x="88" y="564"/>
                  </a:cxn>
                  <a:cxn ang="0">
                    <a:pos x="16" y="578"/>
                  </a:cxn>
                  <a:cxn ang="0">
                    <a:pos x="0" y="490"/>
                  </a:cxn>
                  <a:cxn ang="0">
                    <a:pos x="84" y="392"/>
                  </a:cxn>
                  <a:cxn ang="0">
                    <a:pos x="120" y="310"/>
                  </a:cxn>
                  <a:cxn ang="0">
                    <a:pos x="130" y="236"/>
                  </a:cxn>
                  <a:cxn ang="0">
                    <a:pos x="126" y="178"/>
                  </a:cxn>
                  <a:cxn ang="0">
                    <a:pos x="104" y="108"/>
                  </a:cxn>
                  <a:cxn ang="0">
                    <a:pos x="126" y="52"/>
                  </a:cxn>
                  <a:cxn ang="0">
                    <a:pos x="134" y="0"/>
                  </a:cxn>
                  <a:cxn ang="0">
                    <a:pos x="170" y="44"/>
                  </a:cxn>
                  <a:cxn ang="0">
                    <a:pos x="208" y="100"/>
                  </a:cxn>
                  <a:cxn ang="0">
                    <a:pos x="218" y="44"/>
                  </a:cxn>
                  <a:cxn ang="0">
                    <a:pos x="252" y="88"/>
                  </a:cxn>
                  <a:cxn ang="0">
                    <a:pos x="332" y="148"/>
                  </a:cxn>
                  <a:cxn ang="0">
                    <a:pos x="406" y="280"/>
                  </a:cxn>
                  <a:cxn ang="0">
                    <a:pos x="400" y="336"/>
                  </a:cxn>
                  <a:cxn ang="0">
                    <a:pos x="452" y="370"/>
                  </a:cxn>
                  <a:cxn ang="0">
                    <a:pos x="574" y="346"/>
                  </a:cxn>
                  <a:cxn ang="0">
                    <a:pos x="586" y="290"/>
                  </a:cxn>
                  <a:cxn ang="0">
                    <a:pos x="558" y="230"/>
                  </a:cxn>
                  <a:cxn ang="0">
                    <a:pos x="620" y="178"/>
                  </a:cxn>
                  <a:cxn ang="0">
                    <a:pos x="606" y="122"/>
                  </a:cxn>
                  <a:cxn ang="0">
                    <a:pos x="614" y="104"/>
                  </a:cxn>
                  <a:cxn ang="0">
                    <a:pos x="654" y="64"/>
                  </a:cxn>
                  <a:cxn ang="0">
                    <a:pos x="712" y="144"/>
                  </a:cxn>
                  <a:cxn ang="0">
                    <a:pos x="790" y="128"/>
                  </a:cxn>
                  <a:cxn ang="0">
                    <a:pos x="790" y="188"/>
                  </a:cxn>
                  <a:cxn ang="0">
                    <a:pos x="752" y="208"/>
                  </a:cxn>
                  <a:cxn ang="0">
                    <a:pos x="660" y="204"/>
                  </a:cxn>
                  <a:cxn ang="0">
                    <a:pos x="630" y="266"/>
                  </a:cxn>
                  <a:cxn ang="0">
                    <a:pos x="652" y="308"/>
                  </a:cxn>
                  <a:cxn ang="0">
                    <a:pos x="698" y="300"/>
                  </a:cxn>
                  <a:cxn ang="0">
                    <a:pos x="718" y="330"/>
                  </a:cxn>
                  <a:cxn ang="0">
                    <a:pos x="692" y="418"/>
                  </a:cxn>
                  <a:cxn ang="0">
                    <a:pos x="732" y="472"/>
                  </a:cxn>
                  <a:cxn ang="0">
                    <a:pos x="726" y="528"/>
                  </a:cxn>
                  <a:cxn ang="0">
                    <a:pos x="828" y="590"/>
                  </a:cxn>
                  <a:cxn ang="0">
                    <a:pos x="876" y="606"/>
                  </a:cxn>
                  <a:cxn ang="0">
                    <a:pos x="850" y="658"/>
                  </a:cxn>
                  <a:cxn ang="0">
                    <a:pos x="784" y="676"/>
                  </a:cxn>
                  <a:cxn ang="0">
                    <a:pos x="720" y="734"/>
                  </a:cxn>
                  <a:cxn ang="0">
                    <a:pos x="650" y="764"/>
                  </a:cxn>
                  <a:cxn ang="0">
                    <a:pos x="612" y="742"/>
                  </a:cxn>
                  <a:cxn ang="0">
                    <a:pos x="564" y="760"/>
                  </a:cxn>
                  <a:cxn ang="0">
                    <a:pos x="526" y="740"/>
                  </a:cxn>
                  <a:cxn ang="0">
                    <a:pos x="482" y="750"/>
                  </a:cxn>
                  <a:cxn ang="0">
                    <a:pos x="448" y="768"/>
                  </a:cxn>
                  <a:cxn ang="0">
                    <a:pos x="404" y="766"/>
                  </a:cxn>
                  <a:cxn ang="0">
                    <a:pos x="410" y="826"/>
                  </a:cxn>
                  <a:cxn ang="0">
                    <a:pos x="410" y="872"/>
                  </a:cxn>
                  <a:cxn ang="0">
                    <a:pos x="406" y="932"/>
                  </a:cxn>
                </a:cxnLst>
                <a:rect l="0" t="0" r="0" b="0"/>
                <a:pathLst>
                  <a:path w="882" h="932">
                    <a:moveTo>
                      <a:pt x="406" y="932"/>
                    </a:moveTo>
                    <a:lnTo>
                      <a:pt x="406" y="932"/>
                    </a:lnTo>
                    <a:lnTo>
                      <a:pt x="392" y="920"/>
                    </a:lnTo>
                    <a:lnTo>
                      <a:pt x="380" y="910"/>
                    </a:lnTo>
                    <a:lnTo>
                      <a:pt x="368" y="904"/>
                    </a:lnTo>
                    <a:lnTo>
                      <a:pt x="356" y="898"/>
                    </a:lnTo>
                    <a:lnTo>
                      <a:pt x="356" y="898"/>
                    </a:lnTo>
                    <a:lnTo>
                      <a:pt x="358" y="880"/>
                    </a:lnTo>
                    <a:lnTo>
                      <a:pt x="358" y="866"/>
                    </a:lnTo>
                    <a:lnTo>
                      <a:pt x="356" y="854"/>
                    </a:lnTo>
                    <a:lnTo>
                      <a:pt x="352" y="844"/>
                    </a:lnTo>
                    <a:lnTo>
                      <a:pt x="352" y="844"/>
                    </a:lnTo>
                    <a:lnTo>
                      <a:pt x="342" y="836"/>
                    </a:lnTo>
                    <a:lnTo>
                      <a:pt x="342" y="836"/>
                    </a:lnTo>
                    <a:lnTo>
                      <a:pt x="332" y="836"/>
                    </a:lnTo>
                    <a:lnTo>
                      <a:pt x="324" y="838"/>
                    </a:lnTo>
                    <a:lnTo>
                      <a:pt x="316" y="840"/>
                    </a:lnTo>
                    <a:lnTo>
                      <a:pt x="310" y="844"/>
                    </a:lnTo>
                    <a:lnTo>
                      <a:pt x="298" y="854"/>
                    </a:lnTo>
                    <a:lnTo>
                      <a:pt x="288" y="866"/>
                    </a:lnTo>
                    <a:lnTo>
                      <a:pt x="288" y="866"/>
                    </a:lnTo>
                    <a:lnTo>
                      <a:pt x="260" y="860"/>
                    </a:lnTo>
                    <a:lnTo>
                      <a:pt x="260" y="860"/>
                    </a:lnTo>
                    <a:lnTo>
                      <a:pt x="246" y="840"/>
                    </a:lnTo>
                    <a:lnTo>
                      <a:pt x="240" y="832"/>
                    </a:lnTo>
                    <a:lnTo>
                      <a:pt x="234" y="828"/>
                    </a:lnTo>
                    <a:lnTo>
                      <a:pt x="234" y="828"/>
                    </a:lnTo>
                    <a:lnTo>
                      <a:pt x="218" y="808"/>
                    </a:lnTo>
                    <a:lnTo>
                      <a:pt x="212" y="802"/>
                    </a:lnTo>
                    <a:lnTo>
                      <a:pt x="208" y="800"/>
                    </a:lnTo>
                    <a:lnTo>
                      <a:pt x="202" y="798"/>
                    </a:lnTo>
                    <a:lnTo>
                      <a:pt x="194" y="798"/>
                    </a:lnTo>
                    <a:lnTo>
                      <a:pt x="172" y="798"/>
                    </a:lnTo>
                    <a:lnTo>
                      <a:pt x="172" y="798"/>
                    </a:lnTo>
                    <a:lnTo>
                      <a:pt x="168" y="790"/>
                    </a:lnTo>
                    <a:lnTo>
                      <a:pt x="164" y="782"/>
                    </a:lnTo>
                    <a:lnTo>
                      <a:pt x="162" y="774"/>
                    </a:lnTo>
                    <a:lnTo>
                      <a:pt x="160" y="766"/>
                    </a:lnTo>
                    <a:lnTo>
                      <a:pt x="160" y="752"/>
                    </a:lnTo>
                    <a:lnTo>
                      <a:pt x="160" y="740"/>
                    </a:lnTo>
                    <a:lnTo>
                      <a:pt x="160" y="740"/>
                    </a:lnTo>
                    <a:lnTo>
                      <a:pt x="166" y="724"/>
                    </a:lnTo>
                    <a:lnTo>
                      <a:pt x="168" y="708"/>
                    </a:lnTo>
                    <a:lnTo>
                      <a:pt x="166" y="694"/>
                    </a:lnTo>
                    <a:lnTo>
                      <a:pt x="164" y="688"/>
                    </a:lnTo>
                    <a:lnTo>
                      <a:pt x="162" y="682"/>
                    </a:lnTo>
                    <a:lnTo>
                      <a:pt x="162" y="682"/>
                    </a:lnTo>
                    <a:lnTo>
                      <a:pt x="138" y="676"/>
                    </a:lnTo>
                    <a:lnTo>
                      <a:pt x="126" y="670"/>
                    </a:lnTo>
                    <a:lnTo>
                      <a:pt x="124" y="668"/>
                    </a:lnTo>
                    <a:lnTo>
                      <a:pt x="124" y="664"/>
                    </a:lnTo>
                    <a:lnTo>
                      <a:pt x="124" y="650"/>
                    </a:lnTo>
                    <a:lnTo>
                      <a:pt x="124" y="650"/>
                    </a:lnTo>
                    <a:lnTo>
                      <a:pt x="114" y="616"/>
                    </a:lnTo>
                    <a:lnTo>
                      <a:pt x="114" y="616"/>
                    </a:lnTo>
                    <a:lnTo>
                      <a:pt x="102" y="598"/>
                    </a:lnTo>
                    <a:lnTo>
                      <a:pt x="102" y="598"/>
                    </a:lnTo>
                    <a:lnTo>
                      <a:pt x="96" y="576"/>
                    </a:lnTo>
                    <a:lnTo>
                      <a:pt x="92" y="568"/>
                    </a:lnTo>
                    <a:lnTo>
                      <a:pt x="88" y="564"/>
                    </a:lnTo>
                    <a:lnTo>
                      <a:pt x="82" y="560"/>
                    </a:lnTo>
                    <a:lnTo>
                      <a:pt x="76" y="558"/>
                    </a:lnTo>
                    <a:lnTo>
                      <a:pt x="58" y="556"/>
                    </a:lnTo>
                    <a:lnTo>
                      <a:pt x="58" y="556"/>
                    </a:lnTo>
                    <a:lnTo>
                      <a:pt x="30" y="572"/>
                    </a:lnTo>
                    <a:lnTo>
                      <a:pt x="16" y="578"/>
                    </a:lnTo>
                    <a:lnTo>
                      <a:pt x="4" y="580"/>
                    </a:lnTo>
                    <a:lnTo>
                      <a:pt x="4" y="580"/>
                    </a:lnTo>
                    <a:lnTo>
                      <a:pt x="2" y="576"/>
                    </a:lnTo>
                    <a:lnTo>
                      <a:pt x="2" y="576"/>
                    </a:lnTo>
                    <a:lnTo>
                      <a:pt x="0" y="490"/>
                    </a:lnTo>
                    <a:lnTo>
                      <a:pt x="0" y="490"/>
                    </a:lnTo>
                    <a:lnTo>
                      <a:pt x="16" y="454"/>
                    </a:lnTo>
                    <a:lnTo>
                      <a:pt x="16" y="454"/>
                    </a:lnTo>
                    <a:lnTo>
                      <a:pt x="32" y="436"/>
                    </a:lnTo>
                    <a:lnTo>
                      <a:pt x="46" y="422"/>
                    </a:lnTo>
                    <a:lnTo>
                      <a:pt x="62" y="408"/>
                    </a:lnTo>
                    <a:lnTo>
                      <a:pt x="84" y="392"/>
                    </a:lnTo>
                    <a:lnTo>
                      <a:pt x="84" y="392"/>
                    </a:lnTo>
                    <a:lnTo>
                      <a:pt x="108" y="370"/>
                    </a:lnTo>
                    <a:lnTo>
                      <a:pt x="108" y="370"/>
                    </a:lnTo>
                    <a:lnTo>
                      <a:pt x="110" y="328"/>
                    </a:lnTo>
                    <a:lnTo>
                      <a:pt x="110" y="328"/>
                    </a:lnTo>
                    <a:lnTo>
                      <a:pt x="120" y="310"/>
                    </a:lnTo>
                    <a:lnTo>
                      <a:pt x="120" y="310"/>
                    </a:lnTo>
                    <a:lnTo>
                      <a:pt x="120" y="288"/>
                    </a:lnTo>
                    <a:lnTo>
                      <a:pt x="120" y="266"/>
                    </a:lnTo>
                    <a:lnTo>
                      <a:pt x="124" y="248"/>
                    </a:lnTo>
                    <a:lnTo>
                      <a:pt x="126" y="240"/>
                    </a:lnTo>
                    <a:lnTo>
                      <a:pt x="130" y="236"/>
                    </a:lnTo>
                    <a:lnTo>
                      <a:pt x="130" y="236"/>
                    </a:lnTo>
                    <a:lnTo>
                      <a:pt x="132" y="218"/>
                    </a:lnTo>
                    <a:lnTo>
                      <a:pt x="134" y="204"/>
                    </a:lnTo>
                    <a:lnTo>
                      <a:pt x="132" y="190"/>
                    </a:lnTo>
                    <a:lnTo>
                      <a:pt x="126" y="178"/>
                    </a:lnTo>
                    <a:lnTo>
                      <a:pt x="126" y="178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10"/>
                    </a:lnTo>
                    <a:lnTo>
                      <a:pt x="84" y="110"/>
                    </a:lnTo>
                    <a:lnTo>
                      <a:pt x="94" y="110"/>
                    </a:lnTo>
                    <a:lnTo>
                      <a:pt x="104" y="108"/>
                    </a:lnTo>
                    <a:lnTo>
                      <a:pt x="126" y="100"/>
                    </a:lnTo>
                    <a:lnTo>
                      <a:pt x="126" y="100"/>
                    </a:lnTo>
                    <a:lnTo>
                      <a:pt x="128" y="88"/>
                    </a:lnTo>
                    <a:lnTo>
                      <a:pt x="128" y="76"/>
                    </a:lnTo>
                    <a:lnTo>
                      <a:pt x="128" y="64"/>
                    </a:lnTo>
                    <a:lnTo>
                      <a:pt x="126" y="52"/>
                    </a:lnTo>
                    <a:lnTo>
                      <a:pt x="120" y="32"/>
                    </a:lnTo>
                    <a:lnTo>
                      <a:pt x="120" y="22"/>
                    </a:lnTo>
                    <a:lnTo>
                      <a:pt x="118" y="12"/>
                    </a:lnTo>
                    <a:lnTo>
                      <a:pt x="118" y="12"/>
                    </a:lnTo>
                    <a:lnTo>
                      <a:pt x="126" y="6"/>
                    </a:lnTo>
                    <a:lnTo>
                      <a:pt x="134" y="0"/>
                    </a:lnTo>
                    <a:lnTo>
                      <a:pt x="138" y="0"/>
                    </a:lnTo>
                    <a:lnTo>
                      <a:pt x="142" y="0"/>
                    </a:lnTo>
                    <a:lnTo>
                      <a:pt x="148" y="4"/>
                    </a:lnTo>
                    <a:lnTo>
                      <a:pt x="154" y="8"/>
                    </a:lnTo>
                    <a:lnTo>
                      <a:pt x="154" y="8"/>
                    </a:lnTo>
                    <a:lnTo>
                      <a:pt x="170" y="44"/>
                    </a:lnTo>
                    <a:lnTo>
                      <a:pt x="178" y="66"/>
                    </a:lnTo>
                    <a:lnTo>
                      <a:pt x="184" y="90"/>
                    </a:lnTo>
                    <a:lnTo>
                      <a:pt x="184" y="90"/>
                    </a:lnTo>
                    <a:lnTo>
                      <a:pt x="188" y="96"/>
                    </a:lnTo>
                    <a:lnTo>
                      <a:pt x="192" y="98"/>
                    </a:lnTo>
                    <a:lnTo>
                      <a:pt x="208" y="100"/>
                    </a:lnTo>
                    <a:lnTo>
                      <a:pt x="208" y="100"/>
                    </a:lnTo>
                    <a:lnTo>
                      <a:pt x="212" y="92"/>
                    </a:lnTo>
                    <a:lnTo>
                      <a:pt x="216" y="86"/>
                    </a:lnTo>
                    <a:lnTo>
                      <a:pt x="218" y="70"/>
                    </a:lnTo>
                    <a:lnTo>
                      <a:pt x="218" y="44"/>
                    </a:lnTo>
                    <a:lnTo>
                      <a:pt x="218" y="44"/>
                    </a:lnTo>
                    <a:lnTo>
                      <a:pt x="230" y="34"/>
                    </a:lnTo>
                    <a:lnTo>
                      <a:pt x="230" y="34"/>
                    </a:lnTo>
                    <a:lnTo>
                      <a:pt x="236" y="44"/>
                    </a:lnTo>
                    <a:lnTo>
                      <a:pt x="242" y="56"/>
                    </a:lnTo>
                    <a:lnTo>
                      <a:pt x="252" y="88"/>
                    </a:lnTo>
                    <a:lnTo>
                      <a:pt x="252" y="88"/>
                    </a:lnTo>
                    <a:lnTo>
                      <a:pt x="268" y="112"/>
                    </a:lnTo>
                    <a:lnTo>
                      <a:pt x="278" y="126"/>
                    </a:lnTo>
                    <a:lnTo>
                      <a:pt x="292" y="142"/>
                    </a:lnTo>
                    <a:lnTo>
                      <a:pt x="292" y="142"/>
                    </a:lnTo>
                    <a:lnTo>
                      <a:pt x="332" y="148"/>
                    </a:lnTo>
                    <a:lnTo>
                      <a:pt x="332" y="148"/>
                    </a:lnTo>
                    <a:lnTo>
                      <a:pt x="368" y="216"/>
                    </a:lnTo>
                    <a:lnTo>
                      <a:pt x="368" y="216"/>
                    </a:lnTo>
                    <a:lnTo>
                      <a:pt x="404" y="264"/>
                    </a:lnTo>
                    <a:lnTo>
                      <a:pt x="404" y="264"/>
                    </a:lnTo>
                    <a:lnTo>
                      <a:pt x="406" y="280"/>
                    </a:lnTo>
                    <a:lnTo>
                      <a:pt x="406" y="280"/>
                    </a:lnTo>
                    <a:lnTo>
                      <a:pt x="398" y="290"/>
                    </a:lnTo>
                    <a:lnTo>
                      <a:pt x="392" y="298"/>
                    </a:lnTo>
                    <a:lnTo>
                      <a:pt x="390" y="306"/>
                    </a:lnTo>
                    <a:lnTo>
                      <a:pt x="390" y="324"/>
                    </a:lnTo>
                    <a:lnTo>
                      <a:pt x="390" y="324"/>
                    </a:lnTo>
                    <a:lnTo>
                      <a:pt x="400" y="336"/>
                    </a:lnTo>
                    <a:lnTo>
                      <a:pt x="408" y="346"/>
                    </a:lnTo>
                    <a:lnTo>
                      <a:pt x="422" y="356"/>
                    </a:lnTo>
                    <a:lnTo>
                      <a:pt x="430" y="358"/>
                    </a:lnTo>
                    <a:lnTo>
                      <a:pt x="440" y="362"/>
                    </a:lnTo>
                    <a:lnTo>
                      <a:pt x="440" y="362"/>
                    </a:lnTo>
                    <a:lnTo>
                      <a:pt x="452" y="370"/>
                    </a:lnTo>
                    <a:lnTo>
                      <a:pt x="460" y="376"/>
                    </a:lnTo>
                    <a:lnTo>
                      <a:pt x="472" y="380"/>
                    </a:lnTo>
                    <a:lnTo>
                      <a:pt x="472" y="380"/>
                    </a:lnTo>
                    <a:lnTo>
                      <a:pt x="500" y="378"/>
                    </a:lnTo>
                    <a:lnTo>
                      <a:pt x="500" y="378"/>
                    </a:lnTo>
                    <a:lnTo>
                      <a:pt x="574" y="346"/>
                    </a:lnTo>
                    <a:lnTo>
                      <a:pt x="574" y="346"/>
                    </a:lnTo>
                    <a:lnTo>
                      <a:pt x="580" y="330"/>
                    </a:lnTo>
                    <a:lnTo>
                      <a:pt x="584" y="318"/>
                    </a:lnTo>
                    <a:lnTo>
                      <a:pt x="586" y="304"/>
                    </a:lnTo>
                    <a:lnTo>
                      <a:pt x="586" y="290"/>
                    </a:lnTo>
                    <a:lnTo>
                      <a:pt x="586" y="290"/>
                    </a:lnTo>
                    <a:lnTo>
                      <a:pt x="578" y="278"/>
                    </a:lnTo>
                    <a:lnTo>
                      <a:pt x="572" y="272"/>
                    </a:lnTo>
                    <a:lnTo>
                      <a:pt x="558" y="262"/>
                    </a:lnTo>
                    <a:lnTo>
                      <a:pt x="558" y="262"/>
                    </a:lnTo>
                    <a:lnTo>
                      <a:pt x="558" y="238"/>
                    </a:lnTo>
                    <a:lnTo>
                      <a:pt x="558" y="230"/>
                    </a:lnTo>
                    <a:lnTo>
                      <a:pt x="564" y="222"/>
                    </a:lnTo>
                    <a:lnTo>
                      <a:pt x="564" y="222"/>
                    </a:lnTo>
                    <a:lnTo>
                      <a:pt x="578" y="214"/>
                    </a:lnTo>
                    <a:lnTo>
                      <a:pt x="594" y="204"/>
                    </a:lnTo>
                    <a:lnTo>
                      <a:pt x="608" y="192"/>
                    </a:lnTo>
                    <a:lnTo>
                      <a:pt x="620" y="178"/>
                    </a:lnTo>
                    <a:lnTo>
                      <a:pt x="620" y="178"/>
                    </a:lnTo>
                    <a:lnTo>
                      <a:pt x="620" y="152"/>
                    </a:lnTo>
                    <a:lnTo>
                      <a:pt x="620" y="152"/>
                    </a:lnTo>
                    <a:lnTo>
                      <a:pt x="616" y="138"/>
                    </a:lnTo>
                    <a:lnTo>
                      <a:pt x="610" y="128"/>
                    </a:lnTo>
                    <a:lnTo>
                      <a:pt x="606" y="122"/>
                    </a:lnTo>
                    <a:lnTo>
                      <a:pt x="600" y="116"/>
                    </a:lnTo>
                    <a:lnTo>
                      <a:pt x="600" y="116"/>
                    </a:lnTo>
                    <a:lnTo>
                      <a:pt x="598" y="108"/>
                    </a:lnTo>
                    <a:lnTo>
                      <a:pt x="598" y="108"/>
                    </a:lnTo>
                    <a:lnTo>
                      <a:pt x="614" y="104"/>
                    </a:lnTo>
                    <a:lnTo>
                      <a:pt x="614" y="104"/>
                    </a:lnTo>
                    <a:lnTo>
                      <a:pt x="622" y="94"/>
                    </a:lnTo>
                    <a:lnTo>
                      <a:pt x="628" y="84"/>
                    </a:lnTo>
                    <a:lnTo>
                      <a:pt x="632" y="72"/>
                    </a:lnTo>
                    <a:lnTo>
                      <a:pt x="636" y="66"/>
                    </a:lnTo>
                    <a:lnTo>
                      <a:pt x="642" y="64"/>
                    </a:lnTo>
                    <a:lnTo>
                      <a:pt x="654" y="64"/>
                    </a:lnTo>
                    <a:lnTo>
                      <a:pt x="672" y="66"/>
                    </a:lnTo>
                    <a:lnTo>
                      <a:pt x="672" y="66"/>
                    </a:lnTo>
                    <a:lnTo>
                      <a:pt x="694" y="124"/>
                    </a:lnTo>
                    <a:lnTo>
                      <a:pt x="694" y="124"/>
                    </a:lnTo>
                    <a:lnTo>
                      <a:pt x="704" y="136"/>
                    </a:lnTo>
                    <a:lnTo>
                      <a:pt x="712" y="144"/>
                    </a:lnTo>
                    <a:lnTo>
                      <a:pt x="722" y="152"/>
                    </a:lnTo>
                    <a:lnTo>
                      <a:pt x="722" y="152"/>
                    </a:lnTo>
                    <a:lnTo>
                      <a:pt x="758" y="152"/>
                    </a:lnTo>
                    <a:lnTo>
                      <a:pt x="758" y="152"/>
                    </a:lnTo>
                    <a:lnTo>
                      <a:pt x="774" y="140"/>
                    </a:lnTo>
                    <a:lnTo>
                      <a:pt x="790" y="128"/>
                    </a:lnTo>
                    <a:lnTo>
                      <a:pt x="790" y="128"/>
                    </a:lnTo>
                    <a:lnTo>
                      <a:pt x="796" y="138"/>
                    </a:lnTo>
                    <a:lnTo>
                      <a:pt x="796" y="138"/>
                    </a:lnTo>
                    <a:lnTo>
                      <a:pt x="796" y="152"/>
                    </a:lnTo>
                    <a:lnTo>
                      <a:pt x="794" y="170"/>
                    </a:lnTo>
                    <a:lnTo>
                      <a:pt x="790" y="188"/>
                    </a:lnTo>
                    <a:lnTo>
                      <a:pt x="786" y="196"/>
                    </a:lnTo>
                    <a:lnTo>
                      <a:pt x="780" y="204"/>
                    </a:lnTo>
                    <a:lnTo>
                      <a:pt x="780" y="204"/>
                    </a:lnTo>
                    <a:lnTo>
                      <a:pt x="766" y="208"/>
                    </a:lnTo>
                    <a:lnTo>
                      <a:pt x="752" y="208"/>
                    </a:lnTo>
                    <a:lnTo>
                      <a:pt x="752" y="208"/>
                    </a:lnTo>
                    <a:lnTo>
                      <a:pt x="720" y="192"/>
                    </a:lnTo>
                    <a:lnTo>
                      <a:pt x="720" y="192"/>
                    </a:lnTo>
                    <a:lnTo>
                      <a:pt x="694" y="192"/>
                    </a:lnTo>
                    <a:lnTo>
                      <a:pt x="676" y="196"/>
                    </a:lnTo>
                    <a:lnTo>
                      <a:pt x="668" y="198"/>
                    </a:lnTo>
                    <a:lnTo>
                      <a:pt x="660" y="204"/>
                    </a:lnTo>
                    <a:lnTo>
                      <a:pt x="642" y="218"/>
                    </a:lnTo>
                    <a:lnTo>
                      <a:pt x="642" y="218"/>
                    </a:lnTo>
                    <a:lnTo>
                      <a:pt x="630" y="236"/>
                    </a:lnTo>
                    <a:lnTo>
                      <a:pt x="630" y="236"/>
                    </a:lnTo>
                    <a:lnTo>
                      <a:pt x="630" y="256"/>
                    </a:lnTo>
                    <a:lnTo>
                      <a:pt x="630" y="266"/>
                    </a:lnTo>
                    <a:lnTo>
                      <a:pt x="636" y="280"/>
                    </a:lnTo>
                    <a:lnTo>
                      <a:pt x="636" y="280"/>
                    </a:lnTo>
                    <a:lnTo>
                      <a:pt x="638" y="290"/>
                    </a:lnTo>
                    <a:lnTo>
                      <a:pt x="642" y="296"/>
                    </a:lnTo>
                    <a:lnTo>
                      <a:pt x="646" y="302"/>
                    </a:lnTo>
                    <a:lnTo>
                      <a:pt x="652" y="308"/>
                    </a:lnTo>
                    <a:lnTo>
                      <a:pt x="658" y="310"/>
                    </a:lnTo>
                    <a:lnTo>
                      <a:pt x="666" y="308"/>
                    </a:lnTo>
                    <a:lnTo>
                      <a:pt x="676" y="304"/>
                    </a:lnTo>
                    <a:lnTo>
                      <a:pt x="676" y="304"/>
                    </a:lnTo>
                    <a:lnTo>
                      <a:pt x="692" y="302"/>
                    </a:lnTo>
                    <a:lnTo>
                      <a:pt x="698" y="300"/>
                    </a:lnTo>
                    <a:lnTo>
                      <a:pt x="706" y="300"/>
                    </a:lnTo>
                    <a:lnTo>
                      <a:pt x="710" y="304"/>
                    </a:lnTo>
                    <a:lnTo>
                      <a:pt x="714" y="308"/>
                    </a:lnTo>
                    <a:lnTo>
                      <a:pt x="716" y="318"/>
                    </a:lnTo>
                    <a:lnTo>
                      <a:pt x="718" y="330"/>
                    </a:lnTo>
                    <a:lnTo>
                      <a:pt x="718" y="330"/>
                    </a:lnTo>
                    <a:lnTo>
                      <a:pt x="704" y="378"/>
                    </a:lnTo>
                    <a:lnTo>
                      <a:pt x="704" y="378"/>
                    </a:lnTo>
                    <a:lnTo>
                      <a:pt x="696" y="390"/>
                    </a:lnTo>
                    <a:lnTo>
                      <a:pt x="690" y="400"/>
                    </a:lnTo>
                    <a:lnTo>
                      <a:pt x="690" y="410"/>
                    </a:lnTo>
                    <a:lnTo>
                      <a:pt x="692" y="418"/>
                    </a:lnTo>
                    <a:lnTo>
                      <a:pt x="698" y="426"/>
                    </a:lnTo>
                    <a:lnTo>
                      <a:pt x="706" y="432"/>
                    </a:lnTo>
                    <a:lnTo>
                      <a:pt x="718" y="438"/>
                    </a:lnTo>
                    <a:lnTo>
                      <a:pt x="734" y="444"/>
                    </a:lnTo>
                    <a:lnTo>
                      <a:pt x="734" y="444"/>
                    </a:lnTo>
                    <a:lnTo>
                      <a:pt x="732" y="472"/>
                    </a:lnTo>
                    <a:lnTo>
                      <a:pt x="732" y="472"/>
                    </a:lnTo>
                    <a:lnTo>
                      <a:pt x="730" y="486"/>
                    </a:lnTo>
                    <a:lnTo>
                      <a:pt x="724" y="502"/>
                    </a:lnTo>
                    <a:lnTo>
                      <a:pt x="724" y="510"/>
                    </a:lnTo>
                    <a:lnTo>
                      <a:pt x="724" y="520"/>
                    </a:lnTo>
                    <a:lnTo>
                      <a:pt x="726" y="528"/>
                    </a:lnTo>
                    <a:lnTo>
                      <a:pt x="730" y="536"/>
                    </a:lnTo>
                    <a:lnTo>
                      <a:pt x="730" y="536"/>
                    </a:lnTo>
                    <a:lnTo>
                      <a:pt x="760" y="572"/>
                    </a:lnTo>
                    <a:lnTo>
                      <a:pt x="760" y="572"/>
                    </a:lnTo>
                    <a:lnTo>
                      <a:pt x="828" y="590"/>
                    </a:lnTo>
                    <a:lnTo>
                      <a:pt x="828" y="590"/>
                    </a:lnTo>
                    <a:lnTo>
                      <a:pt x="836" y="596"/>
                    </a:lnTo>
                    <a:lnTo>
                      <a:pt x="842" y="600"/>
                    </a:lnTo>
                    <a:lnTo>
                      <a:pt x="850" y="604"/>
                    </a:lnTo>
                    <a:lnTo>
                      <a:pt x="850" y="604"/>
                    </a:lnTo>
                    <a:lnTo>
                      <a:pt x="876" y="606"/>
                    </a:lnTo>
                    <a:lnTo>
                      <a:pt x="876" y="606"/>
                    </a:lnTo>
                    <a:lnTo>
                      <a:pt x="882" y="628"/>
                    </a:lnTo>
                    <a:lnTo>
                      <a:pt x="882" y="628"/>
                    </a:lnTo>
                    <a:lnTo>
                      <a:pt x="876" y="636"/>
                    </a:lnTo>
                    <a:lnTo>
                      <a:pt x="872" y="644"/>
                    </a:lnTo>
                    <a:lnTo>
                      <a:pt x="872" y="644"/>
                    </a:lnTo>
                    <a:lnTo>
                      <a:pt x="850" y="658"/>
                    </a:lnTo>
                    <a:lnTo>
                      <a:pt x="832" y="666"/>
                    </a:lnTo>
                    <a:lnTo>
                      <a:pt x="832" y="666"/>
                    </a:lnTo>
                    <a:lnTo>
                      <a:pt x="818" y="666"/>
                    </a:lnTo>
                    <a:lnTo>
                      <a:pt x="806" y="668"/>
                    </a:lnTo>
                    <a:lnTo>
                      <a:pt x="794" y="672"/>
                    </a:lnTo>
                    <a:lnTo>
                      <a:pt x="784" y="676"/>
                    </a:lnTo>
                    <a:lnTo>
                      <a:pt x="764" y="686"/>
                    </a:lnTo>
                    <a:lnTo>
                      <a:pt x="744" y="700"/>
                    </a:lnTo>
                    <a:lnTo>
                      <a:pt x="744" y="700"/>
                    </a:lnTo>
                    <a:lnTo>
                      <a:pt x="736" y="716"/>
                    </a:lnTo>
                    <a:lnTo>
                      <a:pt x="728" y="726"/>
                    </a:lnTo>
                    <a:lnTo>
                      <a:pt x="720" y="734"/>
                    </a:lnTo>
                    <a:lnTo>
                      <a:pt x="720" y="734"/>
                    </a:lnTo>
                    <a:lnTo>
                      <a:pt x="682" y="734"/>
                    </a:lnTo>
                    <a:lnTo>
                      <a:pt x="682" y="734"/>
                    </a:lnTo>
                    <a:lnTo>
                      <a:pt x="662" y="756"/>
                    </a:lnTo>
                    <a:lnTo>
                      <a:pt x="656" y="760"/>
                    </a:lnTo>
                    <a:lnTo>
                      <a:pt x="650" y="764"/>
                    </a:lnTo>
                    <a:lnTo>
                      <a:pt x="642" y="766"/>
                    </a:lnTo>
                    <a:lnTo>
                      <a:pt x="636" y="766"/>
                    </a:lnTo>
                    <a:lnTo>
                      <a:pt x="636" y="766"/>
                    </a:lnTo>
                    <a:lnTo>
                      <a:pt x="628" y="754"/>
                    </a:lnTo>
                    <a:lnTo>
                      <a:pt x="620" y="746"/>
                    </a:lnTo>
                    <a:lnTo>
                      <a:pt x="612" y="742"/>
                    </a:lnTo>
                    <a:lnTo>
                      <a:pt x="604" y="742"/>
                    </a:lnTo>
                    <a:lnTo>
                      <a:pt x="596" y="744"/>
                    </a:lnTo>
                    <a:lnTo>
                      <a:pt x="588" y="748"/>
                    </a:lnTo>
                    <a:lnTo>
                      <a:pt x="574" y="758"/>
                    </a:lnTo>
                    <a:lnTo>
                      <a:pt x="574" y="758"/>
                    </a:lnTo>
                    <a:lnTo>
                      <a:pt x="564" y="760"/>
                    </a:lnTo>
                    <a:lnTo>
                      <a:pt x="556" y="760"/>
                    </a:lnTo>
                    <a:lnTo>
                      <a:pt x="548" y="758"/>
                    </a:lnTo>
                    <a:lnTo>
                      <a:pt x="544" y="756"/>
                    </a:lnTo>
                    <a:lnTo>
                      <a:pt x="534" y="748"/>
                    </a:lnTo>
                    <a:lnTo>
                      <a:pt x="526" y="740"/>
                    </a:lnTo>
                    <a:lnTo>
                      <a:pt x="526" y="740"/>
                    </a:lnTo>
                    <a:lnTo>
                      <a:pt x="514" y="738"/>
                    </a:lnTo>
                    <a:lnTo>
                      <a:pt x="506" y="738"/>
                    </a:lnTo>
                    <a:lnTo>
                      <a:pt x="498" y="738"/>
                    </a:lnTo>
                    <a:lnTo>
                      <a:pt x="492" y="742"/>
                    </a:lnTo>
                    <a:lnTo>
                      <a:pt x="486" y="746"/>
                    </a:lnTo>
                    <a:lnTo>
                      <a:pt x="482" y="750"/>
                    </a:lnTo>
                    <a:lnTo>
                      <a:pt x="474" y="764"/>
                    </a:lnTo>
                    <a:lnTo>
                      <a:pt x="474" y="764"/>
                    </a:lnTo>
                    <a:lnTo>
                      <a:pt x="468" y="768"/>
                    </a:lnTo>
                    <a:lnTo>
                      <a:pt x="462" y="770"/>
                    </a:lnTo>
                    <a:lnTo>
                      <a:pt x="454" y="770"/>
                    </a:lnTo>
                    <a:lnTo>
                      <a:pt x="448" y="768"/>
                    </a:lnTo>
                    <a:lnTo>
                      <a:pt x="436" y="762"/>
                    </a:lnTo>
                    <a:lnTo>
                      <a:pt x="430" y="756"/>
                    </a:lnTo>
                    <a:lnTo>
                      <a:pt x="430" y="756"/>
                    </a:lnTo>
                    <a:lnTo>
                      <a:pt x="414" y="756"/>
                    </a:lnTo>
                    <a:lnTo>
                      <a:pt x="414" y="756"/>
                    </a:lnTo>
                    <a:lnTo>
                      <a:pt x="404" y="766"/>
                    </a:lnTo>
                    <a:lnTo>
                      <a:pt x="398" y="774"/>
                    </a:lnTo>
                    <a:lnTo>
                      <a:pt x="396" y="784"/>
                    </a:lnTo>
                    <a:lnTo>
                      <a:pt x="394" y="802"/>
                    </a:lnTo>
                    <a:lnTo>
                      <a:pt x="394" y="802"/>
                    </a:lnTo>
                    <a:lnTo>
                      <a:pt x="402" y="814"/>
                    </a:lnTo>
                    <a:lnTo>
                      <a:pt x="410" y="826"/>
                    </a:lnTo>
                    <a:lnTo>
                      <a:pt x="412" y="832"/>
                    </a:lnTo>
                    <a:lnTo>
                      <a:pt x="412" y="840"/>
                    </a:lnTo>
                    <a:lnTo>
                      <a:pt x="412" y="850"/>
                    </a:lnTo>
                    <a:lnTo>
                      <a:pt x="410" y="860"/>
                    </a:lnTo>
                    <a:lnTo>
                      <a:pt x="410" y="860"/>
                    </a:lnTo>
                    <a:lnTo>
                      <a:pt x="410" y="872"/>
                    </a:lnTo>
                    <a:lnTo>
                      <a:pt x="414" y="886"/>
                    </a:lnTo>
                    <a:lnTo>
                      <a:pt x="416" y="902"/>
                    </a:lnTo>
                    <a:lnTo>
                      <a:pt x="420" y="922"/>
                    </a:lnTo>
                    <a:lnTo>
                      <a:pt x="420" y="922"/>
                    </a:lnTo>
                    <a:lnTo>
                      <a:pt x="412" y="928"/>
                    </a:lnTo>
                    <a:lnTo>
                      <a:pt x="406" y="932"/>
                    </a:lnTo>
                    <a:lnTo>
                      <a:pt x="406" y="932"/>
                    </a:lnTo>
                    <a:close/>
                  </a:path>
                </a:pathLst>
              </a:custGeom>
              <a:solidFill>
                <a:srgbClr val="00A0E9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19" name="Freeform 11"/>
              <p:cNvSpPr/>
              <p:nvPr/>
            </p:nvSpPr>
            <p:spPr>
              <a:xfrm>
                <a:off x="7440" y="8255"/>
                <a:ext cx="1870" cy="1395"/>
              </a:xfrm>
              <a:custGeom>
                <a:avLst/>
                <a:gdLst/>
                <a:ahLst/>
                <a:cxnLst>
                  <a:cxn ang="0">
                    <a:pos x="450" y="540"/>
                  </a:cxn>
                  <a:cxn ang="0">
                    <a:pos x="440" y="532"/>
                  </a:cxn>
                  <a:cxn ang="0">
                    <a:pos x="422" y="516"/>
                  </a:cxn>
                  <a:cxn ang="0">
                    <a:pos x="406" y="508"/>
                  </a:cxn>
                  <a:cxn ang="0">
                    <a:pos x="390" y="536"/>
                  </a:cxn>
                  <a:cxn ang="0">
                    <a:pos x="280" y="532"/>
                  </a:cxn>
                  <a:cxn ang="0">
                    <a:pos x="218" y="498"/>
                  </a:cxn>
                  <a:cxn ang="0">
                    <a:pos x="204" y="478"/>
                  </a:cxn>
                  <a:cxn ang="0">
                    <a:pos x="212" y="432"/>
                  </a:cxn>
                  <a:cxn ang="0">
                    <a:pos x="188" y="390"/>
                  </a:cxn>
                  <a:cxn ang="0">
                    <a:pos x="142" y="382"/>
                  </a:cxn>
                  <a:cxn ang="0">
                    <a:pos x="82" y="368"/>
                  </a:cxn>
                  <a:cxn ang="0">
                    <a:pos x="104" y="342"/>
                  </a:cxn>
                  <a:cxn ang="0">
                    <a:pos x="140" y="316"/>
                  </a:cxn>
                  <a:cxn ang="0">
                    <a:pos x="142" y="262"/>
                  </a:cxn>
                  <a:cxn ang="0">
                    <a:pos x="102" y="252"/>
                  </a:cxn>
                  <a:cxn ang="0">
                    <a:pos x="20" y="222"/>
                  </a:cxn>
                  <a:cxn ang="0">
                    <a:pos x="0" y="192"/>
                  </a:cxn>
                  <a:cxn ang="0">
                    <a:pos x="22" y="162"/>
                  </a:cxn>
                  <a:cxn ang="0">
                    <a:pos x="62" y="154"/>
                  </a:cxn>
                  <a:cxn ang="0">
                    <a:pos x="120" y="190"/>
                  </a:cxn>
                  <a:cxn ang="0">
                    <a:pos x="156" y="192"/>
                  </a:cxn>
                  <a:cxn ang="0">
                    <a:pos x="206" y="156"/>
                  </a:cxn>
                  <a:cxn ang="0">
                    <a:pos x="240" y="98"/>
                  </a:cxn>
                  <a:cxn ang="0">
                    <a:pos x="274" y="110"/>
                  </a:cxn>
                  <a:cxn ang="0">
                    <a:pos x="308" y="128"/>
                  </a:cxn>
                  <a:cxn ang="0">
                    <a:pos x="342" y="134"/>
                  </a:cxn>
                  <a:cxn ang="0">
                    <a:pos x="410" y="100"/>
                  </a:cxn>
                  <a:cxn ang="0">
                    <a:pos x="442" y="78"/>
                  </a:cxn>
                  <a:cxn ang="0">
                    <a:pos x="470" y="52"/>
                  </a:cxn>
                  <a:cxn ang="0">
                    <a:pos x="514" y="38"/>
                  </a:cxn>
                  <a:cxn ang="0">
                    <a:pos x="588" y="10"/>
                  </a:cxn>
                  <a:cxn ang="0">
                    <a:pos x="632" y="0"/>
                  </a:cxn>
                  <a:cxn ang="0">
                    <a:pos x="672" y="54"/>
                  </a:cxn>
                  <a:cxn ang="0">
                    <a:pos x="640" y="112"/>
                  </a:cxn>
                  <a:cxn ang="0">
                    <a:pos x="642" y="142"/>
                  </a:cxn>
                  <a:cxn ang="0">
                    <a:pos x="682" y="172"/>
                  </a:cxn>
                  <a:cxn ang="0">
                    <a:pos x="734" y="180"/>
                  </a:cxn>
                  <a:cxn ang="0">
                    <a:pos x="748" y="220"/>
                  </a:cxn>
                  <a:cxn ang="0">
                    <a:pos x="734" y="254"/>
                  </a:cxn>
                  <a:cxn ang="0">
                    <a:pos x="722" y="264"/>
                  </a:cxn>
                  <a:cxn ang="0">
                    <a:pos x="712" y="312"/>
                  </a:cxn>
                  <a:cxn ang="0">
                    <a:pos x="688" y="346"/>
                  </a:cxn>
                  <a:cxn ang="0">
                    <a:pos x="672" y="360"/>
                  </a:cxn>
                  <a:cxn ang="0">
                    <a:pos x="634" y="406"/>
                  </a:cxn>
                  <a:cxn ang="0">
                    <a:pos x="614" y="424"/>
                  </a:cxn>
                  <a:cxn ang="0">
                    <a:pos x="586" y="448"/>
                  </a:cxn>
                  <a:cxn ang="0">
                    <a:pos x="570" y="468"/>
                  </a:cxn>
                  <a:cxn ang="0">
                    <a:pos x="566" y="474"/>
                  </a:cxn>
                  <a:cxn ang="0">
                    <a:pos x="546" y="484"/>
                  </a:cxn>
                  <a:cxn ang="0">
                    <a:pos x="518" y="534"/>
                  </a:cxn>
                  <a:cxn ang="0">
                    <a:pos x="466" y="558"/>
                  </a:cxn>
                </a:cxnLst>
                <a:rect l="0" t="0" r="0" b="0"/>
                <a:pathLst>
                  <a:path w="748" h="558">
                    <a:moveTo>
                      <a:pt x="450" y="558"/>
                    </a:moveTo>
                    <a:lnTo>
                      <a:pt x="450" y="558"/>
                    </a:lnTo>
                    <a:lnTo>
                      <a:pt x="450" y="540"/>
                    </a:lnTo>
                    <a:lnTo>
                      <a:pt x="450" y="540"/>
                    </a:lnTo>
                    <a:lnTo>
                      <a:pt x="446" y="540"/>
                    </a:lnTo>
                    <a:lnTo>
                      <a:pt x="444" y="538"/>
                    </a:lnTo>
                    <a:lnTo>
                      <a:pt x="440" y="532"/>
                    </a:lnTo>
                    <a:lnTo>
                      <a:pt x="440" y="532"/>
                    </a:lnTo>
                    <a:lnTo>
                      <a:pt x="428" y="530"/>
                    </a:lnTo>
                    <a:lnTo>
                      <a:pt x="428" y="530"/>
                    </a:lnTo>
                    <a:lnTo>
                      <a:pt x="426" y="522"/>
                    </a:lnTo>
                    <a:lnTo>
                      <a:pt x="422" y="516"/>
                    </a:lnTo>
                    <a:lnTo>
                      <a:pt x="418" y="510"/>
                    </a:lnTo>
                    <a:lnTo>
                      <a:pt x="414" y="508"/>
                    </a:lnTo>
                    <a:lnTo>
                      <a:pt x="410" y="508"/>
                    </a:lnTo>
                    <a:lnTo>
                      <a:pt x="406" y="508"/>
                    </a:lnTo>
                    <a:lnTo>
                      <a:pt x="396" y="510"/>
                    </a:lnTo>
                    <a:lnTo>
                      <a:pt x="396" y="510"/>
                    </a:lnTo>
                    <a:lnTo>
                      <a:pt x="390" y="536"/>
                    </a:lnTo>
                    <a:lnTo>
                      <a:pt x="390" y="536"/>
                    </a:lnTo>
                    <a:lnTo>
                      <a:pt x="322" y="540"/>
                    </a:lnTo>
                    <a:lnTo>
                      <a:pt x="322" y="540"/>
                    </a:lnTo>
                    <a:lnTo>
                      <a:pt x="280" y="532"/>
                    </a:lnTo>
                    <a:lnTo>
                      <a:pt x="280" y="532"/>
                    </a:lnTo>
                    <a:lnTo>
                      <a:pt x="246" y="528"/>
                    </a:lnTo>
                    <a:lnTo>
                      <a:pt x="246" y="528"/>
                    </a:lnTo>
                    <a:lnTo>
                      <a:pt x="218" y="498"/>
                    </a:lnTo>
                    <a:lnTo>
                      <a:pt x="218" y="498"/>
                    </a:lnTo>
                    <a:lnTo>
                      <a:pt x="208" y="478"/>
                    </a:lnTo>
                    <a:lnTo>
                      <a:pt x="208" y="478"/>
                    </a:lnTo>
                    <a:lnTo>
                      <a:pt x="204" y="478"/>
                    </a:lnTo>
                    <a:lnTo>
                      <a:pt x="204" y="478"/>
                    </a:lnTo>
                    <a:lnTo>
                      <a:pt x="200" y="464"/>
                    </a:lnTo>
                    <a:lnTo>
                      <a:pt x="202" y="452"/>
                    </a:lnTo>
                    <a:lnTo>
                      <a:pt x="206" y="442"/>
                    </a:lnTo>
                    <a:lnTo>
                      <a:pt x="212" y="432"/>
                    </a:lnTo>
                    <a:lnTo>
                      <a:pt x="212" y="432"/>
                    </a:lnTo>
                    <a:lnTo>
                      <a:pt x="212" y="406"/>
                    </a:lnTo>
                    <a:lnTo>
                      <a:pt x="212" y="406"/>
                    </a:lnTo>
                    <a:lnTo>
                      <a:pt x="188" y="390"/>
                    </a:lnTo>
                    <a:lnTo>
                      <a:pt x="188" y="390"/>
                    </a:lnTo>
                    <a:lnTo>
                      <a:pt x="188" y="384"/>
                    </a:lnTo>
                    <a:lnTo>
                      <a:pt x="188" y="384"/>
                    </a:lnTo>
                    <a:lnTo>
                      <a:pt x="142" y="382"/>
                    </a:lnTo>
                    <a:lnTo>
                      <a:pt x="104" y="378"/>
                    </a:lnTo>
                    <a:lnTo>
                      <a:pt x="104" y="378"/>
                    </a:lnTo>
                    <a:lnTo>
                      <a:pt x="82" y="368"/>
                    </a:lnTo>
                    <a:lnTo>
                      <a:pt x="82" y="368"/>
                    </a:lnTo>
                    <a:lnTo>
                      <a:pt x="72" y="344"/>
                    </a:lnTo>
                    <a:lnTo>
                      <a:pt x="72" y="344"/>
                    </a:lnTo>
                    <a:lnTo>
                      <a:pt x="104" y="342"/>
                    </a:lnTo>
                    <a:lnTo>
                      <a:pt x="104" y="342"/>
                    </a:lnTo>
                    <a:lnTo>
                      <a:pt x="112" y="338"/>
                    </a:lnTo>
                    <a:lnTo>
                      <a:pt x="122" y="332"/>
                    </a:lnTo>
                    <a:lnTo>
                      <a:pt x="140" y="316"/>
                    </a:lnTo>
                    <a:lnTo>
                      <a:pt x="140" y="316"/>
                    </a:lnTo>
                    <a:lnTo>
                      <a:pt x="148" y="300"/>
                    </a:lnTo>
                    <a:lnTo>
                      <a:pt x="150" y="286"/>
                    </a:lnTo>
                    <a:lnTo>
                      <a:pt x="148" y="274"/>
                    </a:lnTo>
                    <a:lnTo>
                      <a:pt x="142" y="262"/>
                    </a:lnTo>
                    <a:lnTo>
                      <a:pt x="142" y="262"/>
                    </a:lnTo>
                    <a:lnTo>
                      <a:pt x="114" y="260"/>
                    </a:lnTo>
                    <a:lnTo>
                      <a:pt x="114" y="260"/>
                    </a:lnTo>
                    <a:lnTo>
                      <a:pt x="102" y="252"/>
                    </a:lnTo>
                    <a:lnTo>
                      <a:pt x="88" y="246"/>
                    </a:lnTo>
                    <a:lnTo>
                      <a:pt x="64" y="238"/>
                    </a:lnTo>
                    <a:lnTo>
                      <a:pt x="40" y="230"/>
                    </a:lnTo>
                    <a:lnTo>
                      <a:pt x="20" y="222"/>
                    </a:lnTo>
                    <a:lnTo>
                      <a:pt x="20" y="222"/>
                    </a:lnTo>
                    <a:lnTo>
                      <a:pt x="6" y="204"/>
                    </a:lnTo>
                    <a:lnTo>
                      <a:pt x="2" y="196"/>
                    </a:lnTo>
                    <a:lnTo>
                      <a:pt x="0" y="192"/>
                    </a:lnTo>
                    <a:lnTo>
                      <a:pt x="0" y="192"/>
                    </a:lnTo>
                    <a:lnTo>
                      <a:pt x="12" y="174"/>
                    </a:lnTo>
                    <a:lnTo>
                      <a:pt x="18" y="166"/>
                    </a:lnTo>
                    <a:lnTo>
                      <a:pt x="22" y="162"/>
                    </a:lnTo>
                    <a:lnTo>
                      <a:pt x="30" y="158"/>
                    </a:lnTo>
                    <a:lnTo>
                      <a:pt x="36" y="156"/>
                    </a:lnTo>
                    <a:lnTo>
                      <a:pt x="48" y="154"/>
                    </a:lnTo>
                    <a:lnTo>
                      <a:pt x="62" y="154"/>
                    </a:lnTo>
                    <a:lnTo>
                      <a:pt x="62" y="154"/>
                    </a:lnTo>
                    <a:lnTo>
                      <a:pt x="90" y="164"/>
                    </a:lnTo>
                    <a:lnTo>
                      <a:pt x="90" y="164"/>
                    </a:lnTo>
                    <a:lnTo>
                      <a:pt x="120" y="190"/>
                    </a:lnTo>
                    <a:lnTo>
                      <a:pt x="120" y="190"/>
                    </a:lnTo>
                    <a:lnTo>
                      <a:pt x="130" y="192"/>
                    </a:lnTo>
                    <a:lnTo>
                      <a:pt x="142" y="192"/>
                    </a:lnTo>
                    <a:lnTo>
                      <a:pt x="156" y="192"/>
                    </a:lnTo>
                    <a:lnTo>
                      <a:pt x="172" y="190"/>
                    </a:lnTo>
                    <a:lnTo>
                      <a:pt x="172" y="190"/>
                    </a:lnTo>
                    <a:lnTo>
                      <a:pt x="188" y="174"/>
                    </a:lnTo>
                    <a:lnTo>
                      <a:pt x="206" y="156"/>
                    </a:lnTo>
                    <a:lnTo>
                      <a:pt x="222" y="136"/>
                    </a:lnTo>
                    <a:lnTo>
                      <a:pt x="238" y="120"/>
                    </a:lnTo>
                    <a:lnTo>
                      <a:pt x="238" y="120"/>
                    </a:lnTo>
                    <a:lnTo>
                      <a:pt x="240" y="98"/>
                    </a:lnTo>
                    <a:lnTo>
                      <a:pt x="240" y="98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74" y="110"/>
                    </a:lnTo>
                    <a:lnTo>
                      <a:pt x="274" y="110"/>
                    </a:lnTo>
                    <a:lnTo>
                      <a:pt x="284" y="114"/>
                    </a:lnTo>
                    <a:lnTo>
                      <a:pt x="294" y="120"/>
                    </a:lnTo>
                    <a:lnTo>
                      <a:pt x="308" y="128"/>
                    </a:lnTo>
                    <a:lnTo>
                      <a:pt x="324" y="134"/>
                    </a:lnTo>
                    <a:lnTo>
                      <a:pt x="324" y="134"/>
                    </a:lnTo>
                    <a:lnTo>
                      <a:pt x="342" y="134"/>
                    </a:lnTo>
                    <a:lnTo>
                      <a:pt x="342" y="134"/>
                    </a:lnTo>
                    <a:lnTo>
                      <a:pt x="384" y="120"/>
                    </a:lnTo>
                    <a:lnTo>
                      <a:pt x="384" y="120"/>
                    </a:lnTo>
                    <a:lnTo>
                      <a:pt x="398" y="108"/>
                    </a:lnTo>
                    <a:lnTo>
                      <a:pt x="410" y="100"/>
                    </a:lnTo>
                    <a:lnTo>
                      <a:pt x="422" y="92"/>
                    </a:lnTo>
                    <a:lnTo>
                      <a:pt x="438" y="84"/>
                    </a:lnTo>
                    <a:lnTo>
                      <a:pt x="438" y="84"/>
                    </a:lnTo>
                    <a:lnTo>
                      <a:pt x="442" y="78"/>
                    </a:lnTo>
                    <a:lnTo>
                      <a:pt x="450" y="72"/>
                    </a:lnTo>
                    <a:lnTo>
                      <a:pt x="450" y="72"/>
                    </a:lnTo>
                    <a:lnTo>
                      <a:pt x="462" y="56"/>
                    </a:lnTo>
                    <a:lnTo>
                      <a:pt x="470" y="52"/>
                    </a:lnTo>
                    <a:lnTo>
                      <a:pt x="476" y="46"/>
                    </a:lnTo>
                    <a:lnTo>
                      <a:pt x="494" y="40"/>
                    </a:lnTo>
                    <a:lnTo>
                      <a:pt x="514" y="38"/>
                    </a:lnTo>
                    <a:lnTo>
                      <a:pt x="514" y="38"/>
                    </a:lnTo>
                    <a:lnTo>
                      <a:pt x="550" y="36"/>
                    </a:lnTo>
                    <a:lnTo>
                      <a:pt x="550" y="36"/>
                    </a:lnTo>
                    <a:lnTo>
                      <a:pt x="570" y="22"/>
                    </a:lnTo>
                    <a:lnTo>
                      <a:pt x="588" y="10"/>
                    </a:lnTo>
                    <a:lnTo>
                      <a:pt x="596" y="6"/>
                    </a:lnTo>
                    <a:lnTo>
                      <a:pt x="606" y="2"/>
                    </a:lnTo>
                    <a:lnTo>
                      <a:pt x="618" y="0"/>
                    </a:lnTo>
                    <a:lnTo>
                      <a:pt x="632" y="0"/>
                    </a:lnTo>
                    <a:lnTo>
                      <a:pt x="632" y="0"/>
                    </a:lnTo>
                    <a:lnTo>
                      <a:pt x="654" y="36"/>
                    </a:lnTo>
                    <a:lnTo>
                      <a:pt x="654" y="36"/>
                    </a:lnTo>
                    <a:lnTo>
                      <a:pt x="672" y="54"/>
                    </a:lnTo>
                    <a:lnTo>
                      <a:pt x="672" y="54"/>
                    </a:lnTo>
                    <a:lnTo>
                      <a:pt x="656" y="82"/>
                    </a:lnTo>
                    <a:lnTo>
                      <a:pt x="646" y="96"/>
                    </a:lnTo>
                    <a:lnTo>
                      <a:pt x="640" y="112"/>
                    </a:lnTo>
                    <a:lnTo>
                      <a:pt x="640" y="112"/>
                    </a:lnTo>
                    <a:lnTo>
                      <a:pt x="638" y="140"/>
                    </a:lnTo>
                    <a:lnTo>
                      <a:pt x="638" y="140"/>
                    </a:lnTo>
                    <a:lnTo>
                      <a:pt x="642" y="142"/>
                    </a:lnTo>
                    <a:lnTo>
                      <a:pt x="650" y="142"/>
                    </a:lnTo>
                    <a:lnTo>
                      <a:pt x="672" y="142"/>
                    </a:lnTo>
                    <a:lnTo>
                      <a:pt x="672" y="142"/>
                    </a:lnTo>
                    <a:lnTo>
                      <a:pt x="682" y="172"/>
                    </a:lnTo>
                    <a:lnTo>
                      <a:pt x="682" y="172"/>
                    </a:lnTo>
                    <a:lnTo>
                      <a:pt x="690" y="184"/>
                    </a:lnTo>
                    <a:lnTo>
                      <a:pt x="690" y="184"/>
                    </a:lnTo>
                    <a:lnTo>
                      <a:pt x="734" y="180"/>
                    </a:lnTo>
                    <a:lnTo>
                      <a:pt x="734" y="180"/>
                    </a:lnTo>
                    <a:lnTo>
                      <a:pt x="740" y="190"/>
                    </a:lnTo>
                    <a:lnTo>
                      <a:pt x="744" y="204"/>
                    </a:lnTo>
                    <a:lnTo>
                      <a:pt x="748" y="220"/>
                    </a:lnTo>
                    <a:lnTo>
                      <a:pt x="748" y="238"/>
                    </a:lnTo>
                    <a:lnTo>
                      <a:pt x="748" y="238"/>
                    </a:lnTo>
                    <a:lnTo>
                      <a:pt x="740" y="248"/>
                    </a:lnTo>
                    <a:lnTo>
                      <a:pt x="734" y="254"/>
                    </a:lnTo>
                    <a:lnTo>
                      <a:pt x="726" y="258"/>
                    </a:lnTo>
                    <a:lnTo>
                      <a:pt x="726" y="258"/>
                    </a:lnTo>
                    <a:lnTo>
                      <a:pt x="724" y="262"/>
                    </a:lnTo>
                    <a:lnTo>
                      <a:pt x="722" y="264"/>
                    </a:lnTo>
                    <a:lnTo>
                      <a:pt x="718" y="266"/>
                    </a:lnTo>
                    <a:lnTo>
                      <a:pt x="718" y="266"/>
                    </a:lnTo>
                    <a:lnTo>
                      <a:pt x="712" y="312"/>
                    </a:lnTo>
                    <a:lnTo>
                      <a:pt x="712" y="312"/>
                    </a:lnTo>
                    <a:lnTo>
                      <a:pt x="706" y="324"/>
                    </a:lnTo>
                    <a:lnTo>
                      <a:pt x="700" y="338"/>
                    </a:lnTo>
                    <a:lnTo>
                      <a:pt x="700" y="338"/>
                    </a:lnTo>
                    <a:lnTo>
                      <a:pt x="688" y="346"/>
                    </a:lnTo>
                    <a:lnTo>
                      <a:pt x="682" y="350"/>
                    </a:lnTo>
                    <a:lnTo>
                      <a:pt x="682" y="356"/>
                    </a:lnTo>
                    <a:lnTo>
                      <a:pt x="682" y="356"/>
                    </a:lnTo>
                    <a:lnTo>
                      <a:pt x="672" y="360"/>
                    </a:lnTo>
                    <a:lnTo>
                      <a:pt x="664" y="366"/>
                    </a:lnTo>
                    <a:lnTo>
                      <a:pt x="656" y="376"/>
                    </a:lnTo>
                    <a:lnTo>
                      <a:pt x="648" y="386"/>
                    </a:lnTo>
                    <a:lnTo>
                      <a:pt x="634" y="406"/>
                    </a:lnTo>
                    <a:lnTo>
                      <a:pt x="626" y="414"/>
                    </a:lnTo>
                    <a:lnTo>
                      <a:pt x="616" y="420"/>
                    </a:lnTo>
                    <a:lnTo>
                      <a:pt x="616" y="420"/>
                    </a:lnTo>
                    <a:lnTo>
                      <a:pt x="614" y="424"/>
                    </a:lnTo>
                    <a:lnTo>
                      <a:pt x="610" y="428"/>
                    </a:lnTo>
                    <a:lnTo>
                      <a:pt x="600" y="434"/>
                    </a:lnTo>
                    <a:lnTo>
                      <a:pt x="600" y="434"/>
                    </a:lnTo>
                    <a:lnTo>
                      <a:pt x="586" y="448"/>
                    </a:lnTo>
                    <a:lnTo>
                      <a:pt x="572" y="464"/>
                    </a:lnTo>
                    <a:lnTo>
                      <a:pt x="572" y="464"/>
                    </a:lnTo>
                    <a:lnTo>
                      <a:pt x="570" y="466"/>
                    </a:lnTo>
                    <a:lnTo>
                      <a:pt x="570" y="468"/>
                    </a:lnTo>
                    <a:lnTo>
                      <a:pt x="570" y="468"/>
                    </a:lnTo>
                    <a:lnTo>
                      <a:pt x="566" y="468"/>
                    </a:lnTo>
                    <a:lnTo>
                      <a:pt x="566" y="468"/>
                    </a:lnTo>
                    <a:lnTo>
                      <a:pt x="566" y="474"/>
                    </a:lnTo>
                    <a:lnTo>
                      <a:pt x="566" y="474"/>
                    </a:lnTo>
                    <a:lnTo>
                      <a:pt x="560" y="474"/>
                    </a:lnTo>
                    <a:lnTo>
                      <a:pt x="556" y="476"/>
                    </a:lnTo>
                    <a:lnTo>
                      <a:pt x="546" y="484"/>
                    </a:lnTo>
                    <a:lnTo>
                      <a:pt x="532" y="500"/>
                    </a:lnTo>
                    <a:lnTo>
                      <a:pt x="532" y="500"/>
                    </a:lnTo>
                    <a:lnTo>
                      <a:pt x="518" y="534"/>
                    </a:lnTo>
                    <a:lnTo>
                      <a:pt x="518" y="534"/>
                    </a:lnTo>
                    <a:lnTo>
                      <a:pt x="502" y="538"/>
                    </a:lnTo>
                    <a:lnTo>
                      <a:pt x="488" y="544"/>
                    </a:lnTo>
                    <a:lnTo>
                      <a:pt x="478" y="550"/>
                    </a:lnTo>
                    <a:lnTo>
                      <a:pt x="466" y="558"/>
                    </a:lnTo>
                    <a:lnTo>
                      <a:pt x="466" y="558"/>
                    </a:lnTo>
                    <a:lnTo>
                      <a:pt x="450" y="558"/>
                    </a:lnTo>
                    <a:lnTo>
                      <a:pt x="450" y="558"/>
                    </a:lnTo>
                    <a:close/>
                  </a:path>
                </a:pathLst>
              </a:custGeom>
              <a:solidFill>
                <a:srgbClr val="E60012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0" name="Freeform 12"/>
              <p:cNvSpPr/>
              <p:nvPr/>
            </p:nvSpPr>
            <p:spPr>
              <a:xfrm>
                <a:off x="11425" y="8260"/>
                <a:ext cx="445" cy="1030"/>
              </a:xfrm>
              <a:custGeom>
                <a:avLst/>
                <a:gdLst/>
                <a:ahLst/>
                <a:cxnLst>
                  <a:cxn ang="0">
                    <a:pos x="82" y="412"/>
                  </a:cxn>
                  <a:cxn ang="0">
                    <a:pos x="82" y="412"/>
                  </a:cxn>
                  <a:cxn ang="0">
                    <a:pos x="50" y="364"/>
                  </a:cxn>
                  <a:cxn ang="0">
                    <a:pos x="50" y="364"/>
                  </a:cxn>
                  <a:cxn ang="0">
                    <a:pos x="40" y="360"/>
                  </a:cxn>
                  <a:cxn ang="0">
                    <a:pos x="34" y="356"/>
                  </a:cxn>
                  <a:cxn ang="0">
                    <a:pos x="28" y="350"/>
                  </a:cxn>
                  <a:cxn ang="0">
                    <a:pos x="26" y="346"/>
                  </a:cxn>
                  <a:cxn ang="0">
                    <a:pos x="20" y="336"/>
                  </a:cxn>
                  <a:cxn ang="0">
                    <a:pos x="16" y="324"/>
                  </a:cxn>
                  <a:cxn ang="0">
                    <a:pos x="16" y="324"/>
                  </a:cxn>
                  <a:cxn ang="0">
                    <a:pos x="0" y="304"/>
                  </a:cxn>
                  <a:cxn ang="0">
                    <a:pos x="0" y="304"/>
                  </a:cxn>
                  <a:cxn ang="0">
                    <a:pos x="2" y="280"/>
                  </a:cxn>
                  <a:cxn ang="0">
                    <a:pos x="6" y="258"/>
                  </a:cxn>
                  <a:cxn ang="0">
                    <a:pos x="8" y="238"/>
                  </a:cxn>
                  <a:cxn ang="0">
                    <a:pos x="8" y="228"/>
                  </a:cxn>
                  <a:cxn ang="0">
                    <a:pos x="6" y="220"/>
                  </a:cxn>
                  <a:cxn ang="0">
                    <a:pos x="6" y="220"/>
                  </a:cxn>
                  <a:cxn ang="0">
                    <a:pos x="6" y="196"/>
                  </a:cxn>
                  <a:cxn ang="0">
                    <a:pos x="10" y="180"/>
                  </a:cxn>
                  <a:cxn ang="0">
                    <a:pos x="16" y="166"/>
                  </a:cxn>
                  <a:cxn ang="0">
                    <a:pos x="30" y="150"/>
                  </a:cxn>
                  <a:cxn ang="0">
                    <a:pos x="30" y="150"/>
                  </a:cxn>
                  <a:cxn ang="0">
                    <a:pos x="38" y="112"/>
                  </a:cxn>
                  <a:cxn ang="0">
                    <a:pos x="38" y="112"/>
                  </a:cxn>
                  <a:cxn ang="0">
                    <a:pos x="60" y="64"/>
                  </a:cxn>
                  <a:cxn ang="0">
                    <a:pos x="60" y="64"/>
                  </a:cxn>
                  <a:cxn ang="0">
                    <a:pos x="76" y="44"/>
                  </a:cxn>
                  <a:cxn ang="0">
                    <a:pos x="90" y="28"/>
                  </a:cxn>
                  <a:cxn ang="0">
                    <a:pos x="104" y="14"/>
                  </a:cxn>
                  <a:cxn ang="0">
                    <a:pos x="122" y="0"/>
                  </a:cxn>
                  <a:cxn ang="0">
                    <a:pos x="122" y="0"/>
                  </a:cxn>
                  <a:cxn ang="0">
                    <a:pos x="164" y="2"/>
                  </a:cxn>
                  <a:cxn ang="0">
                    <a:pos x="164" y="2"/>
                  </a:cxn>
                  <a:cxn ang="0">
                    <a:pos x="170" y="6"/>
                  </a:cxn>
                  <a:cxn ang="0">
                    <a:pos x="170" y="6"/>
                  </a:cxn>
                  <a:cxn ang="0">
                    <a:pos x="176" y="30"/>
                  </a:cxn>
                  <a:cxn ang="0">
                    <a:pos x="178" y="44"/>
                  </a:cxn>
                  <a:cxn ang="0">
                    <a:pos x="178" y="58"/>
                  </a:cxn>
                  <a:cxn ang="0">
                    <a:pos x="178" y="58"/>
                  </a:cxn>
                  <a:cxn ang="0">
                    <a:pos x="172" y="72"/>
                  </a:cxn>
                  <a:cxn ang="0">
                    <a:pos x="168" y="86"/>
                  </a:cxn>
                  <a:cxn ang="0">
                    <a:pos x="166" y="102"/>
                  </a:cxn>
                  <a:cxn ang="0">
                    <a:pos x="166" y="118"/>
                  </a:cxn>
                  <a:cxn ang="0">
                    <a:pos x="168" y="154"/>
                  </a:cxn>
                  <a:cxn ang="0">
                    <a:pos x="170" y="188"/>
                  </a:cxn>
                  <a:cxn ang="0">
                    <a:pos x="170" y="188"/>
                  </a:cxn>
                  <a:cxn ang="0">
                    <a:pos x="164" y="202"/>
                  </a:cxn>
                  <a:cxn ang="0">
                    <a:pos x="158" y="218"/>
                  </a:cxn>
                  <a:cxn ang="0">
                    <a:pos x="158" y="218"/>
                  </a:cxn>
                  <a:cxn ang="0">
                    <a:pos x="118" y="304"/>
                  </a:cxn>
                  <a:cxn ang="0">
                    <a:pos x="118" y="304"/>
                  </a:cxn>
                  <a:cxn ang="0">
                    <a:pos x="108" y="398"/>
                  </a:cxn>
                  <a:cxn ang="0">
                    <a:pos x="108" y="398"/>
                  </a:cxn>
                  <a:cxn ang="0">
                    <a:pos x="98" y="408"/>
                  </a:cxn>
                  <a:cxn ang="0">
                    <a:pos x="98" y="408"/>
                  </a:cxn>
                  <a:cxn ang="0">
                    <a:pos x="90" y="410"/>
                  </a:cxn>
                  <a:cxn ang="0">
                    <a:pos x="82" y="412"/>
                  </a:cxn>
                  <a:cxn ang="0">
                    <a:pos x="82" y="412"/>
                  </a:cxn>
                </a:cxnLst>
                <a:rect l="0" t="0" r="0" b="0"/>
                <a:pathLst>
                  <a:path w="178" h="412">
                    <a:moveTo>
                      <a:pt x="82" y="412"/>
                    </a:moveTo>
                    <a:lnTo>
                      <a:pt x="82" y="412"/>
                    </a:lnTo>
                    <a:lnTo>
                      <a:pt x="50" y="364"/>
                    </a:lnTo>
                    <a:lnTo>
                      <a:pt x="50" y="364"/>
                    </a:lnTo>
                    <a:lnTo>
                      <a:pt x="40" y="360"/>
                    </a:lnTo>
                    <a:lnTo>
                      <a:pt x="34" y="356"/>
                    </a:lnTo>
                    <a:lnTo>
                      <a:pt x="28" y="350"/>
                    </a:lnTo>
                    <a:lnTo>
                      <a:pt x="26" y="346"/>
                    </a:lnTo>
                    <a:lnTo>
                      <a:pt x="20" y="336"/>
                    </a:lnTo>
                    <a:lnTo>
                      <a:pt x="16" y="324"/>
                    </a:lnTo>
                    <a:lnTo>
                      <a:pt x="16" y="324"/>
                    </a:lnTo>
                    <a:lnTo>
                      <a:pt x="0" y="304"/>
                    </a:lnTo>
                    <a:lnTo>
                      <a:pt x="0" y="304"/>
                    </a:lnTo>
                    <a:lnTo>
                      <a:pt x="2" y="280"/>
                    </a:lnTo>
                    <a:lnTo>
                      <a:pt x="6" y="258"/>
                    </a:lnTo>
                    <a:lnTo>
                      <a:pt x="8" y="238"/>
                    </a:lnTo>
                    <a:lnTo>
                      <a:pt x="8" y="228"/>
                    </a:lnTo>
                    <a:lnTo>
                      <a:pt x="6" y="220"/>
                    </a:lnTo>
                    <a:lnTo>
                      <a:pt x="6" y="220"/>
                    </a:lnTo>
                    <a:lnTo>
                      <a:pt x="6" y="196"/>
                    </a:lnTo>
                    <a:lnTo>
                      <a:pt x="10" y="180"/>
                    </a:lnTo>
                    <a:lnTo>
                      <a:pt x="16" y="166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38" y="112"/>
                    </a:lnTo>
                    <a:lnTo>
                      <a:pt x="38" y="112"/>
                    </a:lnTo>
                    <a:lnTo>
                      <a:pt x="60" y="64"/>
                    </a:lnTo>
                    <a:lnTo>
                      <a:pt x="60" y="64"/>
                    </a:lnTo>
                    <a:lnTo>
                      <a:pt x="76" y="44"/>
                    </a:lnTo>
                    <a:lnTo>
                      <a:pt x="90" y="28"/>
                    </a:lnTo>
                    <a:lnTo>
                      <a:pt x="104" y="14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64" y="2"/>
                    </a:lnTo>
                    <a:lnTo>
                      <a:pt x="164" y="2"/>
                    </a:lnTo>
                    <a:lnTo>
                      <a:pt x="170" y="6"/>
                    </a:lnTo>
                    <a:lnTo>
                      <a:pt x="170" y="6"/>
                    </a:lnTo>
                    <a:lnTo>
                      <a:pt x="176" y="30"/>
                    </a:lnTo>
                    <a:lnTo>
                      <a:pt x="178" y="44"/>
                    </a:lnTo>
                    <a:lnTo>
                      <a:pt x="178" y="58"/>
                    </a:lnTo>
                    <a:lnTo>
                      <a:pt x="178" y="58"/>
                    </a:lnTo>
                    <a:lnTo>
                      <a:pt x="172" y="72"/>
                    </a:lnTo>
                    <a:lnTo>
                      <a:pt x="168" y="86"/>
                    </a:lnTo>
                    <a:lnTo>
                      <a:pt x="166" y="102"/>
                    </a:lnTo>
                    <a:lnTo>
                      <a:pt x="166" y="118"/>
                    </a:lnTo>
                    <a:lnTo>
                      <a:pt x="168" y="154"/>
                    </a:lnTo>
                    <a:lnTo>
                      <a:pt x="170" y="188"/>
                    </a:lnTo>
                    <a:lnTo>
                      <a:pt x="170" y="188"/>
                    </a:lnTo>
                    <a:lnTo>
                      <a:pt x="164" y="202"/>
                    </a:lnTo>
                    <a:lnTo>
                      <a:pt x="158" y="218"/>
                    </a:lnTo>
                    <a:lnTo>
                      <a:pt x="158" y="218"/>
                    </a:lnTo>
                    <a:lnTo>
                      <a:pt x="118" y="304"/>
                    </a:lnTo>
                    <a:lnTo>
                      <a:pt x="118" y="304"/>
                    </a:lnTo>
                    <a:lnTo>
                      <a:pt x="108" y="398"/>
                    </a:lnTo>
                    <a:lnTo>
                      <a:pt x="108" y="398"/>
                    </a:lnTo>
                    <a:lnTo>
                      <a:pt x="98" y="408"/>
                    </a:lnTo>
                    <a:lnTo>
                      <a:pt x="98" y="408"/>
                    </a:lnTo>
                    <a:lnTo>
                      <a:pt x="90" y="410"/>
                    </a:lnTo>
                    <a:lnTo>
                      <a:pt x="82" y="412"/>
                    </a:lnTo>
                    <a:lnTo>
                      <a:pt x="82" y="412"/>
                    </a:lnTo>
                    <a:close/>
                  </a:path>
                </a:pathLst>
              </a:custGeom>
              <a:solidFill>
                <a:srgbClr val="DCDDDD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1" name="Freeform 13"/>
              <p:cNvSpPr/>
              <p:nvPr/>
            </p:nvSpPr>
            <p:spPr>
              <a:xfrm>
                <a:off x="11455" y="8285"/>
                <a:ext cx="390" cy="975"/>
              </a:xfrm>
              <a:custGeom>
                <a:avLst/>
                <a:gdLst/>
                <a:ahLst/>
                <a:cxnLst>
                  <a:cxn ang="0">
                    <a:pos x="76" y="390"/>
                  </a:cxn>
                  <a:cxn ang="0">
                    <a:pos x="76" y="390"/>
                  </a:cxn>
                  <a:cxn ang="0">
                    <a:pos x="46" y="344"/>
                  </a:cxn>
                  <a:cxn ang="0">
                    <a:pos x="46" y="344"/>
                  </a:cxn>
                  <a:cxn ang="0">
                    <a:pos x="26" y="338"/>
                  </a:cxn>
                  <a:cxn ang="0">
                    <a:pos x="26" y="338"/>
                  </a:cxn>
                  <a:cxn ang="0">
                    <a:pos x="22" y="324"/>
                  </a:cxn>
                  <a:cxn ang="0">
                    <a:pos x="14" y="310"/>
                  </a:cxn>
                  <a:cxn ang="0">
                    <a:pos x="6" y="300"/>
                  </a:cxn>
                  <a:cxn ang="0">
                    <a:pos x="0" y="294"/>
                  </a:cxn>
                  <a:cxn ang="0">
                    <a:pos x="0" y="294"/>
                  </a:cxn>
                  <a:cxn ang="0">
                    <a:pos x="0" y="272"/>
                  </a:cxn>
                  <a:cxn ang="0">
                    <a:pos x="0" y="272"/>
                  </a:cxn>
                  <a:cxn ang="0">
                    <a:pos x="4" y="242"/>
                  </a:cxn>
                  <a:cxn ang="0">
                    <a:pos x="6" y="230"/>
                  </a:cxn>
                  <a:cxn ang="0">
                    <a:pos x="8" y="216"/>
                  </a:cxn>
                  <a:cxn ang="0">
                    <a:pos x="8" y="216"/>
                  </a:cxn>
                  <a:cxn ang="0">
                    <a:pos x="4" y="202"/>
                  </a:cxn>
                  <a:cxn ang="0">
                    <a:pos x="4" y="192"/>
                  </a:cxn>
                  <a:cxn ang="0">
                    <a:pos x="4" y="182"/>
                  </a:cxn>
                  <a:cxn ang="0">
                    <a:pos x="8" y="174"/>
                  </a:cxn>
                  <a:cxn ang="0">
                    <a:pos x="18" y="158"/>
                  </a:cxn>
                  <a:cxn ang="0">
                    <a:pos x="30" y="142"/>
                  </a:cxn>
                  <a:cxn ang="0">
                    <a:pos x="30" y="142"/>
                  </a:cxn>
                  <a:cxn ang="0">
                    <a:pos x="38" y="108"/>
                  </a:cxn>
                  <a:cxn ang="0">
                    <a:pos x="38" y="108"/>
                  </a:cxn>
                  <a:cxn ang="0">
                    <a:pos x="48" y="84"/>
                  </a:cxn>
                  <a:cxn ang="0">
                    <a:pos x="56" y="64"/>
                  </a:cxn>
                  <a:cxn ang="0">
                    <a:pos x="68" y="46"/>
                  </a:cxn>
                  <a:cxn ang="0">
                    <a:pos x="84" y="28"/>
                  </a:cxn>
                  <a:cxn ang="0">
                    <a:pos x="84" y="28"/>
                  </a:cxn>
                  <a:cxn ang="0">
                    <a:pos x="116" y="2"/>
                  </a:cxn>
                  <a:cxn ang="0">
                    <a:pos x="116" y="2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4" y="18"/>
                  </a:cxn>
                  <a:cxn ang="0">
                    <a:pos x="156" y="32"/>
                  </a:cxn>
                  <a:cxn ang="0">
                    <a:pos x="156" y="44"/>
                  </a:cxn>
                  <a:cxn ang="0">
                    <a:pos x="156" y="44"/>
                  </a:cxn>
                  <a:cxn ang="0">
                    <a:pos x="150" y="56"/>
                  </a:cxn>
                  <a:cxn ang="0">
                    <a:pos x="146" y="70"/>
                  </a:cxn>
                  <a:cxn ang="0">
                    <a:pos x="144" y="86"/>
                  </a:cxn>
                  <a:cxn ang="0">
                    <a:pos x="142" y="102"/>
                  </a:cxn>
                  <a:cxn ang="0">
                    <a:pos x="144" y="138"/>
                  </a:cxn>
                  <a:cxn ang="0">
                    <a:pos x="146" y="174"/>
                  </a:cxn>
                  <a:cxn ang="0">
                    <a:pos x="146" y="174"/>
                  </a:cxn>
                  <a:cxn ang="0">
                    <a:pos x="138" y="196"/>
                  </a:cxn>
                  <a:cxn ang="0">
                    <a:pos x="126" y="222"/>
                  </a:cxn>
                  <a:cxn ang="0">
                    <a:pos x="102" y="270"/>
                  </a:cxn>
                  <a:cxn ang="0">
                    <a:pos x="102" y="270"/>
                  </a:cxn>
                  <a:cxn ang="0">
                    <a:pos x="96" y="290"/>
                  </a:cxn>
                  <a:cxn ang="0">
                    <a:pos x="96" y="290"/>
                  </a:cxn>
                  <a:cxn ang="0">
                    <a:pos x="84" y="382"/>
                  </a:cxn>
                  <a:cxn ang="0">
                    <a:pos x="84" y="382"/>
                  </a:cxn>
                  <a:cxn ang="0">
                    <a:pos x="80" y="386"/>
                  </a:cxn>
                  <a:cxn ang="0">
                    <a:pos x="76" y="390"/>
                  </a:cxn>
                  <a:cxn ang="0">
                    <a:pos x="76" y="390"/>
                  </a:cxn>
                </a:cxnLst>
                <a:rect l="0" t="0" r="0" b="0"/>
                <a:pathLst>
                  <a:path w="156" h="390">
                    <a:moveTo>
                      <a:pt x="76" y="390"/>
                    </a:moveTo>
                    <a:lnTo>
                      <a:pt x="76" y="390"/>
                    </a:lnTo>
                    <a:lnTo>
                      <a:pt x="46" y="344"/>
                    </a:lnTo>
                    <a:lnTo>
                      <a:pt x="46" y="344"/>
                    </a:lnTo>
                    <a:lnTo>
                      <a:pt x="26" y="338"/>
                    </a:lnTo>
                    <a:lnTo>
                      <a:pt x="26" y="338"/>
                    </a:lnTo>
                    <a:lnTo>
                      <a:pt x="22" y="324"/>
                    </a:lnTo>
                    <a:lnTo>
                      <a:pt x="14" y="310"/>
                    </a:lnTo>
                    <a:lnTo>
                      <a:pt x="6" y="300"/>
                    </a:lnTo>
                    <a:lnTo>
                      <a:pt x="0" y="294"/>
                    </a:lnTo>
                    <a:lnTo>
                      <a:pt x="0" y="294"/>
                    </a:lnTo>
                    <a:lnTo>
                      <a:pt x="0" y="272"/>
                    </a:lnTo>
                    <a:lnTo>
                      <a:pt x="0" y="272"/>
                    </a:lnTo>
                    <a:lnTo>
                      <a:pt x="4" y="242"/>
                    </a:lnTo>
                    <a:lnTo>
                      <a:pt x="6" y="230"/>
                    </a:lnTo>
                    <a:lnTo>
                      <a:pt x="8" y="216"/>
                    </a:lnTo>
                    <a:lnTo>
                      <a:pt x="8" y="216"/>
                    </a:lnTo>
                    <a:lnTo>
                      <a:pt x="4" y="202"/>
                    </a:lnTo>
                    <a:lnTo>
                      <a:pt x="4" y="192"/>
                    </a:lnTo>
                    <a:lnTo>
                      <a:pt x="4" y="182"/>
                    </a:lnTo>
                    <a:lnTo>
                      <a:pt x="8" y="174"/>
                    </a:lnTo>
                    <a:lnTo>
                      <a:pt x="18" y="158"/>
                    </a:lnTo>
                    <a:lnTo>
                      <a:pt x="30" y="142"/>
                    </a:lnTo>
                    <a:lnTo>
                      <a:pt x="30" y="142"/>
                    </a:lnTo>
                    <a:lnTo>
                      <a:pt x="38" y="108"/>
                    </a:lnTo>
                    <a:lnTo>
                      <a:pt x="38" y="108"/>
                    </a:lnTo>
                    <a:lnTo>
                      <a:pt x="48" y="84"/>
                    </a:lnTo>
                    <a:lnTo>
                      <a:pt x="56" y="64"/>
                    </a:lnTo>
                    <a:lnTo>
                      <a:pt x="68" y="46"/>
                    </a:lnTo>
                    <a:lnTo>
                      <a:pt x="84" y="28"/>
                    </a:lnTo>
                    <a:lnTo>
                      <a:pt x="84" y="28"/>
                    </a:lnTo>
                    <a:lnTo>
                      <a:pt x="116" y="2"/>
                    </a:lnTo>
                    <a:lnTo>
                      <a:pt x="116" y="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4" y="18"/>
                    </a:lnTo>
                    <a:lnTo>
                      <a:pt x="156" y="32"/>
                    </a:lnTo>
                    <a:lnTo>
                      <a:pt x="156" y="44"/>
                    </a:lnTo>
                    <a:lnTo>
                      <a:pt x="156" y="44"/>
                    </a:lnTo>
                    <a:lnTo>
                      <a:pt x="150" y="56"/>
                    </a:lnTo>
                    <a:lnTo>
                      <a:pt x="146" y="70"/>
                    </a:lnTo>
                    <a:lnTo>
                      <a:pt x="144" y="86"/>
                    </a:lnTo>
                    <a:lnTo>
                      <a:pt x="142" y="102"/>
                    </a:lnTo>
                    <a:lnTo>
                      <a:pt x="144" y="138"/>
                    </a:lnTo>
                    <a:lnTo>
                      <a:pt x="146" y="174"/>
                    </a:lnTo>
                    <a:lnTo>
                      <a:pt x="146" y="174"/>
                    </a:lnTo>
                    <a:lnTo>
                      <a:pt x="138" y="196"/>
                    </a:lnTo>
                    <a:lnTo>
                      <a:pt x="126" y="222"/>
                    </a:lnTo>
                    <a:lnTo>
                      <a:pt x="102" y="270"/>
                    </a:lnTo>
                    <a:lnTo>
                      <a:pt x="102" y="270"/>
                    </a:lnTo>
                    <a:lnTo>
                      <a:pt x="96" y="290"/>
                    </a:lnTo>
                    <a:lnTo>
                      <a:pt x="96" y="290"/>
                    </a:lnTo>
                    <a:lnTo>
                      <a:pt x="84" y="382"/>
                    </a:lnTo>
                    <a:lnTo>
                      <a:pt x="84" y="382"/>
                    </a:lnTo>
                    <a:lnTo>
                      <a:pt x="80" y="386"/>
                    </a:lnTo>
                    <a:lnTo>
                      <a:pt x="76" y="390"/>
                    </a:lnTo>
                    <a:lnTo>
                      <a:pt x="76" y="39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2" name="Freeform 14"/>
              <p:cNvSpPr/>
              <p:nvPr/>
            </p:nvSpPr>
            <p:spPr>
              <a:xfrm>
                <a:off x="10365" y="7510"/>
                <a:ext cx="1035" cy="1345"/>
              </a:xfrm>
              <a:custGeom>
                <a:avLst/>
                <a:gdLst/>
                <a:ahLst/>
                <a:cxnLst>
                  <a:cxn ang="0">
                    <a:pos x="136" y="532"/>
                  </a:cxn>
                  <a:cxn ang="0">
                    <a:pos x="122" y="508"/>
                  </a:cxn>
                  <a:cxn ang="0">
                    <a:pos x="116" y="498"/>
                  </a:cxn>
                  <a:cxn ang="0">
                    <a:pos x="58" y="426"/>
                  </a:cxn>
                  <a:cxn ang="0">
                    <a:pos x="12" y="420"/>
                  </a:cxn>
                  <a:cxn ang="0">
                    <a:pos x="0" y="402"/>
                  </a:cxn>
                  <a:cxn ang="0">
                    <a:pos x="6" y="360"/>
                  </a:cxn>
                  <a:cxn ang="0">
                    <a:pos x="10" y="332"/>
                  </a:cxn>
                  <a:cxn ang="0">
                    <a:pos x="8" y="306"/>
                  </a:cxn>
                  <a:cxn ang="0">
                    <a:pos x="44" y="246"/>
                  </a:cxn>
                  <a:cxn ang="0">
                    <a:pos x="42" y="200"/>
                  </a:cxn>
                  <a:cxn ang="0">
                    <a:pos x="46" y="190"/>
                  </a:cxn>
                  <a:cxn ang="0">
                    <a:pos x="74" y="174"/>
                  </a:cxn>
                  <a:cxn ang="0">
                    <a:pos x="102" y="134"/>
                  </a:cxn>
                  <a:cxn ang="0">
                    <a:pos x="102" y="116"/>
                  </a:cxn>
                  <a:cxn ang="0">
                    <a:pos x="92" y="88"/>
                  </a:cxn>
                  <a:cxn ang="0">
                    <a:pos x="104" y="72"/>
                  </a:cxn>
                  <a:cxn ang="0">
                    <a:pos x="132" y="58"/>
                  </a:cxn>
                  <a:cxn ang="0">
                    <a:pos x="172" y="48"/>
                  </a:cxn>
                  <a:cxn ang="0">
                    <a:pos x="190" y="28"/>
                  </a:cxn>
                  <a:cxn ang="0">
                    <a:pos x="204" y="2"/>
                  </a:cxn>
                  <a:cxn ang="0">
                    <a:pos x="224" y="2"/>
                  </a:cxn>
                  <a:cxn ang="0">
                    <a:pos x="236" y="16"/>
                  </a:cxn>
                  <a:cxn ang="0">
                    <a:pos x="250" y="64"/>
                  </a:cxn>
                  <a:cxn ang="0">
                    <a:pos x="280" y="96"/>
                  </a:cxn>
                  <a:cxn ang="0">
                    <a:pos x="336" y="100"/>
                  </a:cxn>
                  <a:cxn ang="0">
                    <a:pos x="366" y="86"/>
                  </a:cxn>
                  <a:cxn ang="0">
                    <a:pos x="404" y="84"/>
                  </a:cxn>
                  <a:cxn ang="0">
                    <a:pos x="398" y="104"/>
                  </a:cxn>
                  <a:cxn ang="0">
                    <a:pos x="384" y="124"/>
                  </a:cxn>
                  <a:cxn ang="0">
                    <a:pos x="362" y="154"/>
                  </a:cxn>
                  <a:cxn ang="0">
                    <a:pos x="330" y="162"/>
                  </a:cxn>
                  <a:cxn ang="0">
                    <a:pos x="328" y="180"/>
                  </a:cxn>
                  <a:cxn ang="0">
                    <a:pos x="348" y="198"/>
                  </a:cxn>
                  <a:cxn ang="0">
                    <a:pos x="350" y="222"/>
                  </a:cxn>
                  <a:cxn ang="0">
                    <a:pos x="348" y="240"/>
                  </a:cxn>
                  <a:cxn ang="0">
                    <a:pos x="340" y="278"/>
                  </a:cxn>
                  <a:cxn ang="0">
                    <a:pos x="346" y="296"/>
                  </a:cxn>
                  <a:cxn ang="0">
                    <a:pos x="356" y="308"/>
                  </a:cxn>
                  <a:cxn ang="0">
                    <a:pos x="350" y="306"/>
                  </a:cxn>
                  <a:cxn ang="0">
                    <a:pos x="318" y="312"/>
                  </a:cxn>
                  <a:cxn ang="0">
                    <a:pos x="318" y="336"/>
                  </a:cxn>
                  <a:cxn ang="0">
                    <a:pos x="296" y="354"/>
                  </a:cxn>
                  <a:cxn ang="0">
                    <a:pos x="288" y="384"/>
                  </a:cxn>
                  <a:cxn ang="0">
                    <a:pos x="268" y="408"/>
                  </a:cxn>
                  <a:cxn ang="0">
                    <a:pos x="228" y="416"/>
                  </a:cxn>
                  <a:cxn ang="0">
                    <a:pos x="240" y="440"/>
                  </a:cxn>
                  <a:cxn ang="0">
                    <a:pos x="218" y="450"/>
                  </a:cxn>
                  <a:cxn ang="0">
                    <a:pos x="184" y="480"/>
                  </a:cxn>
                  <a:cxn ang="0">
                    <a:pos x="166" y="514"/>
                  </a:cxn>
                  <a:cxn ang="0">
                    <a:pos x="150" y="528"/>
                  </a:cxn>
                </a:cxnLst>
                <a:rect l="0" t="0" r="0" b="0"/>
                <a:pathLst>
                  <a:path w="414" h="538">
                    <a:moveTo>
                      <a:pt x="136" y="538"/>
                    </a:moveTo>
                    <a:lnTo>
                      <a:pt x="136" y="538"/>
                    </a:lnTo>
                    <a:lnTo>
                      <a:pt x="136" y="532"/>
                    </a:lnTo>
                    <a:lnTo>
                      <a:pt x="134" y="526"/>
                    </a:lnTo>
                    <a:lnTo>
                      <a:pt x="128" y="516"/>
                    </a:lnTo>
                    <a:lnTo>
                      <a:pt x="122" y="508"/>
                    </a:lnTo>
                    <a:lnTo>
                      <a:pt x="116" y="504"/>
                    </a:lnTo>
                    <a:lnTo>
                      <a:pt x="116" y="504"/>
                    </a:lnTo>
                    <a:lnTo>
                      <a:pt x="116" y="498"/>
                    </a:lnTo>
                    <a:lnTo>
                      <a:pt x="116" y="498"/>
                    </a:lnTo>
                    <a:lnTo>
                      <a:pt x="58" y="426"/>
                    </a:lnTo>
                    <a:lnTo>
                      <a:pt x="58" y="426"/>
                    </a:lnTo>
                    <a:lnTo>
                      <a:pt x="40" y="422"/>
                    </a:lnTo>
                    <a:lnTo>
                      <a:pt x="26" y="420"/>
                    </a:lnTo>
                    <a:lnTo>
                      <a:pt x="12" y="420"/>
                    </a:lnTo>
                    <a:lnTo>
                      <a:pt x="2" y="418"/>
                    </a:lnTo>
                    <a:lnTo>
                      <a:pt x="2" y="418"/>
                    </a:lnTo>
                    <a:lnTo>
                      <a:pt x="0" y="402"/>
                    </a:lnTo>
                    <a:lnTo>
                      <a:pt x="0" y="386"/>
                    </a:lnTo>
                    <a:lnTo>
                      <a:pt x="6" y="360"/>
                    </a:lnTo>
                    <a:lnTo>
                      <a:pt x="6" y="360"/>
                    </a:lnTo>
                    <a:lnTo>
                      <a:pt x="8" y="352"/>
                    </a:lnTo>
                    <a:lnTo>
                      <a:pt x="10" y="346"/>
                    </a:lnTo>
                    <a:lnTo>
                      <a:pt x="10" y="332"/>
                    </a:lnTo>
                    <a:lnTo>
                      <a:pt x="10" y="318"/>
                    </a:lnTo>
                    <a:lnTo>
                      <a:pt x="8" y="306"/>
                    </a:lnTo>
                    <a:lnTo>
                      <a:pt x="8" y="306"/>
                    </a:lnTo>
                    <a:lnTo>
                      <a:pt x="40" y="270"/>
                    </a:lnTo>
                    <a:lnTo>
                      <a:pt x="40" y="270"/>
                    </a:lnTo>
                    <a:lnTo>
                      <a:pt x="44" y="246"/>
                    </a:lnTo>
                    <a:lnTo>
                      <a:pt x="44" y="246"/>
                    </a:lnTo>
                    <a:lnTo>
                      <a:pt x="42" y="214"/>
                    </a:lnTo>
                    <a:lnTo>
                      <a:pt x="42" y="200"/>
                    </a:lnTo>
                    <a:lnTo>
                      <a:pt x="44" y="194"/>
                    </a:lnTo>
                    <a:lnTo>
                      <a:pt x="46" y="190"/>
                    </a:lnTo>
                    <a:lnTo>
                      <a:pt x="46" y="190"/>
                    </a:lnTo>
                    <a:lnTo>
                      <a:pt x="60" y="182"/>
                    </a:lnTo>
                    <a:lnTo>
                      <a:pt x="74" y="174"/>
                    </a:lnTo>
                    <a:lnTo>
                      <a:pt x="74" y="174"/>
                    </a:lnTo>
                    <a:lnTo>
                      <a:pt x="94" y="152"/>
                    </a:lnTo>
                    <a:lnTo>
                      <a:pt x="94" y="152"/>
                    </a:lnTo>
                    <a:lnTo>
                      <a:pt x="102" y="134"/>
                    </a:lnTo>
                    <a:lnTo>
                      <a:pt x="102" y="134"/>
                    </a:lnTo>
                    <a:lnTo>
                      <a:pt x="102" y="116"/>
                    </a:lnTo>
                    <a:lnTo>
                      <a:pt x="102" y="116"/>
                    </a:lnTo>
                    <a:lnTo>
                      <a:pt x="96" y="104"/>
                    </a:lnTo>
                    <a:lnTo>
                      <a:pt x="94" y="94"/>
                    </a:lnTo>
                    <a:lnTo>
                      <a:pt x="92" y="88"/>
                    </a:lnTo>
                    <a:lnTo>
                      <a:pt x="94" y="82"/>
                    </a:lnTo>
                    <a:lnTo>
                      <a:pt x="98" y="76"/>
                    </a:lnTo>
                    <a:lnTo>
                      <a:pt x="104" y="72"/>
                    </a:lnTo>
                    <a:lnTo>
                      <a:pt x="120" y="60"/>
                    </a:lnTo>
                    <a:lnTo>
                      <a:pt x="120" y="60"/>
                    </a:lnTo>
                    <a:lnTo>
                      <a:pt x="132" y="58"/>
                    </a:lnTo>
                    <a:lnTo>
                      <a:pt x="144" y="56"/>
                    </a:lnTo>
                    <a:lnTo>
                      <a:pt x="158" y="54"/>
                    </a:lnTo>
                    <a:lnTo>
                      <a:pt x="172" y="48"/>
                    </a:lnTo>
                    <a:lnTo>
                      <a:pt x="172" y="48"/>
                    </a:lnTo>
                    <a:lnTo>
                      <a:pt x="182" y="40"/>
                    </a:lnTo>
                    <a:lnTo>
                      <a:pt x="190" y="28"/>
                    </a:lnTo>
                    <a:lnTo>
                      <a:pt x="198" y="14"/>
                    </a:lnTo>
                    <a:lnTo>
                      <a:pt x="204" y="2"/>
                    </a:lnTo>
                    <a:lnTo>
                      <a:pt x="204" y="2"/>
                    </a:lnTo>
                    <a:lnTo>
                      <a:pt x="210" y="0"/>
                    </a:lnTo>
                    <a:lnTo>
                      <a:pt x="216" y="0"/>
                    </a:lnTo>
                    <a:lnTo>
                      <a:pt x="224" y="2"/>
                    </a:lnTo>
                    <a:lnTo>
                      <a:pt x="232" y="6"/>
                    </a:lnTo>
                    <a:lnTo>
                      <a:pt x="232" y="6"/>
                    </a:lnTo>
                    <a:lnTo>
                      <a:pt x="236" y="16"/>
                    </a:lnTo>
                    <a:lnTo>
                      <a:pt x="238" y="28"/>
                    </a:lnTo>
                    <a:lnTo>
                      <a:pt x="246" y="52"/>
                    </a:lnTo>
                    <a:lnTo>
                      <a:pt x="250" y="64"/>
                    </a:lnTo>
                    <a:lnTo>
                      <a:pt x="258" y="76"/>
                    </a:lnTo>
                    <a:lnTo>
                      <a:pt x="266" y="86"/>
                    </a:lnTo>
                    <a:lnTo>
                      <a:pt x="280" y="96"/>
                    </a:lnTo>
                    <a:lnTo>
                      <a:pt x="280" y="96"/>
                    </a:lnTo>
                    <a:lnTo>
                      <a:pt x="336" y="100"/>
                    </a:lnTo>
                    <a:lnTo>
                      <a:pt x="336" y="100"/>
                    </a:lnTo>
                    <a:lnTo>
                      <a:pt x="342" y="94"/>
                    </a:lnTo>
                    <a:lnTo>
                      <a:pt x="350" y="92"/>
                    </a:lnTo>
                    <a:lnTo>
                      <a:pt x="366" y="86"/>
                    </a:lnTo>
                    <a:lnTo>
                      <a:pt x="386" y="86"/>
                    </a:lnTo>
                    <a:lnTo>
                      <a:pt x="404" y="84"/>
                    </a:lnTo>
                    <a:lnTo>
                      <a:pt x="404" y="84"/>
                    </a:lnTo>
                    <a:lnTo>
                      <a:pt x="414" y="90"/>
                    </a:lnTo>
                    <a:lnTo>
                      <a:pt x="414" y="90"/>
                    </a:lnTo>
                    <a:lnTo>
                      <a:pt x="398" y="104"/>
                    </a:lnTo>
                    <a:lnTo>
                      <a:pt x="392" y="112"/>
                    </a:lnTo>
                    <a:lnTo>
                      <a:pt x="384" y="124"/>
                    </a:lnTo>
                    <a:lnTo>
                      <a:pt x="384" y="124"/>
                    </a:lnTo>
                    <a:lnTo>
                      <a:pt x="382" y="156"/>
                    </a:lnTo>
                    <a:lnTo>
                      <a:pt x="382" y="156"/>
                    </a:lnTo>
                    <a:lnTo>
                      <a:pt x="362" y="154"/>
                    </a:lnTo>
                    <a:lnTo>
                      <a:pt x="342" y="154"/>
                    </a:lnTo>
                    <a:lnTo>
                      <a:pt x="336" y="158"/>
                    </a:lnTo>
                    <a:lnTo>
                      <a:pt x="330" y="162"/>
                    </a:lnTo>
                    <a:lnTo>
                      <a:pt x="326" y="168"/>
                    </a:lnTo>
                    <a:lnTo>
                      <a:pt x="328" y="180"/>
                    </a:lnTo>
                    <a:lnTo>
                      <a:pt x="328" y="180"/>
                    </a:lnTo>
                    <a:lnTo>
                      <a:pt x="338" y="186"/>
                    </a:lnTo>
                    <a:lnTo>
                      <a:pt x="348" y="198"/>
                    </a:lnTo>
                    <a:lnTo>
                      <a:pt x="348" y="198"/>
                    </a:lnTo>
                    <a:lnTo>
                      <a:pt x="364" y="208"/>
                    </a:lnTo>
                    <a:lnTo>
                      <a:pt x="364" y="208"/>
                    </a:lnTo>
                    <a:lnTo>
                      <a:pt x="350" y="222"/>
                    </a:lnTo>
                    <a:lnTo>
                      <a:pt x="350" y="222"/>
                    </a:lnTo>
                    <a:lnTo>
                      <a:pt x="350" y="230"/>
                    </a:lnTo>
                    <a:lnTo>
                      <a:pt x="348" y="240"/>
                    </a:lnTo>
                    <a:lnTo>
                      <a:pt x="342" y="258"/>
                    </a:lnTo>
                    <a:lnTo>
                      <a:pt x="342" y="268"/>
                    </a:lnTo>
                    <a:lnTo>
                      <a:pt x="340" y="278"/>
                    </a:lnTo>
                    <a:lnTo>
                      <a:pt x="342" y="286"/>
                    </a:lnTo>
                    <a:lnTo>
                      <a:pt x="346" y="296"/>
                    </a:lnTo>
                    <a:lnTo>
                      <a:pt x="346" y="296"/>
                    </a:lnTo>
                    <a:lnTo>
                      <a:pt x="356" y="304"/>
                    </a:lnTo>
                    <a:lnTo>
                      <a:pt x="356" y="304"/>
                    </a:lnTo>
                    <a:lnTo>
                      <a:pt x="356" y="308"/>
                    </a:lnTo>
                    <a:lnTo>
                      <a:pt x="356" y="308"/>
                    </a:lnTo>
                    <a:lnTo>
                      <a:pt x="350" y="306"/>
                    </a:lnTo>
                    <a:lnTo>
                      <a:pt x="350" y="306"/>
                    </a:lnTo>
                    <a:lnTo>
                      <a:pt x="322" y="306"/>
                    </a:lnTo>
                    <a:lnTo>
                      <a:pt x="322" y="306"/>
                    </a:lnTo>
                    <a:lnTo>
                      <a:pt x="318" y="312"/>
                    </a:lnTo>
                    <a:lnTo>
                      <a:pt x="318" y="318"/>
                    </a:lnTo>
                    <a:lnTo>
                      <a:pt x="320" y="324"/>
                    </a:lnTo>
                    <a:lnTo>
                      <a:pt x="318" y="336"/>
                    </a:lnTo>
                    <a:lnTo>
                      <a:pt x="318" y="336"/>
                    </a:lnTo>
                    <a:lnTo>
                      <a:pt x="304" y="346"/>
                    </a:lnTo>
                    <a:lnTo>
                      <a:pt x="296" y="354"/>
                    </a:lnTo>
                    <a:lnTo>
                      <a:pt x="292" y="364"/>
                    </a:lnTo>
                    <a:lnTo>
                      <a:pt x="288" y="384"/>
                    </a:lnTo>
                    <a:lnTo>
                      <a:pt x="288" y="384"/>
                    </a:lnTo>
                    <a:lnTo>
                      <a:pt x="278" y="396"/>
                    </a:lnTo>
                    <a:lnTo>
                      <a:pt x="268" y="408"/>
                    </a:lnTo>
                    <a:lnTo>
                      <a:pt x="268" y="408"/>
                    </a:lnTo>
                    <a:lnTo>
                      <a:pt x="232" y="410"/>
                    </a:lnTo>
                    <a:lnTo>
                      <a:pt x="232" y="410"/>
                    </a:lnTo>
                    <a:lnTo>
                      <a:pt x="228" y="416"/>
                    </a:lnTo>
                    <a:lnTo>
                      <a:pt x="228" y="422"/>
                    </a:lnTo>
                    <a:lnTo>
                      <a:pt x="230" y="430"/>
                    </a:lnTo>
                    <a:lnTo>
                      <a:pt x="240" y="440"/>
                    </a:lnTo>
                    <a:lnTo>
                      <a:pt x="240" y="440"/>
                    </a:lnTo>
                    <a:lnTo>
                      <a:pt x="228" y="444"/>
                    </a:lnTo>
                    <a:lnTo>
                      <a:pt x="218" y="450"/>
                    </a:lnTo>
                    <a:lnTo>
                      <a:pt x="208" y="456"/>
                    </a:lnTo>
                    <a:lnTo>
                      <a:pt x="200" y="464"/>
                    </a:lnTo>
                    <a:lnTo>
                      <a:pt x="184" y="480"/>
                    </a:lnTo>
                    <a:lnTo>
                      <a:pt x="168" y="500"/>
                    </a:lnTo>
                    <a:lnTo>
                      <a:pt x="168" y="500"/>
                    </a:lnTo>
                    <a:lnTo>
                      <a:pt x="166" y="514"/>
                    </a:lnTo>
                    <a:lnTo>
                      <a:pt x="166" y="514"/>
                    </a:lnTo>
                    <a:lnTo>
                      <a:pt x="158" y="522"/>
                    </a:lnTo>
                    <a:lnTo>
                      <a:pt x="150" y="528"/>
                    </a:lnTo>
                    <a:lnTo>
                      <a:pt x="136" y="538"/>
                    </a:lnTo>
                    <a:lnTo>
                      <a:pt x="136" y="538"/>
                    </a:lnTo>
                    <a:close/>
                  </a:path>
                </a:pathLst>
              </a:custGeom>
              <a:solidFill>
                <a:srgbClr val="A3A3E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3" name="Freeform 15"/>
              <p:cNvSpPr/>
              <p:nvPr/>
            </p:nvSpPr>
            <p:spPr>
              <a:xfrm>
                <a:off x="7185" y="7380"/>
                <a:ext cx="1515" cy="1330"/>
              </a:xfrm>
              <a:custGeom>
                <a:avLst/>
                <a:gdLst/>
                <a:ahLst/>
                <a:cxnLst>
                  <a:cxn ang="0">
                    <a:pos x="210" y="516"/>
                  </a:cxn>
                  <a:cxn ang="0">
                    <a:pos x="172" y="494"/>
                  </a:cxn>
                  <a:cxn ang="0">
                    <a:pos x="126" y="498"/>
                  </a:cxn>
                  <a:cxn ang="0">
                    <a:pos x="96" y="530"/>
                  </a:cxn>
                  <a:cxn ang="0">
                    <a:pos x="104" y="494"/>
                  </a:cxn>
                  <a:cxn ang="0">
                    <a:pos x="62" y="432"/>
                  </a:cxn>
                  <a:cxn ang="0">
                    <a:pos x="84" y="356"/>
                  </a:cxn>
                  <a:cxn ang="0">
                    <a:pos x="88" y="336"/>
                  </a:cxn>
                  <a:cxn ang="0">
                    <a:pos x="70" y="304"/>
                  </a:cxn>
                  <a:cxn ang="0">
                    <a:pos x="20" y="314"/>
                  </a:cxn>
                  <a:cxn ang="0">
                    <a:pos x="6" y="302"/>
                  </a:cxn>
                  <a:cxn ang="0">
                    <a:pos x="0" y="278"/>
                  </a:cxn>
                  <a:cxn ang="0">
                    <a:pos x="10" y="240"/>
                  </a:cxn>
                  <a:cxn ang="0">
                    <a:pos x="60" y="218"/>
                  </a:cxn>
                  <a:cxn ang="0">
                    <a:pos x="90" y="226"/>
                  </a:cxn>
                  <a:cxn ang="0">
                    <a:pos x="134" y="234"/>
                  </a:cxn>
                  <a:cxn ang="0">
                    <a:pos x="158" y="214"/>
                  </a:cxn>
                  <a:cxn ang="0">
                    <a:pos x="174" y="194"/>
                  </a:cxn>
                  <a:cxn ang="0">
                    <a:pos x="252" y="204"/>
                  </a:cxn>
                  <a:cxn ang="0">
                    <a:pos x="264" y="182"/>
                  </a:cxn>
                  <a:cxn ang="0">
                    <a:pos x="266" y="146"/>
                  </a:cxn>
                  <a:cxn ang="0">
                    <a:pos x="196" y="108"/>
                  </a:cxn>
                  <a:cxn ang="0">
                    <a:pos x="192" y="88"/>
                  </a:cxn>
                  <a:cxn ang="0">
                    <a:pos x="216" y="78"/>
                  </a:cxn>
                  <a:cxn ang="0">
                    <a:pos x="278" y="102"/>
                  </a:cxn>
                  <a:cxn ang="0">
                    <a:pos x="326" y="88"/>
                  </a:cxn>
                  <a:cxn ang="0">
                    <a:pos x="378" y="44"/>
                  </a:cxn>
                  <a:cxn ang="0">
                    <a:pos x="390" y="14"/>
                  </a:cxn>
                  <a:cxn ang="0">
                    <a:pos x="414" y="0"/>
                  </a:cxn>
                  <a:cxn ang="0">
                    <a:pos x="444" y="10"/>
                  </a:cxn>
                  <a:cxn ang="0">
                    <a:pos x="468" y="66"/>
                  </a:cxn>
                  <a:cxn ang="0">
                    <a:pos x="526" y="130"/>
                  </a:cxn>
                  <a:cxn ang="0">
                    <a:pos x="562" y="154"/>
                  </a:cxn>
                  <a:cxn ang="0">
                    <a:pos x="564" y="196"/>
                  </a:cxn>
                  <a:cxn ang="0">
                    <a:pos x="534" y="216"/>
                  </a:cxn>
                  <a:cxn ang="0">
                    <a:pos x="506" y="246"/>
                  </a:cxn>
                  <a:cxn ang="0">
                    <a:pos x="532" y="258"/>
                  </a:cxn>
                  <a:cxn ang="0">
                    <a:pos x="568" y="326"/>
                  </a:cxn>
                  <a:cxn ang="0">
                    <a:pos x="592" y="356"/>
                  </a:cxn>
                  <a:cxn ang="0">
                    <a:pos x="590" y="380"/>
                  </a:cxn>
                  <a:cxn ang="0">
                    <a:pos x="546" y="408"/>
                  </a:cxn>
                  <a:cxn ang="0">
                    <a:pos x="482" y="460"/>
                  </a:cxn>
                  <a:cxn ang="0">
                    <a:pos x="434" y="472"/>
                  </a:cxn>
                  <a:cxn ang="0">
                    <a:pos x="392" y="456"/>
                  </a:cxn>
                  <a:cxn ang="0">
                    <a:pos x="358" y="436"/>
                  </a:cxn>
                  <a:cxn ang="0">
                    <a:pos x="332" y="442"/>
                  </a:cxn>
                  <a:cxn ang="0">
                    <a:pos x="302" y="492"/>
                  </a:cxn>
                  <a:cxn ang="0">
                    <a:pos x="266" y="528"/>
                  </a:cxn>
                </a:cxnLst>
                <a:rect l="0" t="0" r="0" b="0"/>
                <a:pathLst>
                  <a:path w="606" h="532">
                    <a:moveTo>
                      <a:pt x="240" y="532"/>
                    </a:moveTo>
                    <a:lnTo>
                      <a:pt x="240" y="532"/>
                    </a:lnTo>
                    <a:lnTo>
                      <a:pt x="222" y="524"/>
                    </a:lnTo>
                    <a:lnTo>
                      <a:pt x="210" y="516"/>
                    </a:lnTo>
                    <a:lnTo>
                      <a:pt x="202" y="508"/>
                    </a:lnTo>
                    <a:lnTo>
                      <a:pt x="194" y="502"/>
                    </a:lnTo>
                    <a:lnTo>
                      <a:pt x="194" y="502"/>
                    </a:lnTo>
                    <a:lnTo>
                      <a:pt x="172" y="494"/>
                    </a:lnTo>
                    <a:lnTo>
                      <a:pt x="172" y="494"/>
                    </a:lnTo>
                    <a:lnTo>
                      <a:pt x="152" y="494"/>
                    </a:lnTo>
                    <a:lnTo>
                      <a:pt x="138" y="494"/>
                    </a:lnTo>
                    <a:lnTo>
                      <a:pt x="126" y="498"/>
                    </a:lnTo>
                    <a:lnTo>
                      <a:pt x="112" y="508"/>
                    </a:lnTo>
                    <a:lnTo>
                      <a:pt x="112" y="508"/>
                    </a:lnTo>
                    <a:lnTo>
                      <a:pt x="96" y="530"/>
                    </a:lnTo>
                    <a:lnTo>
                      <a:pt x="96" y="530"/>
                    </a:lnTo>
                    <a:lnTo>
                      <a:pt x="96" y="518"/>
                    </a:lnTo>
                    <a:lnTo>
                      <a:pt x="98" y="508"/>
                    </a:lnTo>
                    <a:lnTo>
                      <a:pt x="104" y="494"/>
                    </a:lnTo>
                    <a:lnTo>
                      <a:pt x="104" y="494"/>
                    </a:lnTo>
                    <a:lnTo>
                      <a:pt x="106" y="452"/>
                    </a:lnTo>
                    <a:lnTo>
                      <a:pt x="106" y="452"/>
                    </a:lnTo>
                    <a:lnTo>
                      <a:pt x="62" y="432"/>
                    </a:lnTo>
                    <a:lnTo>
                      <a:pt x="62" y="432"/>
                    </a:lnTo>
                    <a:lnTo>
                      <a:pt x="64" y="420"/>
                    </a:lnTo>
                    <a:lnTo>
                      <a:pt x="68" y="410"/>
                    </a:lnTo>
                    <a:lnTo>
                      <a:pt x="68" y="410"/>
                    </a:lnTo>
                    <a:lnTo>
                      <a:pt x="84" y="356"/>
                    </a:lnTo>
                    <a:lnTo>
                      <a:pt x="84" y="356"/>
                    </a:lnTo>
                    <a:lnTo>
                      <a:pt x="88" y="352"/>
                    </a:lnTo>
                    <a:lnTo>
                      <a:pt x="88" y="346"/>
                    </a:lnTo>
                    <a:lnTo>
                      <a:pt x="88" y="336"/>
                    </a:lnTo>
                    <a:lnTo>
                      <a:pt x="84" y="320"/>
                    </a:lnTo>
                    <a:lnTo>
                      <a:pt x="84" y="320"/>
                    </a:lnTo>
                    <a:lnTo>
                      <a:pt x="70" y="304"/>
                    </a:lnTo>
                    <a:lnTo>
                      <a:pt x="70" y="304"/>
                    </a:lnTo>
                    <a:lnTo>
                      <a:pt x="58" y="306"/>
                    </a:lnTo>
                    <a:lnTo>
                      <a:pt x="46" y="308"/>
                    </a:lnTo>
                    <a:lnTo>
                      <a:pt x="20" y="314"/>
                    </a:lnTo>
                    <a:lnTo>
                      <a:pt x="20" y="314"/>
                    </a:lnTo>
                    <a:lnTo>
                      <a:pt x="14" y="314"/>
                    </a:lnTo>
                    <a:lnTo>
                      <a:pt x="10" y="310"/>
                    </a:lnTo>
                    <a:lnTo>
                      <a:pt x="8" y="308"/>
                    </a:lnTo>
                    <a:lnTo>
                      <a:pt x="6" y="302"/>
                    </a:lnTo>
                    <a:lnTo>
                      <a:pt x="6" y="294"/>
                    </a:lnTo>
                    <a:lnTo>
                      <a:pt x="6" y="290"/>
                    </a:lnTo>
                    <a:lnTo>
                      <a:pt x="6" y="290"/>
                    </a:lnTo>
                    <a:lnTo>
                      <a:pt x="0" y="278"/>
                    </a:lnTo>
                    <a:lnTo>
                      <a:pt x="0" y="278"/>
                    </a:lnTo>
                    <a:lnTo>
                      <a:pt x="2" y="262"/>
                    </a:lnTo>
                    <a:lnTo>
                      <a:pt x="4" y="250"/>
                    </a:lnTo>
                    <a:lnTo>
                      <a:pt x="10" y="240"/>
                    </a:lnTo>
                    <a:lnTo>
                      <a:pt x="16" y="234"/>
                    </a:lnTo>
                    <a:lnTo>
                      <a:pt x="24" y="228"/>
                    </a:lnTo>
                    <a:lnTo>
                      <a:pt x="34" y="224"/>
                    </a:lnTo>
                    <a:lnTo>
                      <a:pt x="60" y="218"/>
                    </a:lnTo>
                    <a:lnTo>
                      <a:pt x="60" y="218"/>
                    </a:lnTo>
                    <a:lnTo>
                      <a:pt x="74" y="218"/>
                    </a:lnTo>
                    <a:lnTo>
                      <a:pt x="74" y="218"/>
                    </a:lnTo>
                    <a:lnTo>
                      <a:pt x="90" y="226"/>
                    </a:lnTo>
                    <a:lnTo>
                      <a:pt x="106" y="232"/>
                    </a:lnTo>
                    <a:lnTo>
                      <a:pt x="114" y="234"/>
                    </a:lnTo>
                    <a:lnTo>
                      <a:pt x="124" y="236"/>
                    </a:lnTo>
                    <a:lnTo>
                      <a:pt x="134" y="234"/>
                    </a:lnTo>
                    <a:lnTo>
                      <a:pt x="144" y="230"/>
                    </a:lnTo>
                    <a:lnTo>
                      <a:pt x="144" y="230"/>
                    </a:lnTo>
                    <a:lnTo>
                      <a:pt x="158" y="214"/>
                    </a:lnTo>
                    <a:lnTo>
                      <a:pt x="158" y="214"/>
                    </a:lnTo>
                    <a:lnTo>
                      <a:pt x="164" y="196"/>
                    </a:lnTo>
                    <a:lnTo>
                      <a:pt x="164" y="196"/>
                    </a:lnTo>
                    <a:lnTo>
                      <a:pt x="174" y="194"/>
                    </a:lnTo>
                    <a:lnTo>
                      <a:pt x="174" y="194"/>
                    </a:lnTo>
                    <a:lnTo>
                      <a:pt x="178" y="198"/>
                    </a:lnTo>
                    <a:lnTo>
                      <a:pt x="186" y="200"/>
                    </a:lnTo>
                    <a:lnTo>
                      <a:pt x="206" y="202"/>
                    </a:lnTo>
                    <a:lnTo>
                      <a:pt x="252" y="204"/>
                    </a:lnTo>
                    <a:lnTo>
                      <a:pt x="252" y="204"/>
                    </a:lnTo>
                    <a:lnTo>
                      <a:pt x="258" y="196"/>
                    </a:lnTo>
                    <a:lnTo>
                      <a:pt x="262" y="190"/>
                    </a:lnTo>
                    <a:lnTo>
                      <a:pt x="264" y="182"/>
                    </a:lnTo>
                    <a:lnTo>
                      <a:pt x="266" y="174"/>
                    </a:lnTo>
                    <a:lnTo>
                      <a:pt x="266" y="160"/>
                    </a:lnTo>
                    <a:lnTo>
                      <a:pt x="266" y="146"/>
                    </a:lnTo>
                    <a:lnTo>
                      <a:pt x="266" y="146"/>
                    </a:lnTo>
                    <a:lnTo>
                      <a:pt x="256" y="136"/>
                    </a:lnTo>
                    <a:lnTo>
                      <a:pt x="248" y="130"/>
                    </a:lnTo>
                    <a:lnTo>
                      <a:pt x="230" y="120"/>
                    </a:lnTo>
                    <a:lnTo>
                      <a:pt x="196" y="108"/>
                    </a:lnTo>
                    <a:lnTo>
                      <a:pt x="196" y="108"/>
                    </a:lnTo>
                    <a:lnTo>
                      <a:pt x="194" y="100"/>
                    </a:lnTo>
                    <a:lnTo>
                      <a:pt x="192" y="94"/>
                    </a:lnTo>
                    <a:lnTo>
                      <a:pt x="192" y="88"/>
                    </a:lnTo>
                    <a:lnTo>
                      <a:pt x="194" y="84"/>
                    </a:lnTo>
                    <a:lnTo>
                      <a:pt x="198" y="82"/>
                    </a:lnTo>
                    <a:lnTo>
                      <a:pt x="202" y="80"/>
                    </a:lnTo>
                    <a:lnTo>
                      <a:pt x="216" y="78"/>
                    </a:lnTo>
                    <a:lnTo>
                      <a:pt x="216" y="78"/>
                    </a:lnTo>
                    <a:lnTo>
                      <a:pt x="238" y="94"/>
                    </a:lnTo>
                    <a:lnTo>
                      <a:pt x="238" y="94"/>
                    </a:lnTo>
                    <a:lnTo>
                      <a:pt x="278" y="102"/>
                    </a:lnTo>
                    <a:lnTo>
                      <a:pt x="278" y="102"/>
                    </a:lnTo>
                    <a:lnTo>
                      <a:pt x="294" y="100"/>
                    </a:lnTo>
                    <a:lnTo>
                      <a:pt x="310" y="96"/>
                    </a:lnTo>
                    <a:lnTo>
                      <a:pt x="326" y="88"/>
                    </a:lnTo>
                    <a:lnTo>
                      <a:pt x="342" y="80"/>
                    </a:lnTo>
                    <a:lnTo>
                      <a:pt x="356" y="68"/>
                    </a:lnTo>
                    <a:lnTo>
                      <a:pt x="368" y="56"/>
                    </a:lnTo>
                    <a:lnTo>
                      <a:pt x="378" y="44"/>
                    </a:lnTo>
                    <a:lnTo>
                      <a:pt x="386" y="30"/>
                    </a:lnTo>
                    <a:lnTo>
                      <a:pt x="386" y="30"/>
                    </a:lnTo>
                    <a:lnTo>
                      <a:pt x="388" y="22"/>
                    </a:lnTo>
                    <a:lnTo>
                      <a:pt x="390" y="14"/>
                    </a:lnTo>
                    <a:lnTo>
                      <a:pt x="394" y="8"/>
                    </a:lnTo>
                    <a:lnTo>
                      <a:pt x="400" y="4"/>
                    </a:lnTo>
                    <a:lnTo>
                      <a:pt x="406" y="2"/>
                    </a:lnTo>
                    <a:lnTo>
                      <a:pt x="414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8" y="4"/>
                    </a:lnTo>
                    <a:lnTo>
                      <a:pt x="444" y="10"/>
                    </a:lnTo>
                    <a:lnTo>
                      <a:pt x="450" y="16"/>
                    </a:lnTo>
                    <a:lnTo>
                      <a:pt x="456" y="24"/>
                    </a:lnTo>
                    <a:lnTo>
                      <a:pt x="464" y="44"/>
                    </a:lnTo>
                    <a:lnTo>
                      <a:pt x="468" y="66"/>
                    </a:lnTo>
                    <a:lnTo>
                      <a:pt x="468" y="66"/>
                    </a:lnTo>
                    <a:lnTo>
                      <a:pt x="494" y="98"/>
                    </a:lnTo>
                    <a:lnTo>
                      <a:pt x="508" y="114"/>
                    </a:lnTo>
                    <a:lnTo>
                      <a:pt x="526" y="130"/>
                    </a:lnTo>
                    <a:lnTo>
                      <a:pt x="526" y="130"/>
                    </a:lnTo>
                    <a:lnTo>
                      <a:pt x="558" y="142"/>
                    </a:lnTo>
                    <a:lnTo>
                      <a:pt x="558" y="142"/>
                    </a:lnTo>
                    <a:lnTo>
                      <a:pt x="562" y="154"/>
                    </a:lnTo>
                    <a:lnTo>
                      <a:pt x="566" y="170"/>
                    </a:lnTo>
                    <a:lnTo>
                      <a:pt x="566" y="178"/>
                    </a:lnTo>
                    <a:lnTo>
                      <a:pt x="566" y="188"/>
                    </a:lnTo>
                    <a:lnTo>
                      <a:pt x="564" y="196"/>
                    </a:lnTo>
                    <a:lnTo>
                      <a:pt x="558" y="204"/>
                    </a:lnTo>
                    <a:lnTo>
                      <a:pt x="558" y="204"/>
                    </a:lnTo>
                    <a:lnTo>
                      <a:pt x="546" y="210"/>
                    </a:lnTo>
                    <a:lnTo>
                      <a:pt x="534" y="216"/>
                    </a:lnTo>
                    <a:lnTo>
                      <a:pt x="516" y="222"/>
                    </a:lnTo>
                    <a:lnTo>
                      <a:pt x="510" y="228"/>
                    </a:lnTo>
                    <a:lnTo>
                      <a:pt x="506" y="234"/>
                    </a:lnTo>
                    <a:lnTo>
                      <a:pt x="506" y="246"/>
                    </a:lnTo>
                    <a:lnTo>
                      <a:pt x="506" y="262"/>
                    </a:lnTo>
                    <a:lnTo>
                      <a:pt x="506" y="262"/>
                    </a:lnTo>
                    <a:lnTo>
                      <a:pt x="518" y="262"/>
                    </a:lnTo>
                    <a:lnTo>
                      <a:pt x="532" y="258"/>
                    </a:lnTo>
                    <a:lnTo>
                      <a:pt x="532" y="258"/>
                    </a:lnTo>
                    <a:lnTo>
                      <a:pt x="572" y="256"/>
                    </a:lnTo>
                    <a:lnTo>
                      <a:pt x="572" y="256"/>
                    </a:lnTo>
                    <a:lnTo>
                      <a:pt x="568" y="326"/>
                    </a:lnTo>
                    <a:lnTo>
                      <a:pt x="568" y="326"/>
                    </a:lnTo>
                    <a:lnTo>
                      <a:pt x="572" y="334"/>
                    </a:lnTo>
                    <a:lnTo>
                      <a:pt x="576" y="340"/>
                    </a:lnTo>
                    <a:lnTo>
                      <a:pt x="592" y="356"/>
                    </a:lnTo>
                    <a:lnTo>
                      <a:pt x="592" y="356"/>
                    </a:lnTo>
                    <a:lnTo>
                      <a:pt x="606" y="378"/>
                    </a:lnTo>
                    <a:lnTo>
                      <a:pt x="606" y="378"/>
                    </a:lnTo>
                    <a:lnTo>
                      <a:pt x="590" y="380"/>
                    </a:lnTo>
                    <a:lnTo>
                      <a:pt x="576" y="384"/>
                    </a:lnTo>
                    <a:lnTo>
                      <a:pt x="554" y="398"/>
                    </a:lnTo>
                    <a:lnTo>
                      <a:pt x="554" y="398"/>
                    </a:lnTo>
                    <a:lnTo>
                      <a:pt x="546" y="408"/>
                    </a:lnTo>
                    <a:lnTo>
                      <a:pt x="538" y="416"/>
                    </a:lnTo>
                    <a:lnTo>
                      <a:pt x="520" y="430"/>
                    </a:lnTo>
                    <a:lnTo>
                      <a:pt x="500" y="444"/>
                    </a:lnTo>
                    <a:lnTo>
                      <a:pt x="482" y="460"/>
                    </a:lnTo>
                    <a:lnTo>
                      <a:pt x="482" y="460"/>
                    </a:lnTo>
                    <a:lnTo>
                      <a:pt x="466" y="464"/>
                    </a:lnTo>
                    <a:lnTo>
                      <a:pt x="450" y="470"/>
                    </a:lnTo>
                    <a:lnTo>
                      <a:pt x="434" y="472"/>
                    </a:lnTo>
                    <a:lnTo>
                      <a:pt x="420" y="472"/>
                    </a:lnTo>
                    <a:lnTo>
                      <a:pt x="420" y="472"/>
                    </a:lnTo>
                    <a:lnTo>
                      <a:pt x="392" y="456"/>
                    </a:lnTo>
                    <a:lnTo>
                      <a:pt x="392" y="456"/>
                    </a:lnTo>
                    <a:lnTo>
                      <a:pt x="376" y="440"/>
                    </a:lnTo>
                    <a:lnTo>
                      <a:pt x="372" y="438"/>
                    </a:lnTo>
                    <a:lnTo>
                      <a:pt x="368" y="436"/>
                    </a:lnTo>
                    <a:lnTo>
                      <a:pt x="358" y="436"/>
                    </a:lnTo>
                    <a:lnTo>
                      <a:pt x="342" y="436"/>
                    </a:lnTo>
                    <a:lnTo>
                      <a:pt x="342" y="436"/>
                    </a:lnTo>
                    <a:lnTo>
                      <a:pt x="336" y="438"/>
                    </a:lnTo>
                    <a:lnTo>
                      <a:pt x="332" y="442"/>
                    </a:lnTo>
                    <a:lnTo>
                      <a:pt x="332" y="442"/>
                    </a:lnTo>
                    <a:lnTo>
                      <a:pt x="330" y="464"/>
                    </a:lnTo>
                    <a:lnTo>
                      <a:pt x="330" y="464"/>
                    </a:lnTo>
                    <a:lnTo>
                      <a:pt x="302" y="492"/>
                    </a:lnTo>
                    <a:lnTo>
                      <a:pt x="290" y="506"/>
                    </a:lnTo>
                    <a:lnTo>
                      <a:pt x="278" y="522"/>
                    </a:lnTo>
                    <a:lnTo>
                      <a:pt x="278" y="522"/>
                    </a:lnTo>
                    <a:lnTo>
                      <a:pt x="266" y="528"/>
                    </a:lnTo>
                    <a:lnTo>
                      <a:pt x="256" y="530"/>
                    </a:lnTo>
                    <a:lnTo>
                      <a:pt x="240" y="532"/>
                    </a:lnTo>
                    <a:lnTo>
                      <a:pt x="240" y="532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4" name="Freeform 16"/>
              <p:cNvSpPr/>
              <p:nvPr/>
            </p:nvSpPr>
            <p:spPr>
              <a:xfrm>
                <a:off x="8475" y="7105"/>
                <a:ext cx="1345" cy="1595"/>
              </a:xfrm>
              <a:custGeom>
                <a:avLst/>
                <a:gdLst/>
                <a:ahLst/>
                <a:cxnLst>
                  <a:cxn ang="0">
                    <a:pos x="324" y="632"/>
                  </a:cxn>
                  <a:cxn ang="0">
                    <a:pos x="306" y="628"/>
                  </a:cxn>
                  <a:cxn ang="0">
                    <a:pos x="282" y="636"/>
                  </a:cxn>
                  <a:cxn ang="0">
                    <a:pos x="272" y="608"/>
                  </a:cxn>
                  <a:cxn ang="0">
                    <a:pos x="258" y="594"/>
                  </a:cxn>
                  <a:cxn ang="0">
                    <a:pos x="234" y="594"/>
                  </a:cxn>
                  <a:cxn ang="0">
                    <a:pos x="234" y="580"/>
                  </a:cxn>
                  <a:cxn ang="0">
                    <a:pos x="268" y="508"/>
                  </a:cxn>
                  <a:cxn ang="0">
                    <a:pos x="240" y="472"/>
                  </a:cxn>
                  <a:cxn ang="0">
                    <a:pos x="226" y="452"/>
                  </a:cxn>
                  <a:cxn ang="0">
                    <a:pos x="204" y="448"/>
                  </a:cxn>
                  <a:cxn ang="0">
                    <a:pos x="172" y="456"/>
                  </a:cxn>
                  <a:cxn ang="0">
                    <a:pos x="132" y="486"/>
                  </a:cxn>
                  <a:cxn ang="0">
                    <a:pos x="98" y="488"/>
                  </a:cxn>
                  <a:cxn ang="0">
                    <a:pos x="86" y="458"/>
                  </a:cxn>
                  <a:cxn ang="0">
                    <a:pos x="68" y="442"/>
                  </a:cxn>
                  <a:cxn ang="0">
                    <a:pos x="64" y="354"/>
                  </a:cxn>
                  <a:cxn ang="0">
                    <a:pos x="14" y="358"/>
                  </a:cxn>
                  <a:cxn ang="0">
                    <a:pos x="0" y="352"/>
                  </a:cxn>
                  <a:cxn ang="0">
                    <a:pos x="8" y="340"/>
                  </a:cxn>
                  <a:cxn ang="0">
                    <a:pos x="32" y="334"/>
                  </a:cxn>
                  <a:cxn ang="0">
                    <a:pos x="54" y="312"/>
                  </a:cxn>
                  <a:cxn ang="0">
                    <a:pos x="62" y="284"/>
                  </a:cxn>
                  <a:cxn ang="0">
                    <a:pos x="46" y="154"/>
                  </a:cxn>
                  <a:cxn ang="0">
                    <a:pos x="40" y="130"/>
                  </a:cxn>
                  <a:cxn ang="0">
                    <a:pos x="64" y="108"/>
                  </a:cxn>
                  <a:cxn ang="0">
                    <a:pos x="80" y="78"/>
                  </a:cxn>
                  <a:cxn ang="0">
                    <a:pos x="114" y="56"/>
                  </a:cxn>
                  <a:cxn ang="0">
                    <a:pos x="142" y="58"/>
                  </a:cxn>
                  <a:cxn ang="0">
                    <a:pos x="158" y="54"/>
                  </a:cxn>
                  <a:cxn ang="0">
                    <a:pos x="168" y="42"/>
                  </a:cxn>
                  <a:cxn ang="0">
                    <a:pos x="158" y="14"/>
                  </a:cxn>
                  <a:cxn ang="0">
                    <a:pos x="156" y="4"/>
                  </a:cxn>
                  <a:cxn ang="0">
                    <a:pos x="174" y="2"/>
                  </a:cxn>
                  <a:cxn ang="0">
                    <a:pos x="210" y="12"/>
                  </a:cxn>
                  <a:cxn ang="0">
                    <a:pos x="274" y="34"/>
                  </a:cxn>
                  <a:cxn ang="0">
                    <a:pos x="312" y="56"/>
                  </a:cxn>
                  <a:cxn ang="0">
                    <a:pos x="372" y="68"/>
                  </a:cxn>
                  <a:cxn ang="0">
                    <a:pos x="392" y="44"/>
                  </a:cxn>
                  <a:cxn ang="0">
                    <a:pos x="420" y="60"/>
                  </a:cxn>
                  <a:cxn ang="0">
                    <a:pos x="450" y="82"/>
                  </a:cxn>
                  <a:cxn ang="0">
                    <a:pos x="482" y="100"/>
                  </a:cxn>
                  <a:cxn ang="0">
                    <a:pos x="514" y="134"/>
                  </a:cxn>
                  <a:cxn ang="0">
                    <a:pos x="522" y="180"/>
                  </a:cxn>
                  <a:cxn ang="0">
                    <a:pos x="516" y="214"/>
                  </a:cxn>
                  <a:cxn ang="0">
                    <a:pos x="486" y="248"/>
                  </a:cxn>
                  <a:cxn ang="0">
                    <a:pos x="480" y="286"/>
                  </a:cxn>
                  <a:cxn ang="0">
                    <a:pos x="494" y="320"/>
                  </a:cxn>
                  <a:cxn ang="0">
                    <a:pos x="502" y="344"/>
                  </a:cxn>
                  <a:cxn ang="0">
                    <a:pos x="522" y="414"/>
                  </a:cxn>
                  <a:cxn ang="0">
                    <a:pos x="532" y="440"/>
                  </a:cxn>
                  <a:cxn ang="0">
                    <a:pos x="528" y="472"/>
                  </a:cxn>
                  <a:cxn ang="0">
                    <a:pos x="538" y="536"/>
                  </a:cxn>
                  <a:cxn ang="0">
                    <a:pos x="426" y="540"/>
                  </a:cxn>
                  <a:cxn ang="0">
                    <a:pos x="428" y="558"/>
                  </a:cxn>
                  <a:cxn ang="0">
                    <a:pos x="446" y="580"/>
                  </a:cxn>
                  <a:cxn ang="0">
                    <a:pos x="436" y="598"/>
                  </a:cxn>
                  <a:cxn ang="0">
                    <a:pos x="402" y="568"/>
                  </a:cxn>
                  <a:cxn ang="0">
                    <a:pos x="368" y="566"/>
                  </a:cxn>
                  <a:cxn ang="0">
                    <a:pos x="348" y="604"/>
                  </a:cxn>
                  <a:cxn ang="0">
                    <a:pos x="336" y="634"/>
                  </a:cxn>
                </a:cxnLst>
                <a:rect l="0" t="0" r="0" b="0"/>
                <a:pathLst>
                  <a:path w="538" h="638">
                    <a:moveTo>
                      <a:pt x="332" y="638"/>
                    </a:moveTo>
                    <a:lnTo>
                      <a:pt x="332" y="638"/>
                    </a:lnTo>
                    <a:lnTo>
                      <a:pt x="324" y="632"/>
                    </a:lnTo>
                    <a:lnTo>
                      <a:pt x="318" y="630"/>
                    </a:lnTo>
                    <a:lnTo>
                      <a:pt x="312" y="628"/>
                    </a:lnTo>
                    <a:lnTo>
                      <a:pt x="306" y="628"/>
                    </a:lnTo>
                    <a:lnTo>
                      <a:pt x="294" y="632"/>
                    </a:lnTo>
                    <a:lnTo>
                      <a:pt x="282" y="636"/>
                    </a:lnTo>
                    <a:lnTo>
                      <a:pt x="282" y="636"/>
                    </a:lnTo>
                    <a:lnTo>
                      <a:pt x="274" y="620"/>
                    </a:lnTo>
                    <a:lnTo>
                      <a:pt x="274" y="620"/>
                    </a:lnTo>
                    <a:lnTo>
                      <a:pt x="272" y="608"/>
                    </a:lnTo>
                    <a:lnTo>
                      <a:pt x="270" y="600"/>
                    </a:lnTo>
                    <a:lnTo>
                      <a:pt x="264" y="596"/>
                    </a:lnTo>
                    <a:lnTo>
                      <a:pt x="258" y="594"/>
                    </a:lnTo>
                    <a:lnTo>
                      <a:pt x="252" y="592"/>
                    </a:lnTo>
                    <a:lnTo>
                      <a:pt x="246" y="592"/>
                    </a:lnTo>
                    <a:lnTo>
                      <a:pt x="234" y="594"/>
                    </a:lnTo>
                    <a:lnTo>
                      <a:pt x="234" y="594"/>
                    </a:lnTo>
                    <a:lnTo>
                      <a:pt x="234" y="580"/>
                    </a:lnTo>
                    <a:lnTo>
                      <a:pt x="234" y="580"/>
                    </a:lnTo>
                    <a:lnTo>
                      <a:pt x="254" y="542"/>
                    </a:lnTo>
                    <a:lnTo>
                      <a:pt x="264" y="524"/>
                    </a:lnTo>
                    <a:lnTo>
                      <a:pt x="268" y="508"/>
                    </a:lnTo>
                    <a:lnTo>
                      <a:pt x="268" y="508"/>
                    </a:lnTo>
                    <a:lnTo>
                      <a:pt x="246" y="484"/>
                    </a:lnTo>
                    <a:lnTo>
                      <a:pt x="240" y="472"/>
                    </a:lnTo>
                    <a:lnTo>
                      <a:pt x="236" y="462"/>
                    </a:lnTo>
                    <a:lnTo>
                      <a:pt x="236" y="462"/>
                    </a:lnTo>
                    <a:lnTo>
                      <a:pt x="226" y="452"/>
                    </a:lnTo>
                    <a:lnTo>
                      <a:pt x="218" y="448"/>
                    </a:lnTo>
                    <a:lnTo>
                      <a:pt x="212" y="448"/>
                    </a:lnTo>
                    <a:lnTo>
                      <a:pt x="204" y="448"/>
                    </a:lnTo>
                    <a:lnTo>
                      <a:pt x="204" y="448"/>
                    </a:lnTo>
                    <a:lnTo>
                      <a:pt x="172" y="456"/>
                    </a:lnTo>
                    <a:lnTo>
                      <a:pt x="172" y="456"/>
                    </a:lnTo>
                    <a:lnTo>
                      <a:pt x="162" y="466"/>
                    </a:lnTo>
                    <a:lnTo>
                      <a:pt x="152" y="472"/>
                    </a:lnTo>
                    <a:lnTo>
                      <a:pt x="132" y="486"/>
                    </a:lnTo>
                    <a:lnTo>
                      <a:pt x="132" y="486"/>
                    </a:lnTo>
                    <a:lnTo>
                      <a:pt x="98" y="488"/>
                    </a:lnTo>
                    <a:lnTo>
                      <a:pt x="98" y="488"/>
                    </a:lnTo>
                    <a:lnTo>
                      <a:pt x="96" y="478"/>
                    </a:lnTo>
                    <a:lnTo>
                      <a:pt x="94" y="470"/>
                    </a:lnTo>
                    <a:lnTo>
                      <a:pt x="86" y="458"/>
                    </a:lnTo>
                    <a:lnTo>
                      <a:pt x="76" y="448"/>
                    </a:lnTo>
                    <a:lnTo>
                      <a:pt x="68" y="442"/>
                    </a:lnTo>
                    <a:lnTo>
                      <a:pt x="68" y="442"/>
                    </a:lnTo>
                    <a:lnTo>
                      <a:pt x="64" y="432"/>
                    </a:lnTo>
                    <a:lnTo>
                      <a:pt x="64" y="432"/>
                    </a:lnTo>
                    <a:lnTo>
                      <a:pt x="64" y="354"/>
                    </a:lnTo>
                    <a:lnTo>
                      <a:pt x="64" y="354"/>
                    </a:lnTo>
                    <a:lnTo>
                      <a:pt x="28" y="356"/>
                    </a:lnTo>
                    <a:lnTo>
                      <a:pt x="14" y="358"/>
                    </a:lnTo>
                    <a:lnTo>
                      <a:pt x="0" y="362"/>
                    </a:lnTo>
                    <a:lnTo>
                      <a:pt x="0" y="362"/>
                    </a:lnTo>
                    <a:lnTo>
                      <a:pt x="0" y="352"/>
                    </a:lnTo>
                    <a:lnTo>
                      <a:pt x="2" y="346"/>
                    </a:lnTo>
                    <a:lnTo>
                      <a:pt x="4" y="344"/>
                    </a:lnTo>
                    <a:lnTo>
                      <a:pt x="8" y="340"/>
                    </a:lnTo>
                    <a:lnTo>
                      <a:pt x="18" y="338"/>
                    </a:lnTo>
                    <a:lnTo>
                      <a:pt x="32" y="334"/>
                    </a:lnTo>
                    <a:lnTo>
                      <a:pt x="32" y="334"/>
                    </a:lnTo>
                    <a:lnTo>
                      <a:pt x="38" y="330"/>
                    </a:lnTo>
                    <a:lnTo>
                      <a:pt x="44" y="326"/>
                    </a:lnTo>
                    <a:lnTo>
                      <a:pt x="54" y="312"/>
                    </a:lnTo>
                    <a:lnTo>
                      <a:pt x="60" y="298"/>
                    </a:lnTo>
                    <a:lnTo>
                      <a:pt x="62" y="284"/>
                    </a:lnTo>
                    <a:lnTo>
                      <a:pt x="62" y="284"/>
                    </a:lnTo>
                    <a:lnTo>
                      <a:pt x="48" y="224"/>
                    </a:lnTo>
                    <a:lnTo>
                      <a:pt x="48" y="224"/>
                    </a:lnTo>
                    <a:lnTo>
                      <a:pt x="46" y="154"/>
                    </a:lnTo>
                    <a:lnTo>
                      <a:pt x="46" y="154"/>
                    </a:lnTo>
                    <a:lnTo>
                      <a:pt x="40" y="130"/>
                    </a:lnTo>
                    <a:lnTo>
                      <a:pt x="40" y="130"/>
                    </a:lnTo>
                    <a:lnTo>
                      <a:pt x="46" y="126"/>
                    </a:lnTo>
                    <a:lnTo>
                      <a:pt x="54" y="120"/>
                    </a:lnTo>
                    <a:lnTo>
                      <a:pt x="64" y="108"/>
                    </a:lnTo>
                    <a:lnTo>
                      <a:pt x="72" y="94"/>
                    </a:lnTo>
                    <a:lnTo>
                      <a:pt x="80" y="78"/>
                    </a:lnTo>
                    <a:lnTo>
                      <a:pt x="80" y="78"/>
                    </a:lnTo>
                    <a:lnTo>
                      <a:pt x="94" y="68"/>
                    </a:lnTo>
                    <a:lnTo>
                      <a:pt x="108" y="60"/>
                    </a:lnTo>
                    <a:lnTo>
                      <a:pt x="114" y="56"/>
                    </a:lnTo>
                    <a:lnTo>
                      <a:pt x="122" y="56"/>
                    </a:lnTo>
                    <a:lnTo>
                      <a:pt x="132" y="56"/>
                    </a:lnTo>
                    <a:lnTo>
                      <a:pt x="142" y="58"/>
                    </a:lnTo>
                    <a:lnTo>
                      <a:pt x="142" y="58"/>
                    </a:lnTo>
                    <a:lnTo>
                      <a:pt x="150" y="58"/>
                    </a:lnTo>
                    <a:lnTo>
                      <a:pt x="158" y="54"/>
                    </a:lnTo>
                    <a:lnTo>
                      <a:pt x="164" y="50"/>
                    </a:lnTo>
                    <a:lnTo>
                      <a:pt x="168" y="42"/>
                    </a:lnTo>
                    <a:lnTo>
                      <a:pt x="168" y="42"/>
                    </a:lnTo>
                    <a:lnTo>
                      <a:pt x="166" y="30"/>
                    </a:lnTo>
                    <a:lnTo>
                      <a:pt x="164" y="20"/>
                    </a:lnTo>
                    <a:lnTo>
                      <a:pt x="158" y="14"/>
                    </a:lnTo>
                    <a:lnTo>
                      <a:pt x="152" y="10"/>
                    </a:lnTo>
                    <a:lnTo>
                      <a:pt x="152" y="10"/>
                    </a:lnTo>
                    <a:lnTo>
                      <a:pt x="156" y="4"/>
                    </a:lnTo>
                    <a:lnTo>
                      <a:pt x="160" y="2"/>
                    </a:lnTo>
                    <a:lnTo>
                      <a:pt x="166" y="0"/>
                    </a:lnTo>
                    <a:lnTo>
                      <a:pt x="174" y="2"/>
                    </a:lnTo>
                    <a:lnTo>
                      <a:pt x="192" y="6"/>
                    </a:lnTo>
                    <a:lnTo>
                      <a:pt x="210" y="12"/>
                    </a:lnTo>
                    <a:lnTo>
                      <a:pt x="210" y="12"/>
                    </a:lnTo>
                    <a:lnTo>
                      <a:pt x="238" y="16"/>
                    </a:lnTo>
                    <a:lnTo>
                      <a:pt x="238" y="16"/>
                    </a:lnTo>
                    <a:lnTo>
                      <a:pt x="274" y="34"/>
                    </a:lnTo>
                    <a:lnTo>
                      <a:pt x="292" y="44"/>
                    </a:lnTo>
                    <a:lnTo>
                      <a:pt x="312" y="56"/>
                    </a:lnTo>
                    <a:lnTo>
                      <a:pt x="312" y="56"/>
                    </a:lnTo>
                    <a:lnTo>
                      <a:pt x="342" y="68"/>
                    </a:lnTo>
                    <a:lnTo>
                      <a:pt x="342" y="68"/>
                    </a:lnTo>
                    <a:lnTo>
                      <a:pt x="372" y="68"/>
                    </a:lnTo>
                    <a:lnTo>
                      <a:pt x="372" y="68"/>
                    </a:lnTo>
                    <a:lnTo>
                      <a:pt x="392" y="44"/>
                    </a:lnTo>
                    <a:lnTo>
                      <a:pt x="392" y="44"/>
                    </a:lnTo>
                    <a:lnTo>
                      <a:pt x="400" y="46"/>
                    </a:lnTo>
                    <a:lnTo>
                      <a:pt x="410" y="52"/>
                    </a:lnTo>
                    <a:lnTo>
                      <a:pt x="420" y="60"/>
                    </a:lnTo>
                    <a:lnTo>
                      <a:pt x="430" y="72"/>
                    </a:lnTo>
                    <a:lnTo>
                      <a:pt x="430" y="72"/>
                    </a:lnTo>
                    <a:lnTo>
                      <a:pt x="450" y="82"/>
                    </a:lnTo>
                    <a:lnTo>
                      <a:pt x="450" y="82"/>
                    </a:lnTo>
                    <a:lnTo>
                      <a:pt x="466" y="90"/>
                    </a:lnTo>
                    <a:lnTo>
                      <a:pt x="482" y="100"/>
                    </a:lnTo>
                    <a:lnTo>
                      <a:pt x="500" y="116"/>
                    </a:lnTo>
                    <a:lnTo>
                      <a:pt x="514" y="134"/>
                    </a:lnTo>
                    <a:lnTo>
                      <a:pt x="514" y="134"/>
                    </a:lnTo>
                    <a:lnTo>
                      <a:pt x="520" y="152"/>
                    </a:lnTo>
                    <a:lnTo>
                      <a:pt x="522" y="170"/>
                    </a:lnTo>
                    <a:lnTo>
                      <a:pt x="522" y="180"/>
                    </a:lnTo>
                    <a:lnTo>
                      <a:pt x="522" y="190"/>
                    </a:lnTo>
                    <a:lnTo>
                      <a:pt x="520" y="202"/>
                    </a:lnTo>
                    <a:lnTo>
                      <a:pt x="516" y="214"/>
                    </a:lnTo>
                    <a:lnTo>
                      <a:pt x="516" y="214"/>
                    </a:lnTo>
                    <a:lnTo>
                      <a:pt x="494" y="238"/>
                    </a:lnTo>
                    <a:lnTo>
                      <a:pt x="486" y="248"/>
                    </a:lnTo>
                    <a:lnTo>
                      <a:pt x="482" y="260"/>
                    </a:lnTo>
                    <a:lnTo>
                      <a:pt x="480" y="272"/>
                    </a:lnTo>
                    <a:lnTo>
                      <a:pt x="480" y="286"/>
                    </a:lnTo>
                    <a:lnTo>
                      <a:pt x="486" y="302"/>
                    </a:lnTo>
                    <a:lnTo>
                      <a:pt x="494" y="320"/>
                    </a:lnTo>
                    <a:lnTo>
                      <a:pt x="494" y="320"/>
                    </a:lnTo>
                    <a:lnTo>
                      <a:pt x="500" y="340"/>
                    </a:lnTo>
                    <a:lnTo>
                      <a:pt x="500" y="340"/>
                    </a:lnTo>
                    <a:lnTo>
                      <a:pt x="502" y="344"/>
                    </a:lnTo>
                    <a:lnTo>
                      <a:pt x="506" y="352"/>
                    </a:lnTo>
                    <a:lnTo>
                      <a:pt x="512" y="372"/>
                    </a:lnTo>
                    <a:lnTo>
                      <a:pt x="522" y="414"/>
                    </a:lnTo>
                    <a:lnTo>
                      <a:pt x="522" y="414"/>
                    </a:lnTo>
                    <a:lnTo>
                      <a:pt x="530" y="428"/>
                    </a:lnTo>
                    <a:lnTo>
                      <a:pt x="532" y="440"/>
                    </a:lnTo>
                    <a:lnTo>
                      <a:pt x="532" y="454"/>
                    </a:lnTo>
                    <a:lnTo>
                      <a:pt x="528" y="472"/>
                    </a:lnTo>
                    <a:lnTo>
                      <a:pt x="528" y="472"/>
                    </a:lnTo>
                    <a:lnTo>
                      <a:pt x="528" y="500"/>
                    </a:lnTo>
                    <a:lnTo>
                      <a:pt x="532" y="518"/>
                    </a:lnTo>
                    <a:lnTo>
                      <a:pt x="538" y="536"/>
                    </a:lnTo>
                    <a:lnTo>
                      <a:pt x="538" y="536"/>
                    </a:lnTo>
                    <a:lnTo>
                      <a:pt x="426" y="540"/>
                    </a:lnTo>
                    <a:lnTo>
                      <a:pt x="426" y="540"/>
                    </a:lnTo>
                    <a:lnTo>
                      <a:pt x="424" y="544"/>
                    </a:lnTo>
                    <a:lnTo>
                      <a:pt x="424" y="548"/>
                    </a:lnTo>
                    <a:lnTo>
                      <a:pt x="428" y="558"/>
                    </a:lnTo>
                    <a:lnTo>
                      <a:pt x="438" y="570"/>
                    </a:lnTo>
                    <a:lnTo>
                      <a:pt x="446" y="580"/>
                    </a:lnTo>
                    <a:lnTo>
                      <a:pt x="446" y="580"/>
                    </a:lnTo>
                    <a:lnTo>
                      <a:pt x="442" y="598"/>
                    </a:lnTo>
                    <a:lnTo>
                      <a:pt x="442" y="598"/>
                    </a:lnTo>
                    <a:lnTo>
                      <a:pt x="436" y="598"/>
                    </a:lnTo>
                    <a:lnTo>
                      <a:pt x="428" y="594"/>
                    </a:lnTo>
                    <a:lnTo>
                      <a:pt x="416" y="584"/>
                    </a:lnTo>
                    <a:lnTo>
                      <a:pt x="402" y="568"/>
                    </a:lnTo>
                    <a:lnTo>
                      <a:pt x="402" y="568"/>
                    </a:lnTo>
                    <a:lnTo>
                      <a:pt x="368" y="566"/>
                    </a:lnTo>
                    <a:lnTo>
                      <a:pt x="368" y="566"/>
                    </a:lnTo>
                    <a:lnTo>
                      <a:pt x="350" y="594"/>
                    </a:lnTo>
                    <a:lnTo>
                      <a:pt x="350" y="594"/>
                    </a:lnTo>
                    <a:lnTo>
                      <a:pt x="348" y="604"/>
                    </a:lnTo>
                    <a:lnTo>
                      <a:pt x="346" y="616"/>
                    </a:lnTo>
                    <a:lnTo>
                      <a:pt x="340" y="628"/>
                    </a:lnTo>
                    <a:lnTo>
                      <a:pt x="336" y="634"/>
                    </a:lnTo>
                    <a:lnTo>
                      <a:pt x="332" y="638"/>
                    </a:lnTo>
                    <a:lnTo>
                      <a:pt x="332" y="638"/>
                    </a:lnTo>
                    <a:close/>
                  </a:path>
                </a:pathLst>
              </a:custGeom>
              <a:solidFill>
                <a:srgbClr val="A3A3E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5" name="Freeform 17"/>
              <p:cNvSpPr/>
              <p:nvPr/>
            </p:nvSpPr>
            <p:spPr>
              <a:xfrm>
                <a:off x="9700" y="7015"/>
                <a:ext cx="1165" cy="1665"/>
              </a:xfrm>
              <a:custGeom>
                <a:avLst/>
                <a:gdLst/>
                <a:ahLst/>
                <a:cxnLst>
                  <a:cxn ang="0">
                    <a:pos x="112" y="660"/>
                  </a:cxn>
                  <a:cxn ang="0">
                    <a:pos x="94" y="656"/>
                  </a:cxn>
                  <a:cxn ang="0">
                    <a:pos x="134" y="598"/>
                  </a:cxn>
                  <a:cxn ang="0">
                    <a:pos x="128" y="566"/>
                  </a:cxn>
                  <a:cxn ang="0">
                    <a:pos x="104" y="568"/>
                  </a:cxn>
                  <a:cxn ang="0">
                    <a:pos x="88" y="576"/>
                  </a:cxn>
                  <a:cxn ang="0">
                    <a:pos x="48" y="536"/>
                  </a:cxn>
                  <a:cxn ang="0">
                    <a:pos x="52" y="494"/>
                  </a:cxn>
                  <a:cxn ang="0">
                    <a:pos x="52" y="456"/>
                  </a:cxn>
                  <a:cxn ang="0">
                    <a:pos x="42" y="446"/>
                  </a:cxn>
                  <a:cxn ang="0">
                    <a:pos x="30" y="398"/>
                  </a:cxn>
                  <a:cxn ang="0">
                    <a:pos x="16" y="356"/>
                  </a:cxn>
                  <a:cxn ang="0">
                    <a:pos x="2" y="316"/>
                  </a:cxn>
                  <a:cxn ang="0">
                    <a:pos x="6" y="292"/>
                  </a:cxn>
                  <a:cxn ang="0">
                    <a:pos x="16" y="280"/>
                  </a:cxn>
                  <a:cxn ang="0">
                    <a:pos x="42" y="240"/>
                  </a:cxn>
                  <a:cxn ang="0">
                    <a:pos x="42" y="188"/>
                  </a:cxn>
                  <a:cxn ang="0">
                    <a:pos x="22" y="146"/>
                  </a:cxn>
                  <a:cxn ang="0">
                    <a:pos x="46" y="126"/>
                  </a:cxn>
                  <a:cxn ang="0">
                    <a:pos x="78" y="116"/>
                  </a:cxn>
                  <a:cxn ang="0">
                    <a:pos x="88" y="114"/>
                  </a:cxn>
                  <a:cxn ang="0">
                    <a:pos x="102" y="98"/>
                  </a:cxn>
                  <a:cxn ang="0">
                    <a:pos x="160" y="60"/>
                  </a:cxn>
                  <a:cxn ang="0">
                    <a:pos x="176" y="46"/>
                  </a:cxn>
                  <a:cxn ang="0">
                    <a:pos x="226" y="32"/>
                  </a:cxn>
                  <a:cxn ang="0">
                    <a:pos x="250" y="22"/>
                  </a:cxn>
                  <a:cxn ang="0">
                    <a:pos x="260" y="2"/>
                  </a:cxn>
                  <a:cxn ang="0">
                    <a:pos x="284" y="0"/>
                  </a:cxn>
                  <a:cxn ang="0">
                    <a:pos x="292" y="52"/>
                  </a:cxn>
                  <a:cxn ang="0">
                    <a:pos x="314" y="56"/>
                  </a:cxn>
                  <a:cxn ang="0">
                    <a:pos x="326" y="34"/>
                  </a:cxn>
                  <a:cxn ang="0">
                    <a:pos x="334" y="14"/>
                  </a:cxn>
                  <a:cxn ang="0">
                    <a:pos x="344" y="36"/>
                  </a:cxn>
                  <a:cxn ang="0">
                    <a:pos x="362" y="50"/>
                  </a:cxn>
                  <a:cxn ang="0">
                    <a:pos x="384" y="54"/>
                  </a:cxn>
                  <a:cxn ang="0">
                    <a:pos x="424" y="42"/>
                  </a:cxn>
                  <a:cxn ang="0">
                    <a:pos x="442" y="42"/>
                  </a:cxn>
                  <a:cxn ang="0">
                    <a:pos x="422" y="66"/>
                  </a:cxn>
                  <a:cxn ang="0">
                    <a:pos x="414" y="88"/>
                  </a:cxn>
                  <a:cxn ang="0">
                    <a:pos x="428" y="112"/>
                  </a:cxn>
                  <a:cxn ang="0">
                    <a:pos x="466" y="168"/>
                  </a:cxn>
                  <a:cxn ang="0">
                    <a:pos x="464" y="192"/>
                  </a:cxn>
                  <a:cxn ang="0">
                    <a:pos x="450" y="218"/>
                  </a:cxn>
                  <a:cxn ang="0">
                    <a:pos x="430" y="236"/>
                  </a:cxn>
                  <a:cxn ang="0">
                    <a:pos x="396" y="244"/>
                  </a:cxn>
                  <a:cxn ang="0">
                    <a:pos x="376" y="250"/>
                  </a:cxn>
                  <a:cxn ang="0">
                    <a:pos x="348" y="276"/>
                  </a:cxn>
                  <a:cxn ang="0">
                    <a:pos x="348" y="304"/>
                  </a:cxn>
                  <a:cxn ang="0">
                    <a:pos x="354" y="332"/>
                  </a:cxn>
                  <a:cxn ang="0">
                    <a:pos x="328" y="366"/>
                  </a:cxn>
                  <a:cxn ang="0">
                    <a:pos x="302" y="386"/>
                  </a:cxn>
                  <a:cxn ang="0">
                    <a:pos x="296" y="408"/>
                  </a:cxn>
                  <a:cxn ang="0">
                    <a:pos x="292" y="468"/>
                  </a:cxn>
                  <a:cxn ang="0">
                    <a:pos x="270" y="490"/>
                  </a:cxn>
                  <a:cxn ang="0">
                    <a:pos x="264" y="522"/>
                  </a:cxn>
                  <a:cxn ang="0">
                    <a:pos x="266" y="546"/>
                  </a:cxn>
                  <a:cxn ang="0">
                    <a:pos x="254" y="596"/>
                  </a:cxn>
                  <a:cxn ang="0">
                    <a:pos x="260" y="630"/>
                  </a:cxn>
                  <a:cxn ang="0">
                    <a:pos x="224" y="650"/>
                  </a:cxn>
                  <a:cxn ang="0">
                    <a:pos x="196" y="636"/>
                  </a:cxn>
                  <a:cxn ang="0">
                    <a:pos x="168" y="646"/>
                  </a:cxn>
                  <a:cxn ang="0">
                    <a:pos x="134" y="660"/>
                  </a:cxn>
                </a:cxnLst>
                <a:rect l="0" t="0" r="0" b="0"/>
                <a:pathLst>
                  <a:path w="466" h="666">
                    <a:moveTo>
                      <a:pt x="118" y="666"/>
                    </a:moveTo>
                    <a:lnTo>
                      <a:pt x="118" y="666"/>
                    </a:lnTo>
                    <a:lnTo>
                      <a:pt x="112" y="660"/>
                    </a:lnTo>
                    <a:lnTo>
                      <a:pt x="106" y="658"/>
                    </a:lnTo>
                    <a:lnTo>
                      <a:pt x="94" y="656"/>
                    </a:lnTo>
                    <a:lnTo>
                      <a:pt x="94" y="656"/>
                    </a:lnTo>
                    <a:lnTo>
                      <a:pt x="94" y="650"/>
                    </a:lnTo>
                    <a:lnTo>
                      <a:pt x="94" y="650"/>
                    </a:lnTo>
                    <a:lnTo>
                      <a:pt x="134" y="598"/>
                    </a:lnTo>
                    <a:lnTo>
                      <a:pt x="134" y="598"/>
                    </a:lnTo>
                    <a:lnTo>
                      <a:pt x="132" y="578"/>
                    </a:lnTo>
                    <a:lnTo>
                      <a:pt x="128" y="566"/>
                    </a:lnTo>
                    <a:lnTo>
                      <a:pt x="128" y="566"/>
                    </a:lnTo>
                    <a:lnTo>
                      <a:pt x="114" y="566"/>
                    </a:lnTo>
                    <a:lnTo>
                      <a:pt x="104" y="568"/>
                    </a:lnTo>
                    <a:lnTo>
                      <a:pt x="96" y="572"/>
                    </a:lnTo>
                    <a:lnTo>
                      <a:pt x="88" y="576"/>
                    </a:lnTo>
                    <a:lnTo>
                      <a:pt x="88" y="576"/>
                    </a:lnTo>
                    <a:lnTo>
                      <a:pt x="60" y="576"/>
                    </a:lnTo>
                    <a:lnTo>
                      <a:pt x="60" y="576"/>
                    </a:lnTo>
                    <a:lnTo>
                      <a:pt x="48" y="536"/>
                    </a:lnTo>
                    <a:lnTo>
                      <a:pt x="48" y="536"/>
                    </a:lnTo>
                    <a:lnTo>
                      <a:pt x="50" y="514"/>
                    </a:lnTo>
                    <a:lnTo>
                      <a:pt x="52" y="494"/>
                    </a:lnTo>
                    <a:lnTo>
                      <a:pt x="54" y="474"/>
                    </a:lnTo>
                    <a:lnTo>
                      <a:pt x="52" y="466"/>
                    </a:lnTo>
                    <a:lnTo>
                      <a:pt x="52" y="456"/>
                    </a:lnTo>
                    <a:lnTo>
                      <a:pt x="52" y="456"/>
                    </a:lnTo>
                    <a:lnTo>
                      <a:pt x="42" y="446"/>
                    </a:lnTo>
                    <a:lnTo>
                      <a:pt x="42" y="446"/>
                    </a:lnTo>
                    <a:lnTo>
                      <a:pt x="40" y="434"/>
                    </a:lnTo>
                    <a:lnTo>
                      <a:pt x="38" y="422"/>
                    </a:lnTo>
                    <a:lnTo>
                      <a:pt x="30" y="398"/>
                    </a:lnTo>
                    <a:lnTo>
                      <a:pt x="22" y="376"/>
                    </a:lnTo>
                    <a:lnTo>
                      <a:pt x="16" y="356"/>
                    </a:lnTo>
                    <a:lnTo>
                      <a:pt x="16" y="356"/>
                    </a:lnTo>
                    <a:lnTo>
                      <a:pt x="6" y="334"/>
                    </a:lnTo>
                    <a:lnTo>
                      <a:pt x="4" y="326"/>
                    </a:lnTo>
                    <a:lnTo>
                      <a:pt x="2" y="316"/>
                    </a:lnTo>
                    <a:lnTo>
                      <a:pt x="0" y="308"/>
                    </a:lnTo>
                    <a:lnTo>
                      <a:pt x="2" y="300"/>
                    </a:lnTo>
                    <a:lnTo>
                      <a:pt x="6" y="292"/>
                    </a:lnTo>
                    <a:lnTo>
                      <a:pt x="12" y="282"/>
                    </a:lnTo>
                    <a:lnTo>
                      <a:pt x="12" y="282"/>
                    </a:lnTo>
                    <a:lnTo>
                      <a:pt x="16" y="280"/>
                    </a:lnTo>
                    <a:lnTo>
                      <a:pt x="20" y="276"/>
                    </a:lnTo>
                    <a:lnTo>
                      <a:pt x="30" y="264"/>
                    </a:lnTo>
                    <a:lnTo>
                      <a:pt x="42" y="240"/>
                    </a:lnTo>
                    <a:lnTo>
                      <a:pt x="42" y="240"/>
                    </a:lnTo>
                    <a:lnTo>
                      <a:pt x="42" y="188"/>
                    </a:lnTo>
                    <a:lnTo>
                      <a:pt x="42" y="188"/>
                    </a:lnTo>
                    <a:lnTo>
                      <a:pt x="30" y="156"/>
                    </a:lnTo>
                    <a:lnTo>
                      <a:pt x="30" y="156"/>
                    </a:lnTo>
                    <a:lnTo>
                      <a:pt x="22" y="146"/>
                    </a:lnTo>
                    <a:lnTo>
                      <a:pt x="22" y="146"/>
                    </a:lnTo>
                    <a:lnTo>
                      <a:pt x="46" y="126"/>
                    </a:lnTo>
                    <a:lnTo>
                      <a:pt x="46" y="126"/>
                    </a:lnTo>
                    <a:lnTo>
                      <a:pt x="62" y="122"/>
                    </a:lnTo>
                    <a:lnTo>
                      <a:pt x="74" y="118"/>
                    </a:lnTo>
                    <a:lnTo>
                      <a:pt x="78" y="116"/>
                    </a:lnTo>
                    <a:lnTo>
                      <a:pt x="80" y="114"/>
                    </a:lnTo>
                    <a:lnTo>
                      <a:pt x="80" y="114"/>
                    </a:lnTo>
                    <a:lnTo>
                      <a:pt x="88" y="114"/>
                    </a:lnTo>
                    <a:lnTo>
                      <a:pt x="88" y="114"/>
                    </a:lnTo>
                    <a:lnTo>
                      <a:pt x="94" y="106"/>
                    </a:lnTo>
                    <a:lnTo>
                      <a:pt x="102" y="98"/>
                    </a:lnTo>
                    <a:lnTo>
                      <a:pt x="122" y="84"/>
                    </a:lnTo>
                    <a:lnTo>
                      <a:pt x="142" y="72"/>
                    </a:lnTo>
                    <a:lnTo>
                      <a:pt x="160" y="60"/>
                    </a:lnTo>
                    <a:lnTo>
                      <a:pt x="160" y="60"/>
                    </a:lnTo>
                    <a:lnTo>
                      <a:pt x="168" y="52"/>
                    </a:lnTo>
                    <a:lnTo>
                      <a:pt x="176" y="46"/>
                    </a:lnTo>
                    <a:lnTo>
                      <a:pt x="188" y="42"/>
                    </a:lnTo>
                    <a:lnTo>
                      <a:pt x="200" y="38"/>
                    </a:lnTo>
                    <a:lnTo>
                      <a:pt x="226" y="32"/>
                    </a:lnTo>
                    <a:lnTo>
                      <a:pt x="238" y="28"/>
                    </a:lnTo>
                    <a:lnTo>
                      <a:pt x="250" y="22"/>
                    </a:lnTo>
                    <a:lnTo>
                      <a:pt x="250" y="22"/>
                    </a:lnTo>
                    <a:lnTo>
                      <a:pt x="256" y="8"/>
                    </a:lnTo>
                    <a:lnTo>
                      <a:pt x="258" y="4"/>
                    </a:lnTo>
                    <a:lnTo>
                      <a:pt x="260" y="2"/>
                    </a:lnTo>
                    <a:lnTo>
                      <a:pt x="270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6" y="48"/>
                    </a:lnTo>
                    <a:lnTo>
                      <a:pt x="286" y="48"/>
                    </a:lnTo>
                    <a:lnTo>
                      <a:pt x="292" y="52"/>
                    </a:lnTo>
                    <a:lnTo>
                      <a:pt x="298" y="54"/>
                    </a:lnTo>
                    <a:lnTo>
                      <a:pt x="314" y="56"/>
                    </a:lnTo>
                    <a:lnTo>
                      <a:pt x="314" y="56"/>
                    </a:lnTo>
                    <a:lnTo>
                      <a:pt x="320" y="50"/>
                    </a:lnTo>
                    <a:lnTo>
                      <a:pt x="322" y="44"/>
                    </a:lnTo>
                    <a:lnTo>
                      <a:pt x="326" y="34"/>
                    </a:lnTo>
                    <a:lnTo>
                      <a:pt x="330" y="22"/>
                    </a:lnTo>
                    <a:lnTo>
                      <a:pt x="332" y="18"/>
                    </a:lnTo>
                    <a:lnTo>
                      <a:pt x="334" y="14"/>
                    </a:lnTo>
                    <a:lnTo>
                      <a:pt x="334" y="14"/>
                    </a:lnTo>
                    <a:lnTo>
                      <a:pt x="338" y="24"/>
                    </a:lnTo>
                    <a:lnTo>
                      <a:pt x="344" y="36"/>
                    </a:lnTo>
                    <a:lnTo>
                      <a:pt x="350" y="42"/>
                    </a:lnTo>
                    <a:lnTo>
                      <a:pt x="356" y="46"/>
                    </a:lnTo>
                    <a:lnTo>
                      <a:pt x="362" y="50"/>
                    </a:lnTo>
                    <a:lnTo>
                      <a:pt x="370" y="54"/>
                    </a:lnTo>
                    <a:lnTo>
                      <a:pt x="370" y="54"/>
                    </a:lnTo>
                    <a:lnTo>
                      <a:pt x="384" y="54"/>
                    </a:lnTo>
                    <a:lnTo>
                      <a:pt x="396" y="52"/>
                    </a:lnTo>
                    <a:lnTo>
                      <a:pt x="410" y="48"/>
                    </a:lnTo>
                    <a:lnTo>
                      <a:pt x="424" y="42"/>
                    </a:lnTo>
                    <a:lnTo>
                      <a:pt x="424" y="42"/>
                    </a:lnTo>
                    <a:lnTo>
                      <a:pt x="442" y="42"/>
                    </a:lnTo>
                    <a:lnTo>
                      <a:pt x="442" y="42"/>
                    </a:lnTo>
                    <a:lnTo>
                      <a:pt x="438" y="48"/>
                    </a:lnTo>
                    <a:lnTo>
                      <a:pt x="432" y="54"/>
                    </a:lnTo>
                    <a:lnTo>
                      <a:pt x="422" y="66"/>
                    </a:lnTo>
                    <a:lnTo>
                      <a:pt x="418" y="74"/>
                    </a:lnTo>
                    <a:lnTo>
                      <a:pt x="414" y="80"/>
                    </a:lnTo>
                    <a:lnTo>
                      <a:pt x="414" y="88"/>
                    </a:lnTo>
                    <a:lnTo>
                      <a:pt x="414" y="96"/>
                    </a:lnTo>
                    <a:lnTo>
                      <a:pt x="414" y="96"/>
                    </a:lnTo>
                    <a:lnTo>
                      <a:pt x="428" y="112"/>
                    </a:lnTo>
                    <a:lnTo>
                      <a:pt x="440" y="128"/>
                    </a:lnTo>
                    <a:lnTo>
                      <a:pt x="452" y="146"/>
                    </a:lnTo>
                    <a:lnTo>
                      <a:pt x="466" y="168"/>
                    </a:lnTo>
                    <a:lnTo>
                      <a:pt x="466" y="168"/>
                    </a:lnTo>
                    <a:lnTo>
                      <a:pt x="464" y="192"/>
                    </a:lnTo>
                    <a:lnTo>
                      <a:pt x="464" y="192"/>
                    </a:lnTo>
                    <a:lnTo>
                      <a:pt x="460" y="196"/>
                    </a:lnTo>
                    <a:lnTo>
                      <a:pt x="456" y="202"/>
                    </a:lnTo>
                    <a:lnTo>
                      <a:pt x="450" y="218"/>
                    </a:lnTo>
                    <a:lnTo>
                      <a:pt x="450" y="218"/>
                    </a:lnTo>
                    <a:lnTo>
                      <a:pt x="440" y="228"/>
                    </a:lnTo>
                    <a:lnTo>
                      <a:pt x="430" y="236"/>
                    </a:lnTo>
                    <a:lnTo>
                      <a:pt x="422" y="240"/>
                    </a:lnTo>
                    <a:lnTo>
                      <a:pt x="414" y="242"/>
                    </a:lnTo>
                    <a:lnTo>
                      <a:pt x="396" y="244"/>
                    </a:lnTo>
                    <a:lnTo>
                      <a:pt x="386" y="246"/>
                    </a:lnTo>
                    <a:lnTo>
                      <a:pt x="376" y="250"/>
                    </a:lnTo>
                    <a:lnTo>
                      <a:pt x="376" y="250"/>
                    </a:lnTo>
                    <a:lnTo>
                      <a:pt x="360" y="262"/>
                    </a:lnTo>
                    <a:lnTo>
                      <a:pt x="352" y="272"/>
                    </a:lnTo>
                    <a:lnTo>
                      <a:pt x="348" y="276"/>
                    </a:lnTo>
                    <a:lnTo>
                      <a:pt x="348" y="282"/>
                    </a:lnTo>
                    <a:lnTo>
                      <a:pt x="348" y="304"/>
                    </a:lnTo>
                    <a:lnTo>
                      <a:pt x="348" y="304"/>
                    </a:lnTo>
                    <a:lnTo>
                      <a:pt x="354" y="312"/>
                    </a:lnTo>
                    <a:lnTo>
                      <a:pt x="356" y="322"/>
                    </a:lnTo>
                    <a:lnTo>
                      <a:pt x="354" y="332"/>
                    </a:lnTo>
                    <a:lnTo>
                      <a:pt x="350" y="344"/>
                    </a:lnTo>
                    <a:lnTo>
                      <a:pt x="350" y="344"/>
                    </a:lnTo>
                    <a:lnTo>
                      <a:pt x="328" y="366"/>
                    </a:lnTo>
                    <a:lnTo>
                      <a:pt x="328" y="366"/>
                    </a:lnTo>
                    <a:lnTo>
                      <a:pt x="308" y="382"/>
                    </a:lnTo>
                    <a:lnTo>
                      <a:pt x="302" y="386"/>
                    </a:lnTo>
                    <a:lnTo>
                      <a:pt x="298" y="392"/>
                    </a:lnTo>
                    <a:lnTo>
                      <a:pt x="296" y="400"/>
                    </a:lnTo>
                    <a:lnTo>
                      <a:pt x="296" y="408"/>
                    </a:lnTo>
                    <a:lnTo>
                      <a:pt x="300" y="440"/>
                    </a:lnTo>
                    <a:lnTo>
                      <a:pt x="300" y="440"/>
                    </a:lnTo>
                    <a:lnTo>
                      <a:pt x="292" y="468"/>
                    </a:lnTo>
                    <a:lnTo>
                      <a:pt x="292" y="468"/>
                    </a:lnTo>
                    <a:lnTo>
                      <a:pt x="278" y="480"/>
                    </a:lnTo>
                    <a:lnTo>
                      <a:pt x="270" y="490"/>
                    </a:lnTo>
                    <a:lnTo>
                      <a:pt x="266" y="496"/>
                    </a:lnTo>
                    <a:lnTo>
                      <a:pt x="264" y="502"/>
                    </a:lnTo>
                    <a:lnTo>
                      <a:pt x="264" y="522"/>
                    </a:lnTo>
                    <a:lnTo>
                      <a:pt x="264" y="522"/>
                    </a:lnTo>
                    <a:lnTo>
                      <a:pt x="266" y="546"/>
                    </a:lnTo>
                    <a:lnTo>
                      <a:pt x="266" y="546"/>
                    </a:lnTo>
                    <a:lnTo>
                      <a:pt x="262" y="560"/>
                    </a:lnTo>
                    <a:lnTo>
                      <a:pt x="256" y="576"/>
                    </a:lnTo>
                    <a:lnTo>
                      <a:pt x="254" y="596"/>
                    </a:lnTo>
                    <a:lnTo>
                      <a:pt x="254" y="614"/>
                    </a:lnTo>
                    <a:lnTo>
                      <a:pt x="254" y="614"/>
                    </a:lnTo>
                    <a:lnTo>
                      <a:pt x="260" y="630"/>
                    </a:lnTo>
                    <a:lnTo>
                      <a:pt x="260" y="630"/>
                    </a:lnTo>
                    <a:lnTo>
                      <a:pt x="224" y="650"/>
                    </a:lnTo>
                    <a:lnTo>
                      <a:pt x="224" y="650"/>
                    </a:lnTo>
                    <a:lnTo>
                      <a:pt x="216" y="642"/>
                    </a:lnTo>
                    <a:lnTo>
                      <a:pt x="206" y="638"/>
                    </a:lnTo>
                    <a:lnTo>
                      <a:pt x="196" y="636"/>
                    </a:lnTo>
                    <a:lnTo>
                      <a:pt x="188" y="638"/>
                    </a:lnTo>
                    <a:lnTo>
                      <a:pt x="178" y="642"/>
                    </a:lnTo>
                    <a:lnTo>
                      <a:pt x="168" y="646"/>
                    </a:lnTo>
                    <a:lnTo>
                      <a:pt x="148" y="654"/>
                    </a:lnTo>
                    <a:lnTo>
                      <a:pt x="148" y="654"/>
                    </a:lnTo>
                    <a:lnTo>
                      <a:pt x="134" y="660"/>
                    </a:lnTo>
                    <a:lnTo>
                      <a:pt x="118" y="666"/>
                    </a:lnTo>
                    <a:lnTo>
                      <a:pt x="118" y="666"/>
                    </a:lnTo>
                    <a:close/>
                  </a:path>
                </a:pathLst>
              </a:custGeom>
              <a:solidFill>
                <a:srgbClr val="00A0E9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6" name="Freeform 18"/>
              <p:cNvSpPr/>
              <p:nvPr/>
            </p:nvSpPr>
            <p:spPr>
              <a:xfrm>
                <a:off x="5700" y="5960"/>
                <a:ext cx="2430" cy="2390"/>
              </a:xfrm>
              <a:custGeom>
                <a:avLst/>
                <a:gdLst/>
                <a:ahLst/>
                <a:cxnLst>
                  <a:cxn ang="0">
                    <a:pos x="392" y="934"/>
                  </a:cxn>
                  <a:cxn ang="0">
                    <a:pos x="354" y="888"/>
                  </a:cxn>
                  <a:cxn ang="0">
                    <a:pos x="366" y="840"/>
                  </a:cxn>
                  <a:cxn ang="0">
                    <a:pos x="324" y="780"/>
                  </a:cxn>
                  <a:cxn ang="0">
                    <a:pos x="290" y="722"/>
                  </a:cxn>
                  <a:cxn ang="0">
                    <a:pos x="248" y="712"/>
                  </a:cxn>
                  <a:cxn ang="0">
                    <a:pos x="192" y="608"/>
                  </a:cxn>
                  <a:cxn ang="0">
                    <a:pos x="160" y="662"/>
                  </a:cxn>
                  <a:cxn ang="0">
                    <a:pos x="140" y="634"/>
                  </a:cxn>
                  <a:cxn ang="0">
                    <a:pos x="138" y="590"/>
                  </a:cxn>
                  <a:cxn ang="0">
                    <a:pos x="130" y="500"/>
                  </a:cxn>
                  <a:cxn ang="0">
                    <a:pos x="150" y="442"/>
                  </a:cxn>
                  <a:cxn ang="0">
                    <a:pos x="110" y="312"/>
                  </a:cxn>
                  <a:cxn ang="0">
                    <a:pos x="50" y="222"/>
                  </a:cxn>
                  <a:cxn ang="0">
                    <a:pos x="6" y="178"/>
                  </a:cxn>
                  <a:cxn ang="0">
                    <a:pos x="2" y="134"/>
                  </a:cxn>
                  <a:cxn ang="0">
                    <a:pos x="26" y="80"/>
                  </a:cxn>
                  <a:cxn ang="0">
                    <a:pos x="74" y="24"/>
                  </a:cxn>
                  <a:cxn ang="0">
                    <a:pos x="112" y="64"/>
                  </a:cxn>
                  <a:cxn ang="0">
                    <a:pos x="166" y="152"/>
                  </a:cxn>
                  <a:cxn ang="0">
                    <a:pos x="200" y="172"/>
                  </a:cxn>
                  <a:cxn ang="0">
                    <a:pos x="236" y="158"/>
                  </a:cxn>
                  <a:cxn ang="0">
                    <a:pos x="250" y="170"/>
                  </a:cxn>
                  <a:cxn ang="0">
                    <a:pos x="290" y="188"/>
                  </a:cxn>
                  <a:cxn ang="0">
                    <a:pos x="374" y="166"/>
                  </a:cxn>
                  <a:cxn ang="0">
                    <a:pos x="378" y="128"/>
                  </a:cxn>
                  <a:cxn ang="0">
                    <a:pos x="370" y="66"/>
                  </a:cxn>
                  <a:cxn ang="0">
                    <a:pos x="412" y="100"/>
                  </a:cxn>
                  <a:cxn ang="0">
                    <a:pos x="468" y="100"/>
                  </a:cxn>
                  <a:cxn ang="0">
                    <a:pos x="472" y="30"/>
                  </a:cxn>
                  <a:cxn ang="0">
                    <a:pos x="516" y="0"/>
                  </a:cxn>
                  <a:cxn ang="0">
                    <a:pos x="562" y="50"/>
                  </a:cxn>
                  <a:cxn ang="0">
                    <a:pos x="628" y="98"/>
                  </a:cxn>
                  <a:cxn ang="0">
                    <a:pos x="656" y="150"/>
                  </a:cxn>
                  <a:cxn ang="0">
                    <a:pos x="764" y="184"/>
                  </a:cxn>
                  <a:cxn ang="0">
                    <a:pos x="812" y="168"/>
                  </a:cxn>
                  <a:cxn ang="0">
                    <a:pos x="932" y="208"/>
                  </a:cxn>
                  <a:cxn ang="0">
                    <a:pos x="972" y="278"/>
                  </a:cxn>
                  <a:cxn ang="0">
                    <a:pos x="908" y="388"/>
                  </a:cxn>
                  <a:cxn ang="0">
                    <a:pos x="840" y="418"/>
                  </a:cxn>
                  <a:cxn ang="0">
                    <a:pos x="788" y="376"/>
                  </a:cxn>
                  <a:cxn ang="0">
                    <a:pos x="764" y="422"/>
                  </a:cxn>
                  <a:cxn ang="0">
                    <a:pos x="772" y="478"/>
                  </a:cxn>
                  <a:cxn ang="0">
                    <a:pos x="784" y="564"/>
                  </a:cxn>
                  <a:cxn ang="0">
                    <a:pos x="810" y="602"/>
                  </a:cxn>
                  <a:cxn ang="0">
                    <a:pos x="780" y="646"/>
                  </a:cxn>
                  <a:cxn ang="0">
                    <a:pos x="788" y="686"/>
                  </a:cxn>
                  <a:cxn ang="0">
                    <a:pos x="848" y="740"/>
                  </a:cxn>
                  <a:cxn ang="0">
                    <a:pos x="796" y="758"/>
                  </a:cxn>
                  <a:cxn ang="0">
                    <a:pos x="756" y="712"/>
                  </a:cxn>
                  <a:cxn ang="0">
                    <a:pos x="716" y="718"/>
                  </a:cxn>
                  <a:cxn ang="0">
                    <a:pos x="662" y="706"/>
                  </a:cxn>
                  <a:cxn ang="0">
                    <a:pos x="630" y="636"/>
                  </a:cxn>
                  <a:cxn ang="0">
                    <a:pos x="578" y="648"/>
                  </a:cxn>
                  <a:cxn ang="0">
                    <a:pos x="550" y="682"/>
                  </a:cxn>
                  <a:cxn ang="0">
                    <a:pos x="558" y="726"/>
                  </a:cxn>
                  <a:cxn ang="0">
                    <a:pos x="558" y="766"/>
                  </a:cxn>
                  <a:cxn ang="0">
                    <a:pos x="500" y="810"/>
                  </a:cxn>
                  <a:cxn ang="0">
                    <a:pos x="522" y="870"/>
                  </a:cxn>
                  <a:cxn ang="0">
                    <a:pos x="522" y="918"/>
                  </a:cxn>
                </a:cxnLst>
                <a:rect l="0" t="0" r="0" b="0"/>
                <a:pathLst>
                  <a:path w="972" h="956">
                    <a:moveTo>
                      <a:pt x="432" y="956"/>
                    </a:moveTo>
                    <a:lnTo>
                      <a:pt x="432" y="956"/>
                    </a:lnTo>
                    <a:lnTo>
                      <a:pt x="422" y="952"/>
                    </a:lnTo>
                    <a:lnTo>
                      <a:pt x="422" y="952"/>
                    </a:lnTo>
                    <a:lnTo>
                      <a:pt x="406" y="942"/>
                    </a:lnTo>
                    <a:lnTo>
                      <a:pt x="392" y="934"/>
                    </a:lnTo>
                    <a:lnTo>
                      <a:pt x="380" y="928"/>
                    </a:lnTo>
                    <a:lnTo>
                      <a:pt x="368" y="920"/>
                    </a:lnTo>
                    <a:lnTo>
                      <a:pt x="368" y="920"/>
                    </a:lnTo>
                    <a:lnTo>
                      <a:pt x="354" y="904"/>
                    </a:lnTo>
                    <a:lnTo>
                      <a:pt x="354" y="904"/>
                    </a:lnTo>
                    <a:lnTo>
                      <a:pt x="354" y="888"/>
                    </a:lnTo>
                    <a:lnTo>
                      <a:pt x="354" y="888"/>
                    </a:lnTo>
                    <a:lnTo>
                      <a:pt x="362" y="878"/>
                    </a:lnTo>
                    <a:lnTo>
                      <a:pt x="368" y="866"/>
                    </a:lnTo>
                    <a:lnTo>
                      <a:pt x="370" y="858"/>
                    </a:lnTo>
                    <a:lnTo>
                      <a:pt x="368" y="848"/>
                    </a:lnTo>
                    <a:lnTo>
                      <a:pt x="366" y="840"/>
                    </a:lnTo>
                    <a:lnTo>
                      <a:pt x="362" y="832"/>
                    </a:lnTo>
                    <a:lnTo>
                      <a:pt x="350" y="816"/>
                    </a:lnTo>
                    <a:lnTo>
                      <a:pt x="350" y="816"/>
                    </a:lnTo>
                    <a:lnTo>
                      <a:pt x="342" y="808"/>
                    </a:lnTo>
                    <a:lnTo>
                      <a:pt x="336" y="798"/>
                    </a:lnTo>
                    <a:lnTo>
                      <a:pt x="324" y="780"/>
                    </a:lnTo>
                    <a:lnTo>
                      <a:pt x="316" y="764"/>
                    </a:lnTo>
                    <a:lnTo>
                      <a:pt x="306" y="750"/>
                    </a:lnTo>
                    <a:lnTo>
                      <a:pt x="306" y="750"/>
                    </a:lnTo>
                    <a:lnTo>
                      <a:pt x="298" y="730"/>
                    </a:lnTo>
                    <a:lnTo>
                      <a:pt x="294" y="726"/>
                    </a:lnTo>
                    <a:lnTo>
                      <a:pt x="290" y="722"/>
                    </a:lnTo>
                    <a:lnTo>
                      <a:pt x="286" y="720"/>
                    </a:lnTo>
                    <a:lnTo>
                      <a:pt x="282" y="720"/>
                    </a:lnTo>
                    <a:lnTo>
                      <a:pt x="266" y="720"/>
                    </a:lnTo>
                    <a:lnTo>
                      <a:pt x="266" y="720"/>
                    </a:lnTo>
                    <a:lnTo>
                      <a:pt x="248" y="712"/>
                    </a:lnTo>
                    <a:lnTo>
                      <a:pt x="248" y="712"/>
                    </a:lnTo>
                    <a:lnTo>
                      <a:pt x="224" y="678"/>
                    </a:lnTo>
                    <a:lnTo>
                      <a:pt x="224" y="678"/>
                    </a:lnTo>
                    <a:lnTo>
                      <a:pt x="206" y="626"/>
                    </a:lnTo>
                    <a:lnTo>
                      <a:pt x="206" y="626"/>
                    </a:lnTo>
                    <a:lnTo>
                      <a:pt x="192" y="608"/>
                    </a:lnTo>
                    <a:lnTo>
                      <a:pt x="192" y="608"/>
                    </a:lnTo>
                    <a:lnTo>
                      <a:pt x="178" y="608"/>
                    </a:lnTo>
                    <a:lnTo>
                      <a:pt x="170" y="614"/>
                    </a:lnTo>
                    <a:lnTo>
                      <a:pt x="164" y="620"/>
                    </a:lnTo>
                    <a:lnTo>
                      <a:pt x="162" y="630"/>
                    </a:lnTo>
                    <a:lnTo>
                      <a:pt x="162" y="652"/>
                    </a:lnTo>
                    <a:lnTo>
                      <a:pt x="160" y="662"/>
                    </a:lnTo>
                    <a:lnTo>
                      <a:pt x="156" y="674"/>
                    </a:lnTo>
                    <a:lnTo>
                      <a:pt x="156" y="674"/>
                    </a:lnTo>
                    <a:lnTo>
                      <a:pt x="148" y="670"/>
                    </a:lnTo>
                    <a:lnTo>
                      <a:pt x="148" y="670"/>
                    </a:lnTo>
                    <a:lnTo>
                      <a:pt x="146" y="652"/>
                    </a:lnTo>
                    <a:lnTo>
                      <a:pt x="140" y="634"/>
                    </a:lnTo>
                    <a:lnTo>
                      <a:pt x="134" y="620"/>
                    </a:lnTo>
                    <a:lnTo>
                      <a:pt x="130" y="606"/>
                    </a:lnTo>
                    <a:lnTo>
                      <a:pt x="130" y="606"/>
                    </a:lnTo>
                    <a:lnTo>
                      <a:pt x="134" y="602"/>
                    </a:lnTo>
                    <a:lnTo>
                      <a:pt x="136" y="598"/>
                    </a:lnTo>
                    <a:lnTo>
                      <a:pt x="138" y="590"/>
                    </a:lnTo>
                    <a:lnTo>
                      <a:pt x="138" y="576"/>
                    </a:lnTo>
                    <a:lnTo>
                      <a:pt x="138" y="576"/>
                    </a:lnTo>
                    <a:lnTo>
                      <a:pt x="142" y="538"/>
                    </a:lnTo>
                    <a:lnTo>
                      <a:pt x="142" y="538"/>
                    </a:lnTo>
                    <a:lnTo>
                      <a:pt x="134" y="518"/>
                    </a:lnTo>
                    <a:lnTo>
                      <a:pt x="130" y="500"/>
                    </a:lnTo>
                    <a:lnTo>
                      <a:pt x="128" y="482"/>
                    </a:lnTo>
                    <a:lnTo>
                      <a:pt x="130" y="466"/>
                    </a:lnTo>
                    <a:lnTo>
                      <a:pt x="130" y="466"/>
                    </a:lnTo>
                    <a:lnTo>
                      <a:pt x="140" y="454"/>
                    </a:lnTo>
                    <a:lnTo>
                      <a:pt x="150" y="442"/>
                    </a:lnTo>
                    <a:lnTo>
                      <a:pt x="150" y="442"/>
                    </a:lnTo>
                    <a:lnTo>
                      <a:pt x="146" y="396"/>
                    </a:lnTo>
                    <a:lnTo>
                      <a:pt x="146" y="396"/>
                    </a:lnTo>
                    <a:lnTo>
                      <a:pt x="124" y="364"/>
                    </a:lnTo>
                    <a:lnTo>
                      <a:pt x="124" y="364"/>
                    </a:lnTo>
                    <a:lnTo>
                      <a:pt x="114" y="326"/>
                    </a:lnTo>
                    <a:lnTo>
                      <a:pt x="110" y="312"/>
                    </a:lnTo>
                    <a:lnTo>
                      <a:pt x="104" y="300"/>
                    </a:lnTo>
                    <a:lnTo>
                      <a:pt x="104" y="300"/>
                    </a:lnTo>
                    <a:lnTo>
                      <a:pt x="84" y="276"/>
                    </a:lnTo>
                    <a:lnTo>
                      <a:pt x="68" y="254"/>
                    </a:lnTo>
                    <a:lnTo>
                      <a:pt x="54" y="232"/>
                    </a:lnTo>
                    <a:lnTo>
                      <a:pt x="50" y="222"/>
                    </a:lnTo>
                    <a:lnTo>
                      <a:pt x="48" y="212"/>
                    </a:lnTo>
                    <a:lnTo>
                      <a:pt x="48" y="212"/>
                    </a:lnTo>
                    <a:lnTo>
                      <a:pt x="12" y="188"/>
                    </a:lnTo>
                    <a:lnTo>
                      <a:pt x="12" y="188"/>
                    </a:lnTo>
                    <a:lnTo>
                      <a:pt x="6" y="178"/>
                    </a:lnTo>
                    <a:lnTo>
                      <a:pt x="6" y="178"/>
                    </a:lnTo>
                    <a:lnTo>
                      <a:pt x="0" y="178"/>
                    </a:lnTo>
                    <a:lnTo>
                      <a:pt x="0" y="178"/>
                    </a:lnTo>
                    <a:lnTo>
                      <a:pt x="0" y="154"/>
                    </a:lnTo>
                    <a:lnTo>
                      <a:pt x="0" y="142"/>
                    </a:lnTo>
                    <a:lnTo>
                      <a:pt x="2" y="134"/>
                    </a:lnTo>
                    <a:lnTo>
                      <a:pt x="2" y="134"/>
                    </a:lnTo>
                    <a:lnTo>
                      <a:pt x="10" y="130"/>
                    </a:lnTo>
                    <a:lnTo>
                      <a:pt x="16" y="124"/>
                    </a:lnTo>
                    <a:lnTo>
                      <a:pt x="20" y="118"/>
                    </a:lnTo>
                    <a:lnTo>
                      <a:pt x="22" y="110"/>
                    </a:lnTo>
                    <a:lnTo>
                      <a:pt x="24" y="96"/>
                    </a:lnTo>
                    <a:lnTo>
                      <a:pt x="26" y="80"/>
                    </a:lnTo>
                    <a:lnTo>
                      <a:pt x="26" y="8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74" y="24"/>
                    </a:lnTo>
                    <a:lnTo>
                      <a:pt x="74" y="24"/>
                    </a:lnTo>
                    <a:lnTo>
                      <a:pt x="82" y="28"/>
                    </a:lnTo>
                    <a:lnTo>
                      <a:pt x="92" y="38"/>
                    </a:lnTo>
                    <a:lnTo>
                      <a:pt x="102" y="50"/>
                    </a:lnTo>
                    <a:lnTo>
                      <a:pt x="112" y="64"/>
                    </a:lnTo>
                    <a:lnTo>
                      <a:pt x="112" y="64"/>
                    </a:lnTo>
                    <a:lnTo>
                      <a:pt x="112" y="76"/>
                    </a:lnTo>
                    <a:lnTo>
                      <a:pt x="116" y="88"/>
                    </a:lnTo>
                    <a:lnTo>
                      <a:pt x="122" y="98"/>
                    </a:lnTo>
                    <a:lnTo>
                      <a:pt x="128" y="110"/>
                    </a:lnTo>
                    <a:lnTo>
                      <a:pt x="146" y="132"/>
                    </a:lnTo>
                    <a:lnTo>
                      <a:pt x="166" y="152"/>
                    </a:lnTo>
                    <a:lnTo>
                      <a:pt x="166" y="152"/>
                    </a:lnTo>
                    <a:lnTo>
                      <a:pt x="174" y="152"/>
                    </a:lnTo>
                    <a:lnTo>
                      <a:pt x="182" y="154"/>
                    </a:lnTo>
                    <a:lnTo>
                      <a:pt x="186" y="156"/>
                    </a:lnTo>
                    <a:lnTo>
                      <a:pt x="190" y="158"/>
                    </a:lnTo>
                    <a:lnTo>
                      <a:pt x="200" y="172"/>
                    </a:lnTo>
                    <a:lnTo>
                      <a:pt x="200" y="172"/>
                    </a:lnTo>
                    <a:lnTo>
                      <a:pt x="208" y="170"/>
                    </a:lnTo>
                    <a:lnTo>
                      <a:pt x="216" y="170"/>
                    </a:lnTo>
                    <a:lnTo>
                      <a:pt x="224" y="166"/>
                    </a:lnTo>
                    <a:lnTo>
                      <a:pt x="236" y="158"/>
                    </a:lnTo>
                    <a:lnTo>
                      <a:pt x="236" y="158"/>
                    </a:lnTo>
                    <a:lnTo>
                      <a:pt x="242" y="158"/>
                    </a:lnTo>
                    <a:lnTo>
                      <a:pt x="242" y="158"/>
                    </a:lnTo>
                    <a:lnTo>
                      <a:pt x="248" y="162"/>
                    </a:lnTo>
                    <a:lnTo>
                      <a:pt x="248" y="162"/>
                    </a:lnTo>
                    <a:lnTo>
                      <a:pt x="248" y="166"/>
                    </a:lnTo>
                    <a:lnTo>
                      <a:pt x="250" y="170"/>
                    </a:lnTo>
                    <a:lnTo>
                      <a:pt x="254" y="172"/>
                    </a:lnTo>
                    <a:lnTo>
                      <a:pt x="258" y="174"/>
                    </a:lnTo>
                    <a:lnTo>
                      <a:pt x="270" y="176"/>
                    </a:lnTo>
                    <a:lnTo>
                      <a:pt x="282" y="178"/>
                    </a:lnTo>
                    <a:lnTo>
                      <a:pt x="282" y="178"/>
                    </a:lnTo>
                    <a:lnTo>
                      <a:pt x="290" y="188"/>
                    </a:lnTo>
                    <a:lnTo>
                      <a:pt x="290" y="188"/>
                    </a:lnTo>
                    <a:lnTo>
                      <a:pt x="310" y="188"/>
                    </a:lnTo>
                    <a:lnTo>
                      <a:pt x="310" y="188"/>
                    </a:lnTo>
                    <a:lnTo>
                      <a:pt x="328" y="174"/>
                    </a:lnTo>
                    <a:lnTo>
                      <a:pt x="328" y="174"/>
                    </a:lnTo>
                    <a:lnTo>
                      <a:pt x="374" y="166"/>
                    </a:lnTo>
                    <a:lnTo>
                      <a:pt x="374" y="166"/>
                    </a:lnTo>
                    <a:lnTo>
                      <a:pt x="378" y="160"/>
                    </a:lnTo>
                    <a:lnTo>
                      <a:pt x="382" y="154"/>
                    </a:lnTo>
                    <a:lnTo>
                      <a:pt x="382" y="154"/>
                    </a:lnTo>
                    <a:lnTo>
                      <a:pt x="382" y="142"/>
                    </a:lnTo>
                    <a:lnTo>
                      <a:pt x="378" y="128"/>
                    </a:lnTo>
                    <a:lnTo>
                      <a:pt x="372" y="104"/>
                    </a:lnTo>
                    <a:lnTo>
                      <a:pt x="368" y="92"/>
                    </a:lnTo>
                    <a:lnTo>
                      <a:pt x="366" y="80"/>
                    </a:lnTo>
                    <a:lnTo>
                      <a:pt x="368" y="72"/>
                    </a:lnTo>
                    <a:lnTo>
                      <a:pt x="370" y="66"/>
                    </a:lnTo>
                    <a:lnTo>
                      <a:pt x="370" y="66"/>
                    </a:lnTo>
                    <a:lnTo>
                      <a:pt x="376" y="70"/>
                    </a:lnTo>
                    <a:lnTo>
                      <a:pt x="384" y="78"/>
                    </a:lnTo>
                    <a:lnTo>
                      <a:pt x="392" y="84"/>
                    </a:lnTo>
                    <a:lnTo>
                      <a:pt x="406" y="92"/>
                    </a:lnTo>
                    <a:lnTo>
                      <a:pt x="406" y="92"/>
                    </a:lnTo>
                    <a:lnTo>
                      <a:pt x="412" y="100"/>
                    </a:lnTo>
                    <a:lnTo>
                      <a:pt x="412" y="100"/>
                    </a:lnTo>
                    <a:lnTo>
                      <a:pt x="424" y="104"/>
                    </a:lnTo>
                    <a:lnTo>
                      <a:pt x="438" y="104"/>
                    </a:lnTo>
                    <a:lnTo>
                      <a:pt x="452" y="104"/>
                    </a:lnTo>
                    <a:lnTo>
                      <a:pt x="468" y="100"/>
                    </a:lnTo>
                    <a:lnTo>
                      <a:pt x="468" y="100"/>
                    </a:lnTo>
                    <a:lnTo>
                      <a:pt x="484" y="84"/>
                    </a:lnTo>
                    <a:lnTo>
                      <a:pt x="484" y="84"/>
                    </a:lnTo>
                    <a:lnTo>
                      <a:pt x="482" y="64"/>
                    </a:lnTo>
                    <a:lnTo>
                      <a:pt x="478" y="50"/>
                    </a:lnTo>
                    <a:lnTo>
                      <a:pt x="474" y="40"/>
                    </a:lnTo>
                    <a:lnTo>
                      <a:pt x="472" y="30"/>
                    </a:lnTo>
                    <a:lnTo>
                      <a:pt x="472" y="30"/>
                    </a:lnTo>
                    <a:lnTo>
                      <a:pt x="482" y="18"/>
                    </a:lnTo>
                    <a:lnTo>
                      <a:pt x="494" y="8"/>
                    </a:lnTo>
                    <a:lnTo>
                      <a:pt x="502" y="2"/>
                    </a:lnTo>
                    <a:lnTo>
                      <a:pt x="508" y="0"/>
                    </a:lnTo>
                    <a:lnTo>
                      <a:pt x="516" y="0"/>
                    </a:lnTo>
                    <a:lnTo>
                      <a:pt x="526" y="4"/>
                    </a:lnTo>
                    <a:lnTo>
                      <a:pt x="526" y="4"/>
                    </a:lnTo>
                    <a:lnTo>
                      <a:pt x="530" y="16"/>
                    </a:lnTo>
                    <a:lnTo>
                      <a:pt x="536" y="26"/>
                    </a:lnTo>
                    <a:lnTo>
                      <a:pt x="546" y="36"/>
                    </a:lnTo>
                    <a:lnTo>
                      <a:pt x="562" y="50"/>
                    </a:lnTo>
                    <a:lnTo>
                      <a:pt x="562" y="50"/>
                    </a:lnTo>
                    <a:lnTo>
                      <a:pt x="588" y="60"/>
                    </a:lnTo>
                    <a:lnTo>
                      <a:pt x="588" y="60"/>
                    </a:lnTo>
                    <a:lnTo>
                      <a:pt x="598" y="72"/>
                    </a:lnTo>
                    <a:lnTo>
                      <a:pt x="612" y="84"/>
                    </a:lnTo>
                    <a:lnTo>
                      <a:pt x="628" y="98"/>
                    </a:lnTo>
                    <a:lnTo>
                      <a:pt x="636" y="106"/>
                    </a:lnTo>
                    <a:lnTo>
                      <a:pt x="642" y="118"/>
                    </a:lnTo>
                    <a:lnTo>
                      <a:pt x="642" y="118"/>
                    </a:lnTo>
                    <a:lnTo>
                      <a:pt x="650" y="138"/>
                    </a:lnTo>
                    <a:lnTo>
                      <a:pt x="650" y="138"/>
                    </a:lnTo>
                    <a:lnTo>
                      <a:pt x="656" y="150"/>
                    </a:lnTo>
                    <a:lnTo>
                      <a:pt x="666" y="164"/>
                    </a:lnTo>
                    <a:lnTo>
                      <a:pt x="678" y="176"/>
                    </a:lnTo>
                    <a:lnTo>
                      <a:pt x="686" y="182"/>
                    </a:lnTo>
                    <a:lnTo>
                      <a:pt x="694" y="184"/>
                    </a:lnTo>
                    <a:lnTo>
                      <a:pt x="694" y="184"/>
                    </a:lnTo>
                    <a:lnTo>
                      <a:pt x="764" y="184"/>
                    </a:lnTo>
                    <a:lnTo>
                      <a:pt x="764" y="184"/>
                    </a:lnTo>
                    <a:lnTo>
                      <a:pt x="774" y="178"/>
                    </a:lnTo>
                    <a:lnTo>
                      <a:pt x="786" y="172"/>
                    </a:lnTo>
                    <a:lnTo>
                      <a:pt x="798" y="168"/>
                    </a:lnTo>
                    <a:lnTo>
                      <a:pt x="812" y="168"/>
                    </a:lnTo>
                    <a:lnTo>
                      <a:pt x="812" y="168"/>
                    </a:lnTo>
                    <a:lnTo>
                      <a:pt x="858" y="184"/>
                    </a:lnTo>
                    <a:lnTo>
                      <a:pt x="858" y="184"/>
                    </a:lnTo>
                    <a:lnTo>
                      <a:pt x="900" y="184"/>
                    </a:lnTo>
                    <a:lnTo>
                      <a:pt x="900" y="184"/>
                    </a:lnTo>
                    <a:lnTo>
                      <a:pt x="920" y="202"/>
                    </a:lnTo>
                    <a:lnTo>
                      <a:pt x="932" y="208"/>
                    </a:lnTo>
                    <a:lnTo>
                      <a:pt x="952" y="210"/>
                    </a:lnTo>
                    <a:lnTo>
                      <a:pt x="952" y="210"/>
                    </a:lnTo>
                    <a:lnTo>
                      <a:pt x="972" y="228"/>
                    </a:lnTo>
                    <a:lnTo>
                      <a:pt x="972" y="228"/>
                    </a:lnTo>
                    <a:lnTo>
                      <a:pt x="972" y="278"/>
                    </a:lnTo>
                    <a:lnTo>
                      <a:pt x="972" y="278"/>
                    </a:lnTo>
                    <a:lnTo>
                      <a:pt x="958" y="296"/>
                    </a:lnTo>
                    <a:lnTo>
                      <a:pt x="946" y="316"/>
                    </a:lnTo>
                    <a:lnTo>
                      <a:pt x="938" y="336"/>
                    </a:lnTo>
                    <a:lnTo>
                      <a:pt x="930" y="358"/>
                    </a:lnTo>
                    <a:lnTo>
                      <a:pt x="930" y="358"/>
                    </a:lnTo>
                    <a:lnTo>
                      <a:pt x="908" y="388"/>
                    </a:lnTo>
                    <a:lnTo>
                      <a:pt x="880" y="418"/>
                    </a:lnTo>
                    <a:lnTo>
                      <a:pt x="880" y="418"/>
                    </a:lnTo>
                    <a:lnTo>
                      <a:pt x="866" y="422"/>
                    </a:lnTo>
                    <a:lnTo>
                      <a:pt x="856" y="422"/>
                    </a:lnTo>
                    <a:lnTo>
                      <a:pt x="846" y="420"/>
                    </a:lnTo>
                    <a:lnTo>
                      <a:pt x="840" y="418"/>
                    </a:lnTo>
                    <a:lnTo>
                      <a:pt x="828" y="406"/>
                    </a:lnTo>
                    <a:lnTo>
                      <a:pt x="812" y="394"/>
                    </a:lnTo>
                    <a:lnTo>
                      <a:pt x="812" y="394"/>
                    </a:lnTo>
                    <a:lnTo>
                      <a:pt x="806" y="388"/>
                    </a:lnTo>
                    <a:lnTo>
                      <a:pt x="800" y="382"/>
                    </a:lnTo>
                    <a:lnTo>
                      <a:pt x="788" y="376"/>
                    </a:lnTo>
                    <a:lnTo>
                      <a:pt x="778" y="374"/>
                    </a:lnTo>
                    <a:lnTo>
                      <a:pt x="768" y="374"/>
                    </a:lnTo>
                    <a:lnTo>
                      <a:pt x="768" y="374"/>
                    </a:lnTo>
                    <a:lnTo>
                      <a:pt x="764" y="382"/>
                    </a:lnTo>
                    <a:lnTo>
                      <a:pt x="764" y="382"/>
                    </a:lnTo>
                    <a:lnTo>
                      <a:pt x="764" y="422"/>
                    </a:lnTo>
                    <a:lnTo>
                      <a:pt x="764" y="422"/>
                    </a:lnTo>
                    <a:lnTo>
                      <a:pt x="768" y="434"/>
                    </a:lnTo>
                    <a:lnTo>
                      <a:pt x="772" y="446"/>
                    </a:lnTo>
                    <a:lnTo>
                      <a:pt x="772" y="460"/>
                    </a:lnTo>
                    <a:lnTo>
                      <a:pt x="772" y="478"/>
                    </a:lnTo>
                    <a:lnTo>
                      <a:pt x="772" y="478"/>
                    </a:lnTo>
                    <a:lnTo>
                      <a:pt x="770" y="492"/>
                    </a:lnTo>
                    <a:lnTo>
                      <a:pt x="766" y="510"/>
                    </a:lnTo>
                    <a:lnTo>
                      <a:pt x="766" y="528"/>
                    </a:lnTo>
                    <a:lnTo>
                      <a:pt x="768" y="548"/>
                    </a:lnTo>
                    <a:lnTo>
                      <a:pt x="768" y="548"/>
                    </a:lnTo>
                    <a:lnTo>
                      <a:pt x="784" y="564"/>
                    </a:lnTo>
                    <a:lnTo>
                      <a:pt x="784" y="564"/>
                    </a:lnTo>
                    <a:lnTo>
                      <a:pt x="790" y="568"/>
                    </a:lnTo>
                    <a:lnTo>
                      <a:pt x="796" y="574"/>
                    </a:lnTo>
                    <a:lnTo>
                      <a:pt x="802" y="582"/>
                    </a:lnTo>
                    <a:lnTo>
                      <a:pt x="808" y="592"/>
                    </a:lnTo>
                    <a:lnTo>
                      <a:pt x="810" y="602"/>
                    </a:lnTo>
                    <a:lnTo>
                      <a:pt x="810" y="612"/>
                    </a:lnTo>
                    <a:lnTo>
                      <a:pt x="808" y="622"/>
                    </a:lnTo>
                    <a:lnTo>
                      <a:pt x="800" y="632"/>
                    </a:lnTo>
                    <a:lnTo>
                      <a:pt x="800" y="632"/>
                    </a:lnTo>
                    <a:lnTo>
                      <a:pt x="786" y="640"/>
                    </a:lnTo>
                    <a:lnTo>
                      <a:pt x="780" y="646"/>
                    </a:lnTo>
                    <a:lnTo>
                      <a:pt x="778" y="650"/>
                    </a:lnTo>
                    <a:lnTo>
                      <a:pt x="776" y="656"/>
                    </a:lnTo>
                    <a:lnTo>
                      <a:pt x="776" y="674"/>
                    </a:lnTo>
                    <a:lnTo>
                      <a:pt x="776" y="674"/>
                    </a:lnTo>
                    <a:lnTo>
                      <a:pt x="782" y="680"/>
                    </a:lnTo>
                    <a:lnTo>
                      <a:pt x="788" y="686"/>
                    </a:lnTo>
                    <a:lnTo>
                      <a:pt x="806" y="694"/>
                    </a:lnTo>
                    <a:lnTo>
                      <a:pt x="828" y="702"/>
                    </a:lnTo>
                    <a:lnTo>
                      <a:pt x="840" y="710"/>
                    </a:lnTo>
                    <a:lnTo>
                      <a:pt x="850" y="718"/>
                    </a:lnTo>
                    <a:lnTo>
                      <a:pt x="850" y="718"/>
                    </a:lnTo>
                    <a:lnTo>
                      <a:pt x="848" y="740"/>
                    </a:lnTo>
                    <a:lnTo>
                      <a:pt x="846" y="752"/>
                    </a:lnTo>
                    <a:lnTo>
                      <a:pt x="842" y="756"/>
                    </a:lnTo>
                    <a:lnTo>
                      <a:pt x="840" y="762"/>
                    </a:lnTo>
                    <a:lnTo>
                      <a:pt x="840" y="762"/>
                    </a:lnTo>
                    <a:lnTo>
                      <a:pt x="818" y="760"/>
                    </a:lnTo>
                    <a:lnTo>
                      <a:pt x="796" y="758"/>
                    </a:lnTo>
                    <a:lnTo>
                      <a:pt x="778" y="754"/>
                    </a:lnTo>
                    <a:lnTo>
                      <a:pt x="764" y="748"/>
                    </a:lnTo>
                    <a:lnTo>
                      <a:pt x="764" y="748"/>
                    </a:lnTo>
                    <a:lnTo>
                      <a:pt x="762" y="734"/>
                    </a:lnTo>
                    <a:lnTo>
                      <a:pt x="760" y="722"/>
                    </a:lnTo>
                    <a:lnTo>
                      <a:pt x="756" y="712"/>
                    </a:lnTo>
                    <a:lnTo>
                      <a:pt x="752" y="702"/>
                    </a:lnTo>
                    <a:lnTo>
                      <a:pt x="752" y="702"/>
                    </a:lnTo>
                    <a:lnTo>
                      <a:pt x="744" y="704"/>
                    </a:lnTo>
                    <a:lnTo>
                      <a:pt x="736" y="704"/>
                    </a:lnTo>
                    <a:lnTo>
                      <a:pt x="726" y="710"/>
                    </a:lnTo>
                    <a:lnTo>
                      <a:pt x="716" y="718"/>
                    </a:lnTo>
                    <a:lnTo>
                      <a:pt x="706" y="724"/>
                    </a:lnTo>
                    <a:lnTo>
                      <a:pt x="706" y="724"/>
                    </a:lnTo>
                    <a:lnTo>
                      <a:pt x="680" y="724"/>
                    </a:lnTo>
                    <a:lnTo>
                      <a:pt x="680" y="724"/>
                    </a:lnTo>
                    <a:lnTo>
                      <a:pt x="670" y="716"/>
                    </a:lnTo>
                    <a:lnTo>
                      <a:pt x="662" y="706"/>
                    </a:lnTo>
                    <a:lnTo>
                      <a:pt x="656" y="698"/>
                    </a:lnTo>
                    <a:lnTo>
                      <a:pt x="652" y="688"/>
                    </a:lnTo>
                    <a:lnTo>
                      <a:pt x="646" y="668"/>
                    </a:lnTo>
                    <a:lnTo>
                      <a:pt x="642" y="652"/>
                    </a:lnTo>
                    <a:lnTo>
                      <a:pt x="642" y="652"/>
                    </a:lnTo>
                    <a:lnTo>
                      <a:pt x="630" y="636"/>
                    </a:lnTo>
                    <a:lnTo>
                      <a:pt x="630" y="636"/>
                    </a:lnTo>
                    <a:lnTo>
                      <a:pt x="604" y="636"/>
                    </a:lnTo>
                    <a:lnTo>
                      <a:pt x="594" y="636"/>
                    </a:lnTo>
                    <a:lnTo>
                      <a:pt x="588" y="638"/>
                    </a:lnTo>
                    <a:lnTo>
                      <a:pt x="582" y="642"/>
                    </a:lnTo>
                    <a:lnTo>
                      <a:pt x="578" y="648"/>
                    </a:lnTo>
                    <a:lnTo>
                      <a:pt x="574" y="658"/>
                    </a:lnTo>
                    <a:lnTo>
                      <a:pt x="572" y="670"/>
                    </a:lnTo>
                    <a:lnTo>
                      <a:pt x="572" y="670"/>
                    </a:lnTo>
                    <a:lnTo>
                      <a:pt x="564" y="676"/>
                    </a:lnTo>
                    <a:lnTo>
                      <a:pt x="556" y="680"/>
                    </a:lnTo>
                    <a:lnTo>
                      <a:pt x="550" y="682"/>
                    </a:lnTo>
                    <a:lnTo>
                      <a:pt x="542" y="686"/>
                    </a:lnTo>
                    <a:lnTo>
                      <a:pt x="542" y="686"/>
                    </a:lnTo>
                    <a:lnTo>
                      <a:pt x="542" y="704"/>
                    </a:lnTo>
                    <a:lnTo>
                      <a:pt x="542" y="704"/>
                    </a:lnTo>
                    <a:lnTo>
                      <a:pt x="550" y="712"/>
                    </a:lnTo>
                    <a:lnTo>
                      <a:pt x="558" y="726"/>
                    </a:lnTo>
                    <a:lnTo>
                      <a:pt x="562" y="732"/>
                    </a:lnTo>
                    <a:lnTo>
                      <a:pt x="564" y="740"/>
                    </a:lnTo>
                    <a:lnTo>
                      <a:pt x="564" y="748"/>
                    </a:lnTo>
                    <a:lnTo>
                      <a:pt x="562" y="758"/>
                    </a:lnTo>
                    <a:lnTo>
                      <a:pt x="562" y="758"/>
                    </a:lnTo>
                    <a:lnTo>
                      <a:pt x="558" y="766"/>
                    </a:lnTo>
                    <a:lnTo>
                      <a:pt x="552" y="772"/>
                    </a:lnTo>
                    <a:lnTo>
                      <a:pt x="536" y="782"/>
                    </a:lnTo>
                    <a:lnTo>
                      <a:pt x="508" y="800"/>
                    </a:lnTo>
                    <a:lnTo>
                      <a:pt x="508" y="800"/>
                    </a:lnTo>
                    <a:lnTo>
                      <a:pt x="500" y="810"/>
                    </a:lnTo>
                    <a:lnTo>
                      <a:pt x="500" y="810"/>
                    </a:lnTo>
                    <a:lnTo>
                      <a:pt x="500" y="850"/>
                    </a:lnTo>
                    <a:lnTo>
                      <a:pt x="500" y="850"/>
                    </a:lnTo>
                    <a:lnTo>
                      <a:pt x="504" y="856"/>
                    </a:lnTo>
                    <a:lnTo>
                      <a:pt x="508" y="860"/>
                    </a:lnTo>
                    <a:lnTo>
                      <a:pt x="518" y="866"/>
                    </a:lnTo>
                    <a:lnTo>
                      <a:pt x="522" y="870"/>
                    </a:lnTo>
                    <a:lnTo>
                      <a:pt x="526" y="878"/>
                    </a:lnTo>
                    <a:lnTo>
                      <a:pt x="528" y="888"/>
                    </a:lnTo>
                    <a:lnTo>
                      <a:pt x="530" y="902"/>
                    </a:lnTo>
                    <a:lnTo>
                      <a:pt x="530" y="902"/>
                    </a:lnTo>
                    <a:lnTo>
                      <a:pt x="522" y="918"/>
                    </a:lnTo>
                    <a:lnTo>
                      <a:pt x="522" y="918"/>
                    </a:lnTo>
                    <a:lnTo>
                      <a:pt x="510" y="924"/>
                    </a:lnTo>
                    <a:lnTo>
                      <a:pt x="498" y="930"/>
                    </a:lnTo>
                    <a:lnTo>
                      <a:pt x="498" y="930"/>
                    </a:lnTo>
                    <a:lnTo>
                      <a:pt x="432" y="956"/>
                    </a:lnTo>
                    <a:lnTo>
                      <a:pt x="432" y="956"/>
                    </a:lnTo>
                    <a:close/>
                  </a:path>
                </a:pathLst>
              </a:custGeom>
              <a:solidFill>
                <a:srgbClr val="E60012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7" name="Freeform 19"/>
              <p:cNvSpPr/>
              <p:nvPr/>
            </p:nvSpPr>
            <p:spPr>
              <a:xfrm>
                <a:off x="1175" y="4925"/>
                <a:ext cx="4875" cy="2985"/>
              </a:xfrm>
              <a:custGeom>
                <a:avLst/>
                <a:gdLst/>
                <a:ahLst/>
                <a:cxnLst>
                  <a:cxn ang="0">
                    <a:pos x="1244" y="1192"/>
                  </a:cxn>
                  <a:cxn ang="0">
                    <a:pos x="1218" y="1156"/>
                  </a:cxn>
                  <a:cxn ang="0">
                    <a:pos x="1200" y="1100"/>
                  </a:cxn>
                  <a:cxn ang="0">
                    <a:pos x="1152" y="1058"/>
                  </a:cxn>
                  <a:cxn ang="0">
                    <a:pos x="1050" y="1000"/>
                  </a:cxn>
                  <a:cxn ang="0">
                    <a:pos x="970" y="1022"/>
                  </a:cxn>
                  <a:cxn ang="0">
                    <a:pos x="928" y="1096"/>
                  </a:cxn>
                  <a:cxn ang="0">
                    <a:pos x="898" y="1042"/>
                  </a:cxn>
                  <a:cxn ang="0">
                    <a:pos x="872" y="992"/>
                  </a:cxn>
                  <a:cxn ang="0">
                    <a:pos x="754" y="1010"/>
                  </a:cxn>
                  <a:cxn ang="0">
                    <a:pos x="634" y="966"/>
                  </a:cxn>
                  <a:cxn ang="0">
                    <a:pos x="580" y="900"/>
                  </a:cxn>
                  <a:cxn ang="0">
                    <a:pos x="492" y="842"/>
                  </a:cxn>
                  <a:cxn ang="0">
                    <a:pos x="468" y="764"/>
                  </a:cxn>
                  <a:cxn ang="0">
                    <a:pos x="390" y="726"/>
                  </a:cxn>
                  <a:cxn ang="0">
                    <a:pos x="284" y="610"/>
                  </a:cxn>
                  <a:cxn ang="0">
                    <a:pos x="182" y="630"/>
                  </a:cxn>
                  <a:cxn ang="0">
                    <a:pos x="142" y="552"/>
                  </a:cxn>
                  <a:cxn ang="0">
                    <a:pos x="12" y="454"/>
                  </a:cxn>
                  <a:cxn ang="0">
                    <a:pos x="8" y="412"/>
                  </a:cxn>
                  <a:cxn ang="0">
                    <a:pos x="16" y="290"/>
                  </a:cxn>
                  <a:cxn ang="0">
                    <a:pos x="54" y="300"/>
                  </a:cxn>
                  <a:cxn ang="0">
                    <a:pos x="104" y="280"/>
                  </a:cxn>
                  <a:cxn ang="0">
                    <a:pos x="78" y="126"/>
                  </a:cxn>
                  <a:cxn ang="0">
                    <a:pos x="146" y="98"/>
                  </a:cxn>
                  <a:cxn ang="0">
                    <a:pos x="216" y="72"/>
                  </a:cxn>
                  <a:cxn ang="0">
                    <a:pos x="304" y="6"/>
                  </a:cxn>
                  <a:cxn ang="0">
                    <a:pos x="386" y="48"/>
                  </a:cxn>
                  <a:cxn ang="0">
                    <a:pos x="470" y="10"/>
                  </a:cxn>
                  <a:cxn ang="0">
                    <a:pos x="510" y="56"/>
                  </a:cxn>
                  <a:cxn ang="0">
                    <a:pos x="622" y="72"/>
                  </a:cxn>
                  <a:cxn ang="0">
                    <a:pos x="710" y="56"/>
                  </a:cxn>
                  <a:cxn ang="0">
                    <a:pos x="804" y="44"/>
                  </a:cxn>
                  <a:cxn ang="0">
                    <a:pos x="898" y="30"/>
                  </a:cxn>
                  <a:cxn ang="0">
                    <a:pos x="1046" y="38"/>
                  </a:cxn>
                  <a:cxn ang="0">
                    <a:pos x="1106" y="114"/>
                  </a:cxn>
                  <a:cxn ang="0">
                    <a:pos x="1092" y="220"/>
                  </a:cxn>
                  <a:cxn ang="0">
                    <a:pos x="1118" y="378"/>
                  </a:cxn>
                  <a:cxn ang="0">
                    <a:pos x="1192" y="440"/>
                  </a:cxn>
                  <a:cxn ang="0">
                    <a:pos x="1308" y="502"/>
                  </a:cxn>
                  <a:cxn ang="0">
                    <a:pos x="1406" y="546"/>
                  </a:cxn>
                  <a:cxn ang="0">
                    <a:pos x="1586" y="576"/>
                  </a:cxn>
                  <a:cxn ang="0">
                    <a:pos x="1666" y="682"/>
                  </a:cxn>
                  <a:cxn ang="0">
                    <a:pos x="1706" y="676"/>
                  </a:cxn>
                  <a:cxn ang="0">
                    <a:pos x="1794" y="616"/>
                  </a:cxn>
                  <a:cxn ang="0">
                    <a:pos x="1848" y="632"/>
                  </a:cxn>
                  <a:cxn ang="0">
                    <a:pos x="1926" y="788"/>
                  </a:cxn>
                  <a:cxn ang="0">
                    <a:pos x="1930" y="878"/>
                  </a:cxn>
                  <a:cxn ang="0">
                    <a:pos x="1940" y="976"/>
                  </a:cxn>
                  <a:cxn ang="0">
                    <a:pos x="1930" y="1002"/>
                  </a:cxn>
                  <a:cxn ang="0">
                    <a:pos x="1872" y="1006"/>
                  </a:cxn>
                  <a:cxn ang="0">
                    <a:pos x="1866" y="1096"/>
                  </a:cxn>
                  <a:cxn ang="0">
                    <a:pos x="1772" y="1052"/>
                  </a:cxn>
                  <a:cxn ang="0">
                    <a:pos x="1744" y="1124"/>
                  </a:cxn>
                  <a:cxn ang="0">
                    <a:pos x="1696" y="1086"/>
                  </a:cxn>
                  <a:cxn ang="0">
                    <a:pos x="1594" y="1048"/>
                  </a:cxn>
                  <a:cxn ang="0">
                    <a:pos x="1498" y="1102"/>
                  </a:cxn>
                  <a:cxn ang="0">
                    <a:pos x="1430" y="1144"/>
                  </a:cxn>
                  <a:cxn ang="0">
                    <a:pos x="1342" y="1194"/>
                  </a:cxn>
                </a:cxnLst>
                <a:rect l="0" t="0" r="0" b="0"/>
                <a:pathLst>
                  <a:path w="1950" h="1194">
                    <a:moveTo>
                      <a:pt x="1342" y="1194"/>
                    </a:moveTo>
                    <a:lnTo>
                      <a:pt x="1342" y="1194"/>
                    </a:lnTo>
                    <a:lnTo>
                      <a:pt x="1336" y="1192"/>
                    </a:lnTo>
                    <a:lnTo>
                      <a:pt x="1324" y="1188"/>
                    </a:lnTo>
                    <a:lnTo>
                      <a:pt x="1298" y="1186"/>
                    </a:lnTo>
                    <a:lnTo>
                      <a:pt x="1258" y="1186"/>
                    </a:lnTo>
                    <a:lnTo>
                      <a:pt x="1258" y="1186"/>
                    </a:lnTo>
                    <a:lnTo>
                      <a:pt x="1244" y="1192"/>
                    </a:lnTo>
                    <a:lnTo>
                      <a:pt x="1244" y="1192"/>
                    </a:lnTo>
                    <a:lnTo>
                      <a:pt x="1226" y="1188"/>
                    </a:lnTo>
                    <a:lnTo>
                      <a:pt x="1216" y="1184"/>
                    </a:lnTo>
                    <a:lnTo>
                      <a:pt x="1212" y="1182"/>
                    </a:lnTo>
                    <a:lnTo>
                      <a:pt x="1210" y="1180"/>
                    </a:lnTo>
                    <a:lnTo>
                      <a:pt x="1210" y="1172"/>
                    </a:lnTo>
                    <a:lnTo>
                      <a:pt x="1214" y="1164"/>
                    </a:lnTo>
                    <a:lnTo>
                      <a:pt x="1218" y="1156"/>
                    </a:lnTo>
                    <a:lnTo>
                      <a:pt x="1224" y="1146"/>
                    </a:lnTo>
                    <a:lnTo>
                      <a:pt x="1228" y="1136"/>
                    </a:lnTo>
                    <a:lnTo>
                      <a:pt x="1228" y="1136"/>
                    </a:lnTo>
                    <a:lnTo>
                      <a:pt x="1228" y="1114"/>
                    </a:lnTo>
                    <a:lnTo>
                      <a:pt x="1228" y="1114"/>
                    </a:lnTo>
                    <a:lnTo>
                      <a:pt x="1216" y="1108"/>
                    </a:lnTo>
                    <a:lnTo>
                      <a:pt x="1206" y="1104"/>
                    </a:lnTo>
                    <a:lnTo>
                      <a:pt x="1200" y="1100"/>
                    </a:lnTo>
                    <a:lnTo>
                      <a:pt x="1194" y="1094"/>
                    </a:lnTo>
                    <a:lnTo>
                      <a:pt x="1192" y="1088"/>
                    </a:lnTo>
                    <a:lnTo>
                      <a:pt x="1190" y="1082"/>
                    </a:lnTo>
                    <a:lnTo>
                      <a:pt x="1186" y="1068"/>
                    </a:lnTo>
                    <a:lnTo>
                      <a:pt x="1186" y="1068"/>
                    </a:lnTo>
                    <a:lnTo>
                      <a:pt x="1180" y="1058"/>
                    </a:lnTo>
                    <a:lnTo>
                      <a:pt x="1180" y="1058"/>
                    </a:lnTo>
                    <a:lnTo>
                      <a:pt x="1152" y="1058"/>
                    </a:lnTo>
                    <a:lnTo>
                      <a:pt x="1128" y="1052"/>
                    </a:lnTo>
                    <a:lnTo>
                      <a:pt x="1128" y="1052"/>
                    </a:lnTo>
                    <a:lnTo>
                      <a:pt x="1112" y="1028"/>
                    </a:lnTo>
                    <a:lnTo>
                      <a:pt x="1112" y="1028"/>
                    </a:lnTo>
                    <a:lnTo>
                      <a:pt x="1092" y="1022"/>
                    </a:lnTo>
                    <a:lnTo>
                      <a:pt x="1074" y="1014"/>
                    </a:lnTo>
                    <a:lnTo>
                      <a:pt x="1060" y="1006"/>
                    </a:lnTo>
                    <a:lnTo>
                      <a:pt x="1050" y="1000"/>
                    </a:lnTo>
                    <a:lnTo>
                      <a:pt x="1050" y="1000"/>
                    </a:lnTo>
                    <a:lnTo>
                      <a:pt x="1038" y="994"/>
                    </a:lnTo>
                    <a:lnTo>
                      <a:pt x="1038" y="994"/>
                    </a:lnTo>
                    <a:lnTo>
                      <a:pt x="1002" y="994"/>
                    </a:lnTo>
                    <a:lnTo>
                      <a:pt x="1002" y="994"/>
                    </a:lnTo>
                    <a:lnTo>
                      <a:pt x="992" y="1002"/>
                    </a:lnTo>
                    <a:lnTo>
                      <a:pt x="982" y="1012"/>
                    </a:lnTo>
                    <a:lnTo>
                      <a:pt x="970" y="1022"/>
                    </a:lnTo>
                    <a:lnTo>
                      <a:pt x="956" y="1028"/>
                    </a:lnTo>
                    <a:lnTo>
                      <a:pt x="956" y="1028"/>
                    </a:lnTo>
                    <a:lnTo>
                      <a:pt x="944" y="1040"/>
                    </a:lnTo>
                    <a:lnTo>
                      <a:pt x="944" y="1040"/>
                    </a:lnTo>
                    <a:lnTo>
                      <a:pt x="936" y="1056"/>
                    </a:lnTo>
                    <a:lnTo>
                      <a:pt x="936" y="1056"/>
                    </a:lnTo>
                    <a:lnTo>
                      <a:pt x="932" y="1076"/>
                    </a:lnTo>
                    <a:lnTo>
                      <a:pt x="928" y="1096"/>
                    </a:lnTo>
                    <a:lnTo>
                      <a:pt x="928" y="1096"/>
                    </a:lnTo>
                    <a:lnTo>
                      <a:pt x="912" y="1092"/>
                    </a:lnTo>
                    <a:lnTo>
                      <a:pt x="906" y="1090"/>
                    </a:lnTo>
                    <a:lnTo>
                      <a:pt x="902" y="1086"/>
                    </a:lnTo>
                    <a:lnTo>
                      <a:pt x="896" y="1076"/>
                    </a:lnTo>
                    <a:lnTo>
                      <a:pt x="894" y="1066"/>
                    </a:lnTo>
                    <a:lnTo>
                      <a:pt x="894" y="1054"/>
                    </a:lnTo>
                    <a:lnTo>
                      <a:pt x="898" y="1042"/>
                    </a:lnTo>
                    <a:lnTo>
                      <a:pt x="902" y="1030"/>
                    </a:lnTo>
                    <a:lnTo>
                      <a:pt x="908" y="1020"/>
                    </a:lnTo>
                    <a:lnTo>
                      <a:pt x="908" y="1020"/>
                    </a:lnTo>
                    <a:lnTo>
                      <a:pt x="908" y="1004"/>
                    </a:lnTo>
                    <a:lnTo>
                      <a:pt x="908" y="1004"/>
                    </a:lnTo>
                    <a:lnTo>
                      <a:pt x="894" y="996"/>
                    </a:lnTo>
                    <a:lnTo>
                      <a:pt x="886" y="992"/>
                    </a:lnTo>
                    <a:lnTo>
                      <a:pt x="872" y="992"/>
                    </a:lnTo>
                    <a:lnTo>
                      <a:pt x="872" y="992"/>
                    </a:lnTo>
                    <a:lnTo>
                      <a:pt x="822" y="1002"/>
                    </a:lnTo>
                    <a:lnTo>
                      <a:pt x="802" y="1008"/>
                    </a:lnTo>
                    <a:lnTo>
                      <a:pt x="782" y="1018"/>
                    </a:lnTo>
                    <a:lnTo>
                      <a:pt x="782" y="1018"/>
                    </a:lnTo>
                    <a:lnTo>
                      <a:pt x="772" y="1016"/>
                    </a:lnTo>
                    <a:lnTo>
                      <a:pt x="762" y="1014"/>
                    </a:lnTo>
                    <a:lnTo>
                      <a:pt x="754" y="1010"/>
                    </a:lnTo>
                    <a:lnTo>
                      <a:pt x="748" y="1006"/>
                    </a:lnTo>
                    <a:lnTo>
                      <a:pt x="736" y="994"/>
                    </a:lnTo>
                    <a:lnTo>
                      <a:pt x="728" y="982"/>
                    </a:lnTo>
                    <a:lnTo>
                      <a:pt x="728" y="982"/>
                    </a:lnTo>
                    <a:lnTo>
                      <a:pt x="714" y="966"/>
                    </a:lnTo>
                    <a:lnTo>
                      <a:pt x="714" y="966"/>
                    </a:lnTo>
                    <a:lnTo>
                      <a:pt x="634" y="966"/>
                    </a:lnTo>
                    <a:lnTo>
                      <a:pt x="634" y="966"/>
                    </a:lnTo>
                    <a:lnTo>
                      <a:pt x="626" y="960"/>
                    </a:lnTo>
                    <a:lnTo>
                      <a:pt x="620" y="954"/>
                    </a:lnTo>
                    <a:lnTo>
                      <a:pt x="612" y="938"/>
                    </a:lnTo>
                    <a:lnTo>
                      <a:pt x="606" y="922"/>
                    </a:lnTo>
                    <a:lnTo>
                      <a:pt x="600" y="908"/>
                    </a:lnTo>
                    <a:lnTo>
                      <a:pt x="600" y="908"/>
                    </a:lnTo>
                    <a:lnTo>
                      <a:pt x="584" y="904"/>
                    </a:lnTo>
                    <a:lnTo>
                      <a:pt x="580" y="900"/>
                    </a:lnTo>
                    <a:lnTo>
                      <a:pt x="576" y="894"/>
                    </a:lnTo>
                    <a:lnTo>
                      <a:pt x="576" y="894"/>
                    </a:lnTo>
                    <a:lnTo>
                      <a:pt x="554" y="878"/>
                    </a:lnTo>
                    <a:lnTo>
                      <a:pt x="554" y="878"/>
                    </a:lnTo>
                    <a:lnTo>
                      <a:pt x="514" y="864"/>
                    </a:lnTo>
                    <a:lnTo>
                      <a:pt x="514" y="864"/>
                    </a:lnTo>
                    <a:lnTo>
                      <a:pt x="500" y="852"/>
                    </a:lnTo>
                    <a:lnTo>
                      <a:pt x="492" y="842"/>
                    </a:lnTo>
                    <a:lnTo>
                      <a:pt x="486" y="832"/>
                    </a:lnTo>
                    <a:lnTo>
                      <a:pt x="482" y="824"/>
                    </a:lnTo>
                    <a:lnTo>
                      <a:pt x="480" y="816"/>
                    </a:lnTo>
                    <a:lnTo>
                      <a:pt x="480" y="808"/>
                    </a:lnTo>
                    <a:lnTo>
                      <a:pt x="478" y="784"/>
                    </a:lnTo>
                    <a:lnTo>
                      <a:pt x="478" y="784"/>
                    </a:lnTo>
                    <a:lnTo>
                      <a:pt x="468" y="764"/>
                    </a:lnTo>
                    <a:lnTo>
                      <a:pt x="468" y="764"/>
                    </a:lnTo>
                    <a:lnTo>
                      <a:pt x="424" y="766"/>
                    </a:lnTo>
                    <a:lnTo>
                      <a:pt x="424" y="766"/>
                    </a:lnTo>
                    <a:lnTo>
                      <a:pt x="406" y="758"/>
                    </a:lnTo>
                    <a:lnTo>
                      <a:pt x="400" y="754"/>
                    </a:lnTo>
                    <a:lnTo>
                      <a:pt x="396" y="750"/>
                    </a:lnTo>
                    <a:lnTo>
                      <a:pt x="392" y="740"/>
                    </a:lnTo>
                    <a:lnTo>
                      <a:pt x="390" y="726"/>
                    </a:lnTo>
                    <a:lnTo>
                      <a:pt x="390" y="726"/>
                    </a:lnTo>
                    <a:lnTo>
                      <a:pt x="380" y="716"/>
                    </a:lnTo>
                    <a:lnTo>
                      <a:pt x="372" y="710"/>
                    </a:lnTo>
                    <a:lnTo>
                      <a:pt x="358" y="700"/>
                    </a:lnTo>
                    <a:lnTo>
                      <a:pt x="358" y="700"/>
                    </a:lnTo>
                    <a:lnTo>
                      <a:pt x="318" y="666"/>
                    </a:lnTo>
                    <a:lnTo>
                      <a:pt x="318" y="666"/>
                    </a:lnTo>
                    <a:lnTo>
                      <a:pt x="284" y="610"/>
                    </a:lnTo>
                    <a:lnTo>
                      <a:pt x="284" y="610"/>
                    </a:lnTo>
                    <a:lnTo>
                      <a:pt x="260" y="610"/>
                    </a:lnTo>
                    <a:lnTo>
                      <a:pt x="252" y="612"/>
                    </a:lnTo>
                    <a:lnTo>
                      <a:pt x="242" y="616"/>
                    </a:lnTo>
                    <a:lnTo>
                      <a:pt x="242" y="616"/>
                    </a:lnTo>
                    <a:lnTo>
                      <a:pt x="230" y="622"/>
                    </a:lnTo>
                    <a:lnTo>
                      <a:pt x="218" y="630"/>
                    </a:lnTo>
                    <a:lnTo>
                      <a:pt x="218" y="630"/>
                    </a:lnTo>
                    <a:lnTo>
                      <a:pt x="182" y="630"/>
                    </a:lnTo>
                    <a:lnTo>
                      <a:pt x="182" y="630"/>
                    </a:lnTo>
                    <a:lnTo>
                      <a:pt x="170" y="620"/>
                    </a:lnTo>
                    <a:lnTo>
                      <a:pt x="162" y="612"/>
                    </a:lnTo>
                    <a:lnTo>
                      <a:pt x="156" y="602"/>
                    </a:lnTo>
                    <a:lnTo>
                      <a:pt x="150" y="592"/>
                    </a:lnTo>
                    <a:lnTo>
                      <a:pt x="144" y="572"/>
                    </a:lnTo>
                    <a:lnTo>
                      <a:pt x="142" y="552"/>
                    </a:lnTo>
                    <a:lnTo>
                      <a:pt x="142" y="552"/>
                    </a:lnTo>
                    <a:lnTo>
                      <a:pt x="112" y="506"/>
                    </a:lnTo>
                    <a:lnTo>
                      <a:pt x="112" y="506"/>
                    </a:lnTo>
                    <a:lnTo>
                      <a:pt x="100" y="494"/>
                    </a:lnTo>
                    <a:lnTo>
                      <a:pt x="88" y="486"/>
                    </a:lnTo>
                    <a:lnTo>
                      <a:pt x="74" y="478"/>
                    </a:lnTo>
                    <a:lnTo>
                      <a:pt x="62" y="472"/>
                    </a:lnTo>
                    <a:lnTo>
                      <a:pt x="36" y="462"/>
                    </a:lnTo>
                    <a:lnTo>
                      <a:pt x="12" y="454"/>
                    </a:lnTo>
                    <a:lnTo>
                      <a:pt x="12" y="454"/>
                    </a:lnTo>
                    <a:lnTo>
                      <a:pt x="4" y="448"/>
                    </a:lnTo>
                    <a:lnTo>
                      <a:pt x="0" y="442"/>
                    </a:lnTo>
                    <a:lnTo>
                      <a:pt x="0" y="436"/>
                    </a:lnTo>
                    <a:lnTo>
                      <a:pt x="0" y="430"/>
                    </a:lnTo>
                    <a:lnTo>
                      <a:pt x="2" y="420"/>
                    </a:lnTo>
                    <a:lnTo>
                      <a:pt x="8" y="412"/>
                    </a:lnTo>
                    <a:lnTo>
                      <a:pt x="8" y="412"/>
                    </a:lnTo>
                    <a:lnTo>
                      <a:pt x="14" y="406"/>
                    </a:lnTo>
                    <a:lnTo>
                      <a:pt x="18" y="400"/>
                    </a:lnTo>
                    <a:lnTo>
                      <a:pt x="22" y="388"/>
                    </a:lnTo>
                    <a:lnTo>
                      <a:pt x="22" y="388"/>
                    </a:lnTo>
                    <a:lnTo>
                      <a:pt x="26" y="316"/>
                    </a:lnTo>
                    <a:lnTo>
                      <a:pt x="26" y="316"/>
                    </a:lnTo>
                    <a:lnTo>
                      <a:pt x="18" y="296"/>
                    </a:lnTo>
                    <a:lnTo>
                      <a:pt x="16" y="290"/>
                    </a:lnTo>
                    <a:lnTo>
                      <a:pt x="14" y="286"/>
                    </a:lnTo>
                    <a:lnTo>
                      <a:pt x="16" y="284"/>
                    </a:lnTo>
                    <a:lnTo>
                      <a:pt x="20" y="282"/>
                    </a:lnTo>
                    <a:lnTo>
                      <a:pt x="36" y="280"/>
                    </a:lnTo>
                    <a:lnTo>
                      <a:pt x="36" y="280"/>
                    </a:lnTo>
                    <a:lnTo>
                      <a:pt x="48" y="288"/>
                    </a:lnTo>
                    <a:lnTo>
                      <a:pt x="48" y="288"/>
                    </a:lnTo>
                    <a:lnTo>
                      <a:pt x="54" y="300"/>
                    </a:lnTo>
                    <a:lnTo>
                      <a:pt x="58" y="308"/>
                    </a:lnTo>
                    <a:lnTo>
                      <a:pt x="64" y="314"/>
                    </a:lnTo>
                    <a:lnTo>
                      <a:pt x="70" y="318"/>
                    </a:lnTo>
                    <a:lnTo>
                      <a:pt x="78" y="320"/>
                    </a:lnTo>
                    <a:lnTo>
                      <a:pt x="86" y="316"/>
                    </a:lnTo>
                    <a:lnTo>
                      <a:pt x="94" y="308"/>
                    </a:lnTo>
                    <a:lnTo>
                      <a:pt x="94" y="308"/>
                    </a:lnTo>
                    <a:lnTo>
                      <a:pt x="104" y="280"/>
                    </a:lnTo>
                    <a:lnTo>
                      <a:pt x="104" y="280"/>
                    </a:lnTo>
                    <a:lnTo>
                      <a:pt x="98" y="216"/>
                    </a:lnTo>
                    <a:lnTo>
                      <a:pt x="98" y="216"/>
                    </a:lnTo>
                    <a:lnTo>
                      <a:pt x="80" y="166"/>
                    </a:lnTo>
                    <a:lnTo>
                      <a:pt x="80" y="166"/>
                    </a:lnTo>
                    <a:lnTo>
                      <a:pt x="76" y="144"/>
                    </a:lnTo>
                    <a:lnTo>
                      <a:pt x="76" y="134"/>
                    </a:lnTo>
                    <a:lnTo>
                      <a:pt x="78" y="126"/>
                    </a:lnTo>
                    <a:lnTo>
                      <a:pt x="80" y="118"/>
                    </a:lnTo>
                    <a:lnTo>
                      <a:pt x="84" y="112"/>
                    </a:lnTo>
                    <a:lnTo>
                      <a:pt x="90" y="104"/>
                    </a:lnTo>
                    <a:lnTo>
                      <a:pt x="98" y="98"/>
                    </a:lnTo>
                    <a:lnTo>
                      <a:pt x="98" y="98"/>
                    </a:lnTo>
                    <a:lnTo>
                      <a:pt x="108" y="82"/>
                    </a:lnTo>
                    <a:lnTo>
                      <a:pt x="108" y="82"/>
                    </a:lnTo>
                    <a:lnTo>
                      <a:pt x="146" y="98"/>
                    </a:lnTo>
                    <a:lnTo>
                      <a:pt x="146" y="98"/>
                    </a:lnTo>
                    <a:lnTo>
                      <a:pt x="182" y="98"/>
                    </a:lnTo>
                    <a:lnTo>
                      <a:pt x="182" y="98"/>
                    </a:lnTo>
                    <a:lnTo>
                      <a:pt x="190" y="92"/>
                    </a:lnTo>
                    <a:lnTo>
                      <a:pt x="198" y="86"/>
                    </a:lnTo>
                    <a:lnTo>
                      <a:pt x="206" y="80"/>
                    </a:lnTo>
                    <a:lnTo>
                      <a:pt x="216" y="72"/>
                    </a:lnTo>
                    <a:lnTo>
                      <a:pt x="216" y="72"/>
                    </a:lnTo>
                    <a:lnTo>
                      <a:pt x="226" y="48"/>
                    </a:lnTo>
                    <a:lnTo>
                      <a:pt x="238" y="30"/>
                    </a:lnTo>
                    <a:lnTo>
                      <a:pt x="244" y="22"/>
                    </a:lnTo>
                    <a:lnTo>
                      <a:pt x="254" y="14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86" y="0"/>
                    </a:lnTo>
                    <a:lnTo>
                      <a:pt x="304" y="6"/>
                    </a:lnTo>
                    <a:lnTo>
                      <a:pt x="304" y="6"/>
                    </a:lnTo>
                    <a:lnTo>
                      <a:pt x="350" y="34"/>
                    </a:lnTo>
                    <a:lnTo>
                      <a:pt x="350" y="34"/>
                    </a:lnTo>
                    <a:lnTo>
                      <a:pt x="352" y="42"/>
                    </a:lnTo>
                    <a:lnTo>
                      <a:pt x="356" y="48"/>
                    </a:lnTo>
                    <a:lnTo>
                      <a:pt x="362" y="50"/>
                    </a:lnTo>
                    <a:lnTo>
                      <a:pt x="368" y="50"/>
                    </a:lnTo>
                    <a:lnTo>
                      <a:pt x="386" y="48"/>
                    </a:lnTo>
                    <a:lnTo>
                      <a:pt x="402" y="42"/>
                    </a:lnTo>
                    <a:lnTo>
                      <a:pt x="402" y="42"/>
                    </a:lnTo>
                    <a:lnTo>
                      <a:pt x="438" y="36"/>
                    </a:lnTo>
                    <a:lnTo>
                      <a:pt x="438" y="36"/>
                    </a:lnTo>
                    <a:lnTo>
                      <a:pt x="454" y="20"/>
                    </a:lnTo>
                    <a:lnTo>
                      <a:pt x="458" y="14"/>
                    </a:lnTo>
                    <a:lnTo>
                      <a:pt x="464" y="10"/>
                    </a:lnTo>
                    <a:lnTo>
                      <a:pt x="470" y="10"/>
                    </a:lnTo>
                    <a:lnTo>
                      <a:pt x="476" y="10"/>
                    </a:lnTo>
                    <a:lnTo>
                      <a:pt x="486" y="14"/>
                    </a:lnTo>
                    <a:lnTo>
                      <a:pt x="496" y="22"/>
                    </a:lnTo>
                    <a:lnTo>
                      <a:pt x="496" y="22"/>
                    </a:lnTo>
                    <a:lnTo>
                      <a:pt x="498" y="38"/>
                    </a:lnTo>
                    <a:lnTo>
                      <a:pt x="498" y="44"/>
                    </a:lnTo>
                    <a:lnTo>
                      <a:pt x="500" y="48"/>
                    </a:lnTo>
                    <a:lnTo>
                      <a:pt x="510" y="56"/>
                    </a:lnTo>
                    <a:lnTo>
                      <a:pt x="528" y="68"/>
                    </a:lnTo>
                    <a:lnTo>
                      <a:pt x="528" y="68"/>
                    </a:lnTo>
                    <a:lnTo>
                      <a:pt x="564" y="82"/>
                    </a:lnTo>
                    <a:lnTo>
                      <a:pt x="564" y="82"/>
                    </a:lnTo>
                    <a:lnTo>
                      <a:pt x="594" y="82"/>
                    </a:lnTo>
                    <a:lnTo>
                      <a:pt x="594" y="82"/>
                    </a:lnTo>
                    <a:lnTo>
                      <a:pt x="608" y="76"/>
                    </a:lnTo>
                    <a:lnTo>
                      <a:pt x="622" y="72"/>
                    </a:lnTo>
                    <a:lnTo>
                      <a:pt x="638" y="68"/>
                    </a:lnTo>
                    <a:lnTo>
                      <a:pt x="658" y="66"/>
                    </a:lnTo>
                    <a:lnTo>
                      <a:pt x="658" y="66"/>
                    </a:lnTo>
                    <a:lnTo>
                      <a:pt x="678" y="56"/>
                    </a:lnTo>
                    <a:lnTo>
                      <a:pt x="686" y="54"/>
                    </a:lnTo>
                    <a:lnTo>
                      <a:pt x="694" y="54"/>
                    </a:lnTo>
                    <a:lnTo>
                      <a:pt x="700" y="54"/>
                    </a:lnTo>
                    <a:lnTo>
                      <a:pt x="710" y="56"/>
                    </a:lnTo>
                    <a:lnTo>
                      <a:pt x="734" y="68"/>
                    </a:lnTo>
                    <a:lnTo>
                      <a:pt x="734" y="68"/>
                    </a:lnTo>
                    <a:lnTo>
                      <a:pt x="776" y="68"/>
                    </a:lnTo>
                    <a:lnTo>
                      <a:pt x="776" y="68"/>
                    </a:lnTo>
                    <a:lnTo>
                      <a:pt x="784" y="60"/>
                    </a:lnTo>
                    <a:lnTo>
                      <a:pt x="788" y="54"/>
                    </a:lnTo>
                    <a:lnTo>
                      <a:pt x="794" y="48"/>
                    </a:lnTo>
                    <a:lnTo>
                      <a:pt x="804" y="44"/>
                    </a:lnTo>
                    <a:lnTo>
                      <a:pt x="804" y="44"/>
                    </a:lnTo>
                    <a:lnTo>
                      <a:pt x="824" y="28"/>
                    </a:lnTo>
                    <a:lnTo>
                      <a:pt x="834" y="22"/>
                    </a:lnTo>
                    <a:lnTo>
                      <a:pt x="844" y="18"/>
                    </a:lnTo>
                    <a:lnTo>
                      <a:pt x="854" y="18"/>
                    </a:lnTo>
                    <a:lnTo>
                      <a:pt x="866" y="18"/>
                    </a:lnTo>
                    <a:lnTo>
                      <a:pt x="882" y="24"/>
                    </a:lnTo>
                    <a:lnTo>
                      <a:pt x="898" y="30"/>
                    </a:lnTo>
                    <a:lnTo>
                      <a:pt x="898" y="30"/>
                    </a:lnTo>
                    <a:lnTo>
                      <a:pt x="926" y="30"/>
                    </a:lnTo>
                    <a:lnTo>
                      <a:pt x="956" y="26"/>
                    </a:lnTo>
                    <a:lnTo>
                      <a:pt x="986" y="24"/>
                    </a:lnTo>
                    <a:lnTo>
                      <a:pt x="1018" y="24"/>
                    </a:lnTo>
                    <a:lnTo>
                      <a:pt x="1018" y="24"/>
                    </a:lnTo>
                    <a:lnTo>
                      <a:pt x="1046" y="38"/>
                    </a:lnTo>
                    <a:lnTo>
                      <a:pt x="1046" y="38"/>
                    </a:lnTo>
                    <a:lnTo>
                      <a:pt x="1060" y="52"/>
                    </a:lnTo>
                    <a:lnTo>
                      <a:pt x="1072" y="60"/>
                    </a:lnTo>
                    <a:lnTo>
                      <a:pt x="1086" y="66"/>
                    </a:lnTo>
                    <a:lnTo>
                      <a:pt x="1086" y="66"/>
                    </a:lnTo>
                    <a:lnTo>
                      <a:pt x="1088" y="90"/>
                    </a:lnTo>
                    <a:lnTo>
                      <a:pt x="1088" y="90"/>
                    </a:lnTo>
                    <a:lnTo>
                      <a:pt x="1096" y="100"/>
                    </a:lnTo>
                    <a:lnTo>
                      <a:pt x="1106" y="114"/>
                    </a:lnTo>
                    <a:lnTo>
                      <a:pt x="1110" y="122"/>
                    </a:lnTo>
                    <a:lnTo>
                      <a:pt x="1112" y="130"/>
                    </a:lnTo>
                    <a:lnTo>
                      <a:pt x="1112" y="140"/>
                    </a:lnTo>
                    <a:lnTo>
                      <a:pt x="1110" y="152"/>
                    </a:lnTo>
                    <a:lnTo>
                      <a:pt x="1110" y="152"/>
                    </a:lnTo>
                    <a:lnTo>
                      <a:pt x="1092" y="182"/>
                    </a:lnTo>
                    <a:lnTo>
                      <a:pt x="1092" y="182"/>
                    </a:lnTo>
                    <a:lnTo>
                      <a:pt x="1092" y="220"/>
                    </a:lnTo>
                    <a:lnTo>
                      <a:pt x="1092" y="220"/>
                    </a:lnTo>
                    <a:lnTo>
                      <a:pt x="1094" y="246"/>
                    </a:lnTo>
                    <a:lnTo>
                      <a:pt x="1096" y="270"/>
                    </a:lnTo>
                    <a:lnTo>
                      <a:pt x="1096" y="294"/>
                    </a:lnTo>
                    <a:lnTo>
                      <a:pt x="1100" y="320"/>
                    </a:lnTo>
                    <a:lnTo>
                      <a:pt x="1104" y="344"/>
                    </a:lnTo>
                    <a:lnTo>
                      <a:pt x="1112" y="368"/>
                    </a:lnTo>
                    <a:lnTo>
                      <a:pt x="1118" y="378"/>
                    </a:lnTo>
                    <a:lnTo>
                      <a:pt x="1126" y="390"/>
                    </a:lnTo>
                    <a:lnTo>
                      <a:pt x="1134" y="402"/>
                    </a:lnTo>
                    <a:lnTo>
                      <a:pt x="1144" y="412"/>
                    </a:lnTo>
                    <a:lnTo>
                      <a:pt x="1144" y="412"/>
                    </a:lnTo>
                    <a:lnTo>
                      <a:pt x="1166" y="426"/>
                    </a:lnTo>
                    <a:lnTo>
                      <a:pt x="1178" y="432"/>
                    </a:lnTo>
                    <a:lnTo>
                      <a:pt x="1192" y="440"/>
                    </a:lnTo>
                    <a:lnTo>
                      <a:pt x="1192" y="440"/>
                    </a:lnTo>
                    <a:lnTo>
                      <a:pt x="1236" y="446"/>
                    </a:lnTo>
                    <a:lnTo>
                      <a:pt x="1236" y="446"/>
                    </a:lnTo>
                    <a:lnTo>
                      <a:pt x="1244" y="460"/>
                    </a:lnTo>
                    <a:lnTo>
                      <a:pt x="1254" y="472"/>
                    </a:lnTo>
                    <a:lnTo>
                      <a:pt x="1266" y="482"/>
                    </a:lnTo>
                    <a:lnTo>
                      <a:pt x="1278" y="490"/>
                    </a:lnTo>
                    <a:lnTo>
                      <a:pt x="1292" y="496"/>
                    </a:lnTo>
                    <a:lnTo>
                      <a:pt x="1308" y="502"/>
                    </a:lnTo>
                    <a:lnTo>
                      <a:pt x="1324" y="506"/>
                    </a:lnTo>
                    <a:lnTo>
                      <a:pt x="1344" y="510"/>
                    </a:lnTo>
                    <a:lnTo>
                      <a:pt x="1344" y="510"/>
                    </a:lnTo>
                    <a:lnTo>
                      <a:pt x="1360" y="522"/>
                    </a:lnTo>
                    <a:lnTo>
                      <a:pt x="1376" y="534"/>
                    </a:lnTo>
                    <a:lnTo>
                      <a:pt x="1384" y="538"/>
                    </a:lnTo>
                    <a:lnTo>
                      <a:pt x="1394" y="542"/>
                    </a:lnTo>
                    <a:lnTo>
                      <a:pt x="1406" y="546"/>
                    </a:lnTo>
                    <a:lnTo>
                      <a:pt x="1420" y="548"/>
                    </a:lnTo>
                    <a:lnTo>
                      <a:pt x="1420" y="548"/>
                    </a:lnTo>
                    <a:lnTo>
                      <a:pt x="1528" y="546"/>
                    </a:lnTo>
                    <a:lnTo>
                      <a:pt x="1528" y="546"/>
                    </a:lnTo>
                    <a:lnTo>
                      <a:pt x="1552" y="554"/>
                    </a:lnTo>
                    <a:lnTo>
                      <a:pt x="1552" y="554"/>
                    </a:lnTo>
                    <a:lnTo>
                      <a:pt x="1586" y="576"/>
                    </a:lnTo>
                    <a:lnTo>
                      <a:pt x="1586" y="576"/>
                    </a:lnTo>
                    <a:lnTo>
                      <a:pt x="1606" y="622"/>
                    </a:lnTo>
                    <a:lnTo>
                      <a:pt x="1606" y="622"/>
                    </a:lnTo>
                    <a:lnTo>
                      <a:pt x="1610" y="640"/>
                    </a:lnTo>
                    <a:lnTo>
                      <a:pt x="1616" y="652"/>
                    </a:lnTo>
                    <a:lnTo>
                      <a:pt x="1626" y="664"/>
                    </a:lnTo>
                    <a:lnTo>
                      <a:pt x="1644" y="682"/>
                    </a:lnTo>
                    <a:lnTo>
                      <a:pt x="1644" y="682"/>
                    </a:lnTo>
                    <a:lnTo>
                      <a:pt x="1666" y="682"/>
                    </a:lnTo>
                    <a:lnTo>
                      <a:pt x="1666" y="682"/>
                    </a:lnTo>
                    <a:lnTo>
                      <a:pt x="1678" y="664"/>
                    </a:lnTo>
                    <a:lnTo>
                      <a:pt x="1678" y="664"/>
                    </a:lnTo>
                    <a:lnTo>
                      <a:pt x="1696" y="662"/>
                    </a:lnTo>
                    <a:lnTo>
                      <a:pt x="1696" y="662"/>
                    </a:lnTo>
                    <a:lnTo>
                      <a:pt x="1698" y="666"/>
                    </a:lnTo>
                    <a:lnTo>
                      <a:pt x="1698" y="670"/>
                    </a:lnTo>
                    <a:lnTo>
                      <a:pt x="1706" y="676"/>
                    </a:lnTo>
                    <a:lnTo>
                      <a:pt x="1716" y="680"/>
                    </a:lnTo>
                    <a:lnTo>
                      <a:pt x="1728" y="682"/>
                    </a:lnTo>
                    <a:lnTo>
                      <a:pt x="1728" y="682"/>
                    </a:lnTo>
                    <a:lnTo>
                      <a:pt x="1764" y="660"/>
                    </a:lnTo>
                    <a:lnTo>
                      <a:pt x="1764" y="660"/>
                    </a:lnTo>
                    <a:lnTo>
                      <a:pt x="1774" y="646"/>
                    </a:lnTo>
                    <a:lnTo>
                      <a:pt x="1784" y="632"/>
                    </a:lnTo>
                    <a:lnTo>
                      <a:pt x="1794" y="616"/>
                    </a:lnTo>
                    <a:lnTo>
                      <a:pt x="1804" y="604"/>
                    </a:lnTo>
                    <a:lnTo>
                      <a:pt x="1804" y="604"/>
                    </a:lnTo>
                    <a:lnTo>
                      <a:pt x="1808" y="602"/>
                    </a:lnTo>
                    <a:lnTo>
                      <a:pt x="1808" y="602"/>
                    </a:lnTo>
                    <a:lnTo>
                      <a:pt x="1814" y="610"/>
                    </a:lnTo>
                    <a:lnTo>
                      <a:pt x="1824" y="616"/>
                    </a:lnTo>
                    <a:lnTo>
                      <a:pt x="1848" y="632"/>
                    </a:lnTo>
                    <a:lnTo>
                      <a:pt x="1848" y="632"/>
                    </a:lnTo>
                    <a:lnTo>
                      <a:pt x="1850" y="642"/>
                    </a:lnTo>
                    <a:lnTo>
                      <a:pt x="1856" y="654"/>
                    </a:lnTo>
                    <a:lnTo>
                      <a:pt x="1868" y="676"/>
                    </a:lnTo>
                    <a:lnTo>
                      <a:pt x="1886" y="698"/>
                    </a:lnTo>
                    <a:lnTo>
                      <a:pt x="1906" y="722"/>
                    </a:lnTo>
                    <a:lnTo>
                      <a:pt x="1906" y="722"/>
                    </a:lnTo>
                    <a:lnTo>
                      <a:pt x="1926" y="788"/>
                    </a:lnTo>
                    <a:lnTo>
                      <a:pt x="1926" y="788"/>
                    </a:lnTo>
                    <a:lnTo>
                      <a:pt x="1934" y="800"/>
                    </a:lnTo>
                    <a:lnTo>
                      <a:pt x="1942" y="814"/>
                    </a:lnTo>
                    <a:lnTo>
                      <a:pt x="1948" y="830"/>
                    </a:lnTo>
                    <a:lnTo>
                      <a:pt x="1950" y="840"/>
                    </a:lnTo>
                    <a:lnTo>
                      <a:pt x="1950" y="850"/>
                    </a:lnTo>
                    <a:lnTo>
                      <a:pt x="1950" y="850"/>
                    </a:lnTo>
                    <a:lnTo>
                      <a:pt x="1938" y="866"/>
                    </a:lnTo>
                    <a:lnTo>
                      <a:pt x="1930" y="878"/>
                    </a:lnTo>
                    <a:lnTo>
                      <a:pt x="1928" y="892"/>
                    </a:lnTo>
                    <a:lnTo>
                      <a:pt x="1928" y="918"/>
                    </a:lnTo>
                    <a:lnTo>
                      <a:pt x="1928" y="918"/>
                    </a:lnTo>
                    <a:lnTo>
                      <a:pt x="1932" y="932"/>
                    </a:lnTo>
                    <a:lnTo>
                      <a:pt x="1938" y="948"/>
                    </a:lnTo>
                    <a:lnTo>
                      <a:pt x="1940" y="958"/>
                    </a:lnTo>
                    <a:lnTo>
                      <a:pt x="1942" y="966"/>
                    </a:lnTo>
                    <a:lnTo>
                      <a:pt x="1940" y="976"/>
                    </a:lnTo>
                    <a:lnTo>
                      <a:pt x="1938" y="986"/>
                    </a:lnTo>
                    <a:lnTo>
                      <a:pt x="1938" y="986"/>
                    </a:lnTo>
                    <a:lnTo>
                      <a:pt x="1938" y="1008"/>
                    </a:lnTo>
                    <a:lnTo>
                      <a:pt x="1938" y="1008"/>
                    </a:lnTo>
                    <a:lnTo>
                      <a:pt x="1932" y="1008"/>
                    </a:lnTo>
                    <a:lnTo>
                      <a:pt x="1932" y="1008"/>
                    </a:lnTo>
                    <a:lnTo>
                      <a:pt x="1932" y="1004"/>
                    </a:lnTo>
                    <a:lnTo>
                      <a:pt x="1930" y="1002"/>
                    </a:lnTo>
                    <a:lnTo>
                      <a:pt x="1924" y="996"/>
                    </a:lnTo>
                    <a:lnTo>
                      <a:pt x="1918" y="992"/>
                    </a:lnTo>
                    <a:lnTo>
                      <a:pt x="1912" y="988"/>
                    </a:lnTo>
                    <a:lnTo>
                      <a:pt x="1912" y="988"/>
                    </a:lnTo>
                    <a:lnTo>
                      <a:pt x="1896" y="990"/>
                    </a:lnTo>
                    <a:lnTo>
                      <a:pt x="1886" y="994"/>
                    </a:lnTo>
                    <a:lnTo>
                      <a:pt x="1880" y="998"/>
                    </a:lnTo>
                    <a:lnTo>
                      <a:pt x="1872" y="1006"/>
                    </a:lnTo>
                    <a:lnTo>
                      <a:pt x="1872" y="1006"/>
                    </a:lnTo>
                    <a:lnTo>
                      <a:pt x="1872" y="1018"/>
                    </a:lnTo>
                    <a:lnTo>
                      <a:pt x="1876" y="1032"/>
                    </a:lnTo>
                    <a:lnTo>
                      <a:pt x="1882" y="1066"/>
                    </a:lnTo>
                    <a:lnTo>
                      <a:pt x="1882" y="1066"/>
                    </a:lnTo>
                    <a:lnTo>
                      <a:pt x="1880" y="1092"/>
                    </a:lnTo>
                    <a:lnTo>
                      <a:pt x="1880" y="1092"/>
                    </a:lnTo>
                    <a:lnTo>
                      <a:pt x="1866" y="1096"/>
                    </a:lnTo>
                    <a:lnTo>
                      <a:pt x="1866" y="1096"/>
                    </a:lnTo>
                    <a:lnTo>
                      <a:pt x="1842" y="1096"/>
                    </a:lnTo>
                    <a:lnTo>
                      <a:pt x="1842" y="1096"/>
                    </a:lnTo>
                    <a:lnTo>
                      <a:pt x="1810" y="1054"/>
                    </a:lnTo>
                    <a:lnTo>
                      <a:pt x="1810" y="1054"/>
                    </a:lnTo>
                    <a:lnTo>
                      <a:pt x="1796" y="1050"/>
                    </a:lnTo>
                    <a:lnTo>
                      <a:pt x="1782" y="1048"/>
                    </a:lnTo>
                    <a:lnTo>
                      <a:pt x="1772" y="1052"/>
                    </a:lnTo>
                    <a:lnTo>
                      <a:pt x="1762" y="1058"/>
                    </a:lnTo>
                    <a:lnTo>
                      <a:pt x="1756" y="1068"/>
                    </a:lnTo>
                    <a:lnTo>
                      <a:pt x="1752" y="1078"/>
                    </a:lnTo>
                    <a:lnTo>
                      <a:pt x="1752" y="1092"/>
                    </a:lnTo>
                    <a:lnTo>
                      <a:pt x="1754" y="1108"/>
                    </a:lnTo>
                    <a:lnTo>
                      <a:pt x="1754" y="1108"/>
                    </a:lnTo>
                    <a:lnTo>
                      <a:pt x="1748" y="1116"/>
                    </a:lnTo>
                    <a:lnTo>
                      <a:pt x="1744" y="1124"/>
                    </a:lnTo>
                    <a:lnTo>
                      <a:pt x="1744" y="1124"/>
                    </a:lnTo>
                    <a:lnTo>
                      <a:pt x="1730" y="1122"/>
                    </a:lnTo>
                    <a:lnTo>
                      <a:pt x="1718" y="1118"/>
                    </a:lnTo>
                    <a:lnTo>
                      <a:pt x="1706" y="1112"/>
                    </a:lnTo>
                    <a:lnTo>
                      <a:pt x="1700" y="1108"/>
                    </a:lnTo>
                    <a:lnTo>
                      <a:pt x="1700" y="1108"/>
                    </a:lnTo>
                    <a:lnTo>
                      <a:pt x="1696" y="1086"/>
                    </a:lnTo>
                    <a:lnTo>
                      <a:pt x="1696" y="1086"/>
                    </a:lnTo>
                    <a:lnTo>
                      <a:pt x="1678" y="1076"/>
                    </a:lnTo>
                    <a:lnTo>
                      <a:pt x="1660" y="1070"/>
                    </a:lnTo>
                    <a:lnTo>
                      <a:pt x="1632" y="1060"/>
                    </a:lnTo>
                    <a:lnTo>
                      <a:pt x="1632" y="1060"/>
                    </a:lnTo>
                    <a:lnTo>
                      <a:pt x="1620" y="1046"/>
                    </a:lnTo>
                    <a:lnTo>
                      <a:pt x="1620" y="1046"/>
                    </a:lnTo>
                    <a:lnTo>
                      <a:pt x="1600" y="1046"/>
                    </a:lnTo>
                    <a:lnTo>
                      <a:pt x="1594" y="1048"/>
                    </a:lnTo>
                    <a:lnTo>
                      <a:pt x="1588" y="1050"/>
                    </a:lnTo>
                    <a:lnTo>
                      <a:pt x="1580" y="1058"/>
                    </a:lnTo>
                    <a:lnTo>
                      <a:pt x="1566" y="1070"/>
                    </a:lnTo>
                    <a:lnTo>
                      <a:pt x="1566" y="1070"/>
                    </a:lnTo>
                    <a:lnTo>
                      <a:pt x="1522" y="1094"/>
                    </a:lnTo>
                    <a:lnTo>
                      <a:pt x="1522" y="1094"/>
                    </a:lnTo>
                    <a:lnTo>
                      <a:pt x="1504" y="1100"/>
                    </a:lnTo>
                    <a:lnTo>
                      <a:pt x="1498" y="1102"/>
                    </a:lnTo>
                    <a:lnTo>
                      <a:pt x="1492" y="1106"/>
                    </a:lnTo>
                    <a:lnTo>
                      <a:pt x="1486" y="1116"/>
                    </a:lnTo>
                    <a:lnTo>
                      <a:pt x="1474" y="1132"/>
                    </a:lnTo>
                    <a:lnTo>
                      <a:pt x="1474" y="1132"/>
                    </a:lnTo>
                    <a:lnTo>
                      <a:pt x="1450" y="1134"/>
                    </a:lnTo>
                    <a:lnTo>
                      <a:pt x="1442" y="1138"/>
                    </a:lnTo>
                    <a:lnTo>
                      <a:pt x="1436" y="1140"/>
                    </a:lnTo>
                    <a:lnTo>
                      <a:pt x="1430" y="1144"/>
                    </a:lnTo>
                    <a:lnTo>
                      <a:pt x="1424" y="1150"/>
                    </a:lnTo>
                    <a:lnTo>
                      <a:pt x="1410" y="1170"/>
                    </a:lnTo>
                    <a:lnTo>
                      <a:pt x="1410" y="1170"/>
                    </a:lnTo>
                    <a:lnTo>
                      <a:pt x="1400" y="1178"/>
                    </a:lnTo>
                    <a:lnTo>
                      <a:pt x="1400" y="1178"/>
                    </a:lnTo>
                    <a:lnTo>
                      <a:pt x="1382" y="1182"/>
                    </a:lnTo>
                    <a:lnTo>
                      <a:pt x="1368" y="1186"/>
                    </a:lnTo>
                    <a:lnTo>
                      <a:pt x="1342" y="1194"/>
                    </a:lnTo>
                    <a:lnTo>
                      <a:pt x="1342" y="119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8" name="Freeform 20"/>
              <p:cNvSpPr/>
              <p:nvPr/>
            </p:nvSpPr>
            <p:spPr>
              <a:xfrm>
                <a:off x="10765" y="6840"/>
                <a:ext cx="910" cy="900"/>
              </a:xfrm>
              <a:custGeom>
                <a:avLst/>
                <a:gdLst/>
                <a:ahLst/>
                <a:cxnLst>
                  <a:cxn ang="0">
                    <a:pos x="138" y="356"/>
                  </a:cxn>
                  <a:cxn ang="0">
                    <a:pos x="108" y="340"/>
                  </a:cxn>
                  <a:cxn ang="0">
                    <a:pos x="86" y="274"/>
                  </a:cxn>
                  <a:cxn ang="0">
                    <a:pos x="48" y="256"/>
                  </a:cxn>
                  <a:cxn ang="0">
                    <a:pos x="46" y="226"/>
                  </a:cxn>
                  <a:cxn ang="0">
                    <a:pos x="24" y="188"/>
                  </a:cxn>
                  <a:cxn ang="0">
                    <a:pos x="0" y="162"/>
                  </a:cxn>
                  <a:cxn ang="0">
                    <a:pos x="10" y="140"/>
                  </a:cxn>
                  <a:cxn ang="0">
                    <a:pos x="26" y="122"/>
                  </a:cxn>
                  <a:cxn ang="0">
                    <a:pos x="32" y="104"/>
                  </a:cxn>
                  <a:cxn ang="0">
                    <a:pos x="58" y="88"/>
                  </a:cxn>
                  <a:cxn ang="0">
                    <a:pos x="70" y="68"/>
                  </a:cxn>
                  <a:cxn ang="0">
                    <a:pos x="72" y="16"/>
                  </a:cxn>
                  <a:cxn ang="0">
                    <a:pos x="90" y="8"/>
                  </a:cxn>
                  <a:cxn ang="0">
                    <a:pos x="106" y="6"/>
                  </a:cxn>
                  <a:cxn ang="0">
                    <a:pos x="140" y="10"/>
                  </a:cxn>
                  <a:cxn ang="0">
                    <a:pos x="152" y="2"/>
                  </a:cxn>
                  <a:cxn ang="0">
                    <a:pos x="186" y="4"/>
                  </a:cxn>
                  <a:cxn ang="0">
                    <a:pos x="212" y="16"/>
                  </a:cxn>
                  <a:cxn ang="0">
                    <a:pos x="238" y="26"/>
                  </a:cxn>
                  <a:cxn ang="0">
                    <a:pos x="254" y="22"/>
                  </a:cxn>
                  <a:cxn ang="0">
                    <a:pos x="280" y="2"/>
                  </a:cxn>
                  <a:cxn ang="0">
                    <a:pos x="300" y="8"/>
                  </a:cxn>
                  <a:cxn ang="0">
                    <a:pos x="324" y="18"/>
                  </a:cxn>
                  <a:cxn ang="0">
                    <a:pos x="360" y="28"/>
                  </a:cxn>
                  <a:cxn ang="0">
                    <a:pos x="324" y="58"/>
                  </a:cxn>
                  <a:cxn ang="0">
                    <a:pos x="316" y="76"/>
                  </a:cxn>
                  <a:cxn ang="0">
                    <a:pos x="320" y="84"/>
                  </a:cxn>
                  <a:cxn ang="0">
                    <a:pos x="362" y="72"/>
                  </a:cxn>
                  <a:cxn ang="0">
                    <a:pos x="364" y="90"/>
                  </a:cxn>
                  <a:cxn ang="0">
                    <a:pos x="346" y="100"/>
                  </a:cxn>
                  <a:cxn ang="0">
                    <a:pos x="322" y="112"/>
                  </a:cxn>
                  <a:cxn ang="0">
                    <a:pos x="344" y="142"/>
                  </a:cxn>
                  <a:cxn ang="0">
                    <a:pos x="340" y="196"/>
                  </a:cxn>
                  <a:cxn ang="0">
                    <a:pos x="344" y="214"/>
                  </a:cxn>
                  <a:cxn ang="0">
                    <a:pos x="338" y="238"/>
                  </a:cxn>
                  <a:cxn ang="0">
                    <a:pos x="330" y="240"/>
                  </a:cxn>
                  <a:cxn ang="0">
                    <a:pos x="324" y="224"/>
                  </a:cxn>
                  <a:cxn ang="0">
                    <a:pos x="304" y="232"/>
                  </a:cxn>
                  <a:cxn ang="0">
                    <a:pos x="270" y="268"/>
                  </a:cxn>
                  <a:cxn ang="0">
                    <a:pos x="262" y="286"/>
                  </a:cxn>
                  <a:cxn ang="0">
                    <a:pos x="260" y="344"/>
                  </a:cxn>
                  <a:cxn ang="0">
                    <a:pos x="222" y="344"/>
                  </a:cxn>
                  <a:cxn ang="0">
                    <a:pos x="158" y="360"/>
                  </a:cxn>
                </a:cxnLst>
                <a:rect l="0" t="0" r="0" b="0"/>
                <a:pathLst>
                  <a:path w="364" h="360">
                    <a:moveTo>
                      <a:pt x="158" y="360"/>
                    </a:moveTo>
                    <a:lnTo>
                      <a:pt x="158" y="360"/>
                    </a:lnTo>
                    <a:lnTo>
                      <a:pt x="138" y="356"/>
                    </a:lnTo>
                    <a:lnTo>
                      <a:pt x="126" y="352"/>
                    </a:lnTo>
                    <a:lnTo>
                      <a:pt x="116" y="346"/>
                    </a:lnTo>
                    <a:lnTo>
                      <a:pt x="108" y="340"/>
                    </a:lnTo>
                    <a:lnTo>
                      <a:pt x="108" y="340"/>
                    </a:lnTo>
                    <a:lnTo>
                      <a:pt x="86" y="274"/>
                    </a:lnTo>
                    <a:lnTo>
                      <a:pt x="86" y="274"/>
                    </a:lnTo>
                    <a:lnTo>
                      <a:pt x="66" y="258"/>
                    </a:lnTo>
                    <a:lnTo>
                      <a:pt x="66" y="258"/>
                    </a:lnTo>
                    <a:lnTo>
                      <a:pt x="48" y="256"/>
                    </a:lnTo>
                    <a:lnTo>
                      <a:pt x="48" y="256"/>
                    </a:lnTo>
                    <a:lnTo>
                      <a:pt x="50" y="240"/>
                    </a:lnTo>
                    <a:lnTo>
                      <a:pt x="46" y="226"/>
                    </a:lnTo>
                    <a:lnTo>
                      <a:pt x="40" y="212"/>
                    </a:lnTo>
                    <a:lnTo>
                      <a:pt x="34" y="200"/>
                    </a:lnTo>
                    <a:lnTo>
                      <a:pt x="24" y="188"/>
                    </a:lnTo>
                    <a:lnTo>
                      <a:pt x="14" y="178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56"/>
                    </a:lnTo>
                    <a:lnTo>
                      <a:pt x="2" y="150"/>
                    </a:lnTo>
                    <a:lnTo>
                      <a:pt x="10" y="140"/>
                    </a:lnTo>
                    <a:lnTo>
                      <a:pt x="18" y="130"/>
                    </a:lnTo>
                    <a:lnTo>
                      <a:pt x="26" y="122"/>
                    </a:lnTo>
                    <a:lnTo>
                      <a:pt x="26" y="122"/>
                    </a:lnTo>
                    <a:lnTo>
                      <a:pt x="26" y="114"/>
                    </a:lnTo>
                    <a:lnTo>
                      <a:pt x="28" y="110"/>
                    </a:lnTo>
                    <a:lnTo>
                      <a:pt x="32" y="104"/>
                    </a:lnTo>
                    <a:lnTo>
                      <a:pt x="36" y="102"/>
                    </a:lnTo>
                    <a:lnTo>
                      <a:pt x="48" y="94"/>
                    </a:lnTo>
                    <a:lnTo>
                      <a:pt x="58" y="88"/>
                    </a:lnTo>
                    <a:lnTo>
                      <a:pt x="58" y="88"/>
                    </a:lnTo>
                    <a:lnTo>
                      <a:pt x="70" y="68"/>
                    </a:lnTo>
                    <a:lnTo>
                      <a:pt x="70" y="68"/>
                    </a:lnTo>
                    <a:lnTo>
                      <a:pt x="70" y="38"/>
                    </a:lnTo>
                    <a:lnTo>
                      <a:pt x="70" y="24"/>
                    </a:lnTo>
                    <a:lnTo>
                      <a:pt x="72" y="16"/>
                    </a:lnTo>
                    <a:lnTo>
                      <a:pt x="72" y="16"/>
                    </a:lnTo>
                    <a:lnTo>
                      <a:pt x="80" y="14"/>
                    </a:lnTo>
                    <a:lnTo>
                      <a:pt x="90" y="8"/>
                    </a:lnTo>
                    <a:lnTo>
                      <a:pt x="94" y="6"/>
                    </a:lnTo>
                    <a:lnTo>
                      <a:pt x="100" y="6"/>
                    </a:lnTo>
                    <a:lnTo>
                      <a:pt x="106" y="6"/>
                    </a:lnTo>
                    <a:lnTo>
                      <a:pt x="112" y="10"/>
                    </a:lnTo>
                    <a:lnTo>
                      <a:pt x="112" y="10"/>
                    </a:lnTo>
                    <a:lnTo>
                      <a:pt x="140" y="10"/>
                    </a:lnTo>
                    <a:lnTo>
                      <a:pt x="140" y="10"/>
                    </a:lnTo>
                    <a:lnTo>
                      <a:pt x="146" y="6"/>
                    </a:lnTo>
                    <a:lnTo>
                      <a:pt x="152" y="2"/>
                    </a:lnTo>
                    <a:lnTo>
                      <a:pt x="160" y="0"/>
                    </a:lnTo>
                    <a:lnTo>
                      <a:pt x="168" y="0"/>
                    </a:lnTo>
                    <a:lnTo>
                      <a:pt x="186" y="4"/>
                    </a:lnTo>
                    <a:lnTo>
                      <a:pt x="202" y="8"/>
                    </a:lnTo>
                    <a:lnTo>
                      <a:pt x="202" y="8"/>
                    </a:lnTo>
                    <a:lnTo>
                      <a:pt x="212" y="16"/>
                    </a:lnTo>
                    <a:lnTo>
                      <a:pt x="224" y="22"/>
                    </a:lnTo>
                    <a:lnTo>
                      <a:pt x="230" y="24"/>
                    </a:lnTo>
                    <a:lnTo>
                      <a:pt x="238" y="26"/>
                    </a:lnTo>
                    <a:lnTo>
                      <a:pt x="246" y="2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64" y="14"/>
                    </a:lnTo>
                    <a:lnTo>
                      <a:pt x="274" y="4"/>
                    </a:lnTo>
                    <a:lnTo>
                      <a:pt x="280" y="2"/>
                    </a:lnTo>
                    <a:lnTo>
                      <a:pt x="286" y="0"/>
                    </a:lnTo>
                    <a:lnTo>
                      <a:pt x="292" y="2"/>
                    </a:lnTo>
                    <a:lnTo>
                      <a:pt x="300" y="8"/>
                    </a:lnTo>
                    <a:lnTo>
                      <a:pt x="300" y="8"/>
                    </a:lnTo>
                    <a:lnTo>
                      <a:pt x="324" y="18"/>
                    </a:lnTo>
                    <a:lnTo>
                      <a:pt x="324" y="18"/>
                    </a:lnTo>
                    <a:lnTo>
                      <a:pt x="364" y="22"/>
                    </a:lnTo>
                    <a:lnTo>
                      <a:pt x="364" y="22"/>
                    </a:lnTo>
                    <a:lnTo>
                      <a:pt x="360" y="28"/>
                    </a:lnTo>
                    <a:lnTo>
                      <a:pt x="352" y="34"/>
                    </a:lnTo>
                    <a:lnTo>
                      <a:pt x="332" y="48"/>
                    </a:lnTo>
                    <a:lnTo>
                      <a:pt x="324" y="58"/>
                    </a:lnTo>
                    <a:lnTo>
                      <a:pt x="318" y="66"/>
                    </a:lnTo>
                    <a:lnTo>
                      <a:pt x="316" y="72"/>
                    </a:lnTo>
                    <a:lnTo>
                      <a:pt x="316" y="76"/>
                    </a:lnTo>
                    <a:lnTo>
                      <a:pt x="316" y="80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50" y="84"/>
                    </a:lnTo>
                    <a:lnTo>
                      <a:pt x="350" y="84"/>
                    </a:lnTo>
                    <a:lnTo>
                      <a:pt x="362" y="72"/>
                    </a:lnTo>
                    <a:lnTo>
                      <a:pt x="362" y="72"/>
                    </a:lnTo>
                    <a:lnTo>
                      <a:pt x="364" y="82"/>
                    </a:lnTo>
                    <a:lnTo>
                      <a:pt x="364" y="90"/>
                    </a:lnTo>
                    <a:lnTo>
                      <a:pt x="360" y="96"/>
                    </a:lnTo>
                    <a:lnTo>
                      <a:pt x="360" y="96"/>
                    </a:lnTo>
                    <a:lnTo>
                      <a:pt x="346" y="100"/>
                    </a:lnTo>
                    <a:lnTo>
                      <a:pt x="338" y="104"/>
                    </a:lnTo>
                    <a:lnTo>
                      <a:pt x="322" y="112"/>
                    </a:lnTo>
                    <a:lnTo>
                      <a:pt x="322" y="112"/>
                    </a:lnTo>
                    <a:lnTo>
                      <a:pt x="324" y="132"/>
                    </a:lnTo>
                    <a:lnTo>
                      <a:pt x="324" y="132"/>
                    </a:lnTo>
                    <a:lnTo>
                      <a:pt x="344" y="142"/>
                    </a:lnTo>
                    <a:lnTo>
                      <a:pt x="344" y="142"/>
                    </a:lnTo>
                    <a:lnTo>
                      <a:pt x="340" y="166"/>
                    </a:lnTo>
                    <a:lnTo>
                      <a:pt x="340" y="196"/>
                    </a:lnTo>
                    <a:lnTo>
                      <a:pt x="340" y="196"/>
                    </a:lnTo>
                    <a:lnTo>
                      <a:pt x="342" y="204"/>
                    </a:lnTo>
                    <a:lnTo>
                      <a:pt x="344" y="214"/>
                    </a:lnTo>
                    <a:lnTo>
                      <a:pt x="342" y="228"/>
                    </a:lnTo>
                    <a:lnTo>
                      <a:pt x="340" y="232"/>
                    </a:lnTo>
                    <a:lnTo>
                      <a:pt x="338" y="238"/>
                    </a:lnTo>
                    <a:lnTo>
                      <a:pt x="338" y="238"/>
                    </a:lnTo>
                    <a:lnTo>
                      <a:pt x="330" y="240"/>
                    </a:lnTo>
                    <a:lnTo>
                      <a:pt x="330" y="240"/>
                    </a:lnTo>
                    <a:lnTo>
                      <a:pt x="328" y="226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0" y="224"/>
                    </a:lnTo>
                    <a:lnTo>
                      <a:pt x="312" y="226"/>
                    </a:lnTo>
                    <a:lnTo>
                      <a:pt x="304" y="232"/>
                    </a:lnTo>
                    <a:lnTo>
                      <a:pt x="296" y="240"/>
                    </a:lnTo>
                    <a:lnTo>
                      <a:pt x="280" y="256"/>
                    </a:lnTo>
                    <a:lnTo>
                      <a:pt x="270" y="268"/>
                    </a:lnTo>
                    <a:lnTo>
                      <a:pt x="270" y="268"/>
                    </a:lnTo>
                    <a:lnTo>
                      <a:pt x="266" y="278"/>
                    </a:lnTo>
                    <a:lnTo>
                      <a:pt x="262" y="286"/>
                    </a:lnTo>
                    <a:lnTo>
                      <a:pt x="262" y="286"/>
                    </a:lnTo>
                    <a:lnTo>
                      <a:pt x="260" y="344"/>
                    </a:lnTo>
                    <a:lnTo>
                      <a:pt x="260" y="344"/>
                    </a:lnTo>
                    <a:lnTo>
                      <a:pt x="250" y="342"/>
                    </a:lnTo>
                    <a:lnTo>
                      <a:pt x="250" y="342"/>
                    </a:lnTo>
                    <a:lnTo>
                      <a:pt x="222" y="344"/>
                    </a:lnTo>
                    <a:lnTo>
                      <a:pt x="200" y="346"/>
                    </a:lnTo>
                    <a:lnTo>
                      <a:pt x="180" y="352"/>
                    </a:lnTo>
                    <a:lnTo>
                      <a:pt x="158" y="360"/>
                    </a:lnTo>
                    <a:lnTo>
                      <a:pt x="158" y="360"/>
                    </a:lnTo>
                    <a:close/>
                  </a:path>
                </a:pathLst>
              </a:custGeom>
              <a:solidFill>
                <a:srgbClr val="A3A3E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9" name="Freeform 21"/>
              <p:cNvSpPr/>
              <p:nvPr/>
            </p:nvSpPr>
            <p:spPr>
              <a:xfrm>
                <a:off x="7635" y="6505"/>
                <a:ext cx="1155" cy="1200"/>
              </a:xfrm>
              <a:custGeom>
                <a:avLst/>
                <a:gdLst/>
                <a:ahLst/>
                <a:cxnLst>
                  <a:cxn ang="0">
                    <a:pos x="360" y="474"/>
                  </a:cxn>
                  <a:cxn ang="0">
                    <a:pos x="328" y="448"/>
                  </a:cxn>
                  <a:cxn ang="0">
                    <a:pos x="300" y="412"/>
                  </a:cxn>
                  <a:cxn ang="0">
                    <a:pos x="282" y="362"/>
                  </a:cxn>
                  <a:cxn ang="0">
                    <a:pos x="252" y="340"/>
                  </a:cxn>
                  <a:cxn ang="0">
                    <a:pos x="230" y="340"/>
                  </a:cxn>
                  <a:cxn ang="0">
                    <a:pos x="214" y="346"/>
                  </a:cxn>
                  <a:cxn ang="0">
                    <a:pos x="196" y="376"/>
                  </a:cxn>
                  <a:cxn ang="0">
                    <a:pos x="176" y="402"/>
                  </a:cxn>
                  <a:cxn ang="0">
                    <a:pos x="152" y="428"/>
                  </a:cxn>
                  <a:cxn ang="0">
                    <a:pos x="144" y="430"/>
                  </a:cxn>
                  <a:cxn ang="0">
                    <a:pos x="118" y="442"/>
                  </a:cxn>
                  <a:cxn ang="0">
                    <a:pos x="72" y="434"/>
                  </a:cxn>
                  <a:cxn ang="0">
                    <a:pos x="38" y="416"/>
                  </a:cxn>
                  <a:cxn ang="0">
                    <a:pos x="46" y="386"/>
                  </a:cxn>
                  <a:cxn ang="0">
                    <a:pos x="42" y="360"/>
                  </a:cxn>
                  <a:cxn ang="0">
                    <a:pos x="2" y="312"/>
                  </a:cxn>
                  <a:cxn ang="0">
                    <a:pos x="10" y="228"/>
                  </a:cxn>
                  <a:cxn ang="0">
                    <a:pos x="0" y="168"/>
                  </a:cxn>
                  <a:cxn ang="0">
                    <a:pos x="4" y="166"/>
                  </a:cxn>
                  <a:cxn ang="0">
                    <a:pos x="64" y="212"/>
                  </a:cxn>
                  <a:cxn ang="0">
                    <a:pos x="82" y="216"/>
                  </a:cxn>
                  <a:cxn ang="0">
                    <a:pos x="110" y="208"/>
                  </a:cxn>
                  <a:cxn ang="0">
                    <a:pos x="148" y="172"/>
                  </a:cxn>
                  <a:cxn ang="0">
                    <a:pos x="176" y="116"/>
                  </a:cxn>
                  <a:cxn ang="0">
                    <a:pos x="210" y="62"/>
                  </a:cxn>
                  <a:cxn ang="0">
                    <a:pos x="232" y="4"/>
                  </a:cxn>
                  <a:cxn ang="0">
                    <a:pos x="272" y="0"/>
                  </a:cxn>
                  <a:cxn ang="0">
                    <a:pos x="306" y="10"/>
                  </a:cxn>
                  <a:cxn ang="0">
                    <a:pos x="352" y="50"/>
                  </a:cxn>
                  <a:cxn ang="0">
                    <a:pos x="394" y="60"/>
                  </a:cxn>
                  <a:cxn ang="0">
                    <a:pos x="444" y="98"/>
                  </a:cxn>
                  <a:cxn ang="0">
                    <a:pos x="462" y="134"/>
                  </a:cxn>
                  <a:cxn ang="0">
                    <a:pos x="430" y="158"/>
                  </a:cxn>
                  <a:cxn ang="0">
                    <a:pos x="402" y="182"/>
                  </a:cxn>
                  <a:cxn ang="0">
                    <a:pos x="336" y="188"/>
                  </a:cxn>
                  <a:cxn ang="0">
                    <a:pos x="292" y="192"/>
                  </a:cxn>
                  <a:cxn ang="0">
                    <a:pos x="284" y="218"/>
                  </a:cxn>
                  <a:cxn ang="0">
                    <a:pos x="288" y="236"/>
                  </a:cxn>
                  <a:cxn ang="0">
                    <a:pos x="284" y="276"/>
                  </a:cxn>
                  <a:cxn ang="0">
                    <a:pos x="304" y="296"/>
                  </a:cxn>
                  <a:cxn ang="0">
                    <a:pos x="362" y="364"/>
                  </a:cxn>
                  <a:cxn ang="0">
                    <a:pos x="372" y="400"/>
                  </a:cxn>
                </a:cxnLst>
                <a:rect l="0" t="0" r="0" b="0"/>
                <a:pathLst>
                  <a:path w="462" h="480">
                    <a:moveTo>
                      <a:pt x="372" y="480"/>
                    </a:moveTo>
                    <a:lnTo>
                      <a:pt x="372" y="480"/>
                    </a:lnTo>
                    <a:lnTo>
                      <a:pt x="360" y="474"/>
                    </a:lnTo>
                    <a:lnTo>
                      <a:pt x="348" y="466"/>
                    </a:lnTo>
                    <a:lnTo>
                      <a:pt x="338" y="458"/>
                    </a:lnTo>
                    <a:lnTo>
                      <a:pt x="328" y="448"/>
                    </a:lnTo>
                    <a:lnTo>
                      <a:pt x="312" y="430"/>
                    </a:lnTo>
                    <a:lnTo>
                      <a:pt x="300" y="412"/>
                    </a:lnTo>
                    <a:lnTo>
                      <a:pt x="300" y="412"/>
                    </a:lnTo>
                    <a:lnTo>
                      <a:pt x="296" y="394"/>
                    </a:lnTo>
                    <a:lnTo>
                      <a:pt x="290" y="376"/>
                    </a:lnTo>
                    <a:lnTo>
                      <a:pt x="282" y="362"/>
                    </a:lnTo>
                    <a:lnTo>
                      <a:pt x="272" y="350"/>
                    </a:lnTo>
                    <a:lnTo>
                      <a:pt x="258" y="342"/>
                    </a:lnTo>
                    <a:lnTo>
                      <a:pt x="252" y="340"/>
                    </a:lnTo>
                    <a:lnTo>
                      <a:pt x="246" y="338"/>
                    </a:lnTo>
                    <a:lnTo>
                      <a:pt x="238" y="338"/>
                    </a:lnTo>
                    <a:lnTo>
                      <a:pt x="230" y="340"/>
                    </a:lnTo>
                    <a:lnTo>
                      <a:pt x="222" y="342"/>
                    </a:lnTo>
                    <a:lnTo>
                      <a:pt x="214" y="346"/>
                    </a:lnTo>
                    <a:lnTo>
                      <a:pt x="214" y="346"/>
                    </a:lnTo>
                    <a:lnTo>
                      <a:pt x="202" y="358"/>
                    </a:lnTo>
                    <a:lnTo>
                      <a:pt x="198" y="364"/>
                    </a:lnTo>
                    <a:lnTo>
                      <a:pt x="196" y="376"/>
                    </a:lnTo>
                    <a:lnTo>
                      <a:pt x="196" y="376"/>
                    </a:lnTo>
                    <a:lnTo>
                      <a:pt x="188" y="390"/>
                    </a:lnTo>
                    <a:lnTo>
                      <a:pt x="176" y="402"/>
                    </a:lnTo>
                    <a:lnTo>
                      <a:pt x="152" y="424"/>
                    </a:lnTo>
                    <a:lnTo>
                      <a:pt x="152" y="424"/>
                    </a:lnTo>
                    <a:lnTo>
                      <a:pt x="152" y="428"/>
                    </a:lnTo>
                    <a:lnTo>
                      <a:pt x="152" y="428"/>
                    </a:lnTo>
                    <a:lnTo>
                      <a:pt x="146" y="428"/>
                    </a:lnTo>
                    <a:lnTo>
                      <a:pt x="144" y="430"/>
                    </a:lnTo>
                    <a:lnTo>
                      <a:pt x="140" y="434"/>
                    </a:lnTo>
                    <a:lnTo>
                      <a:pt x="140" y="434"/>
                    </a:lnTo>
                    <a:lnTo>
                      <a:pt x="118" y="442"/>
                    </a:lnTo>
                    <a:lnTo>
                      <a:pt x="118" y="442"/>
                    </a:lnTo>
                    <a:lnTo>
                      <a:pt x="94" y="440"/>
                    </a:lnTo>
                    <a:lnTo>
                      <a:pt x="72" y="434"/>
                    </a:lnTo>
                    <a:lnTo>
                      <a:pt x="54" y="426"/>
                    </a:lnTo>
                    <a:lnTo>
                      <a:pt x="46" y="422"/>
                    </a:lnTo>
                    <a:lnTo>
                      <a:pt x="38" y="416"/>
                    </a:lnTo>
                    <a:lnTo>
                      <a:pt x="38" y="416"/>
                    </a:lnTo>
                    <a:lnTo>
                      <a:pt x="46" y="400"/>
                    </a:lnTo>
                    <a:lnTo>
                      <a:pt x="46" y="386"/>
                    </a:lnTo>
                    <a:lnTo>
                      <a:pt x="44" y="374"/>
                    </a:lnTo>
                    <a:lnTo>
                      <a:pt x="42" y="360"/>
                    </a:lnTo>
                    <a:lnTo>
                      <a:pt x="42" y="360"/>
                    </a:lnTo>
                    <a:lnTo>
                      <a:pt x="16" y="336"/>
                    </a:lnTo>
                    <a:lnTo>
                      <a:pt x="8" y="324"/>
                    </a:lnTo>
                    <a:lnTo>
                      <a:pt x="2" y="312"/>
                    </a:lnTo>
                    <a:lnTo>
                      <a:pt x="2" y="312"/>
                    </a:lnTo>
                    <a:lnTo>
                      <a:pt x="10" y="228"/>
                    </a:lnTo>
                    <a:lnTo>
                      <a:pt x="10" y="228"/>
                    </a:lnTo>
                    <a:lnTo>
                      <a:pt x="2" y="194"/>
                    </a:lnTo>
                    <a:lnTo>
                      <a:pt x="0" y="182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4" y="166"/>
                    </a:lnTo>
                    <a:lnTo>
                      <a:pt x="4" y="166"/>
                    </a:lnTo>
                    <a:lnTo>
                      <a:pt x="38" y="188"/>
                    </a:lnTo>
                    <a:lnTo>
                      <a:pt x="38" y="188"/>
                    </a:lnTo>
                    <a:lnTo>
                      <a:pt x="64" y="212"/>
                    </a:lnTo>
                    <a:lnTo>
                      <a:pt x="64" y="212"/>
                    </a:lnTo>
                    <a:lnTo>
                      <a:pt x="74" y="216"/>
                    </a:lnTo>
                    <a:lnTo>
                      <a:pt x="82" y="216"/>
                    </a:lnTo>
                    <a:lnTo>
                      <a:pt x="92" y="216"/>
                    </a:lnTo>
                    <a:lnTo>
                      <a:pt x="102" y="212"/>
                    </a:lnTo>
                    <a:lnTo>
                      <a:pt x="110" y="208"/>
                    </a:lnTo>
                    <a:lnTo>
                      <a:pt x="118" y="204"/>
                    </a:lnTo>
                    <a:lnTo>
                      <a:pt x="134" y="190"/>
                    </a:lnTo>
                    <a:lnTo>
                      <a:pt x="148" y="172"/>
                    </a:lnTo>
                    <a:lnTo>
                      <a:pt x="158" y="154"/>
                    </a:lnTo>
                    <a:lnTo>
                      <a:pt x="168" y="134"/>
                    </a:lnTo>
                    <a:lnTo>
                      <a:pt x="176" y="116"/>
                    </a:lnTo>
                    <a:lnTo>
                      <a:pt x="176" y="116"/>
                    </a:lnTo>
                    <a:lnTo>
                      <a:pt x="210" y="62"/>
                    </a:lnTo>
                    <a:lnTo>
                      <a:pt x="210" y="62"/>
                    </a:lnTo>
                    <a:lnTo>
                      <a:pt x="210" y="16"/>
                    </a:lnTo>
                    <a:lnTo>
                      <a:pt x="210" y="16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52" y="2"/>
                    </a:lnTo>
                    <a:lnTo>
                      <a:pt x="272" y="0"/>
                    </a:lnTo>
                    <a:lnTo>
                      <a:pt x="284" y="2"/>
                    </a:lnTo>
                    <a:lnTo>
                      <a:pt x="294" y="4"/>
                    </a:lnTo>
                    <a:lnTo>
                      <a:pt x="306" y="10"/>
                    </a:lnTo>
                    <a:lnTo>
                      <a:pt x="318" y="18"/>
                    </a:lnTo>
                    <a:lnTo>
                      <a:pt x="318" y="18"/>
                    </a:lnTo>
                    <a:lnTo>
                      <a:pt x="352" y="50"/>
                    </a:lnTo>
                    <a:lnTo>
                      <a:pt x="352" y="50"/>
                    </a:lnTo>
                    <a:lnTo>
                      <a:pt x="394" y="60"/>
                    </a:lnTo>
                    <a:lnTo>
                      <a:pt x="394" y="60"/>
                    </a:lnTo>
                    <a:lnTo>
                      <a:pt x="412" y="70"/>
                    </a:lnTo>
                    <a:lnTo>
                      <a:pt x="434" y="88"/>
                    </a:lnTo>
                    <a:lnTo>
                      <a:pt x="444" y="98"/>
                    </a:lnTo>
                    <a:lnTo>
                      <a:pt x="454" y="110"/>
                    </a:lnTo>
                    <a:lnTo>
                      <a:pt x="460" y="122"/>
                    </a:lnTo>
                    <a:lnTo>
                      <a:pt x="462" y="134"/>
                    </a:lnTo>
                    <a:lnTo>
                      <a:pt x="462" y="134"/>
                    </a:lnTo>
                    <a:lnTo>
                      <a:pt x="444" y="146"/>
                    </a:lnTo>
                    <a:lnTo>
                      <a:pt x="430" y="158"/>
                    </a:lnTo>
                    <a:lnTo>
                      <a:pt x="416" y="170"/>
                    </a:lnTo>
                    <a:lnTo>
                      <a:pt x="402" y="182"/>
                    </a:lnTo>
                    <a:lnTo>
                      <a:pt x="402" y="182"/>
                    </a:lnTo>
                    <a:lnTo>
                      <a:pt x="386" y="186"/>
                    </a:lnTo>
                    <a:lnTo>
                      <a:pt x="368" y="188"/>
                    </a:lnTo>
                    <a:lnTo>
                      <a:pt x="336" y="188"/>
                    </a:lnTo>
                    <a:lnTo>
                      <a:pt x="322" y="186"/>
                    </a:lnTo>
                    <a:lnTo>
                      <a:pt x="306" y="188"/>
                    </a:lnTo>
                    <a:lnTo>
                      <a:pt x="292" y="192"/>
                    </a:lnTo>
                    <a:lnTo>
                      <a:pt x="280" y="198"/>
                    </a:lnTo>
                    <a:lnTo>
                      <a:pt x="280" y="198"/>
                    </a:lnTo>
                    <a:lnTo>
                      <a:pt x="284" y="218"/>
                    </a:lnTo>
                    <a:lnTo>
                      <a:pt x="284" y="218"/>
                    </a:lnTo>
                    <a:lnTo>
                      <a:pt x="288" y="228"/>
                    </a:lnTo>
                    <a:lnTo>
                      <a:pt x="288" y="236"/>
                    </a:lnTo>
                    <a:lnTo>
                      <a:pt x="284" y="256"/>
                    </a:lnTo>
                    <a:lnTo>
                      <a:pt x="282" y="266"/>
                    </a:lnTo>
                    <a:lnTo>
                      <a:pt x="284" y="276"/>
                    </a:lnTo>
                    <a:lnTo>
                      <a:pt x="290" y="286"/>
                    </a:lnTo>
                    <a:lnTo>
                      <a:pt x="304" y="296"/>
                    </a:lnTo>
                    <a:lnTo>
                      <a:pt x="304" y="296"/>
                    </a:lnTo>
                    <a:lnTo>
                      <a:pt x="334" y="324"/>
                    </a:lnTo>
                    <a:lnTo>
                      <a:pt x="334" y="324"/>
                    </a:lnTo>
                    <a:lnTo>
                      <a:pt x="362" y="364"/>
                    </a:lnTo>
                    <a:lnTo>
                      <a:pt x="362" y="364"/>
                    </a:lnTo>
                    <a:lnTo>
                      <a:pt x="372" y="400"/>
                    </a:lnTo>
                    <a:lnTo>
                      <a:pt x="372" y="400"/>
                    </a:lnTo>
                    <a:lnTo>
                      <a:pt x="372" y="480"/>
                    </a:lnTo>
                    <a:lnTo>
                      <a:pt x="372" y="480"/>
                    </a:lnTo>
                    <a:close/>
                  </a:path>
                </a:pathLst>
              </a:custGeom>
              <a:solidFill>
                <a:srgbClr val="00A0E9"/>
              </a:solidFill>
              <a:ln w="9525">
                <a:noFill/>
              </a:ln>
            </p:spPr>
            <p:txBody>
              <a:bodyPr>
                <a:noAutofit/>
              </a:bodyPr>
              <a:lstStyle/>
              <a:p>
                <a:pPr lvl="0" algn="l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13330" name="Freeform 22"/>
              <p:cNvSpPr/>
              <p:nvPr/>
            </p:nvSpPr>
            <p:spPr>
              <a:xfrm>
                <a:off x="8365" y="6240"/>
                <a:ext cx="1885" cy="1165"/>
              </a:xfrm>
              <a:custGeom>
                <a:avLst/>
                <a:gdLst/>
                <a:ahLst/>
                <a:cxnLst>
                  <a:cxn ang="0">
                    <a:pos x="72" y="452"/>
                  </a:cxn>
                  <a:cxn ang="0">
                    <a:pos x="4" y="380"/>
                  </a:cxn>
                  <a:cxn ang="0">
                    <a:pos x="2" y="362"/>
                  </a:cxn>
                  <a:cxn ang="0">
                    <a:pos x="6" y="348"/>
                  </a:cxn>
                  <a:cxn ang="0">
                    <a:pos x="0" y="310"/>
                  </a:cxn>
                  <a:cxn ang="0">
                    <a:pos x="18" y="304"/>
                  </a:cxn>
                  <a:cxn ang="0">
                    <a:pos x="96" y="304"/>
                  </a:cxn>
                  <a:cxn ang="0">
                    <a:pos x="138" y="276"/>
                  </a:cxn>
                  <a:cxn ang="0">
                    <a:pos x="178" y="244"/>
                  </a:cxn>
                  <a:cxn ang="0">
                    <a:pos x="180" y="226"/>
                  </a:cxn>
                  <a:cxn ang="0">
                    <a:pos x="126" y="166"/>
                  </a:cxn>
                  <a:cxn ang="0">
                    <a:pos x="100" y="144"/>
                  </a:cxn>
                  <a:cxn ang="0">
                    <a:pos x="98" y="96"/>
                  </a:cxn>
                  <a:cxn ang="0">
                    <a:pos x="136" y="66"/>
                  </a:cxn>
                  <a:cxn ang="0">
                    <a:pos x="146" y="54"/>
                  </a:cxn>
                  <a:cxn ang="0">
                    <a:pos x="140" y="30"/>
                  </a:cxn>
                  <a:cxn ang="0">
                    <a:pos x="118" y="10"/>
                  </a:cxn>
                  <a:cxn ang="0">
                    <a:pos x="108" y="0"/>
                  </a:cxn>
                  <a:cxn ang="0">
                    <a:pos x="234" y="6"/>
                  </a:cxn>
                  <a:cxn ang="0">
                    <a:pos x="246" y="22"/>
                  </a:cxn>
                  <a:cxn ang="0">
                    <a:pos x="276" y="46"/>
                  </a:cxn>
                  <a:cxn ang="0">
                    <a:pos x="314" y="62"/>
                  </a:cxn>
                  <a:cxn ang="0">
                    <a:pos x="338" y="72"/>
                  </a:cxn>
                  <a:cxn ang="0">
                    <a:pos x="494" y="100"/>
                  </a:cxn>
                  <a:cxn ang="0">
                    <a:pos x="504" y="116"/>
                  </a:cxn>
                  <a:cxn ang="0">
                    <a:pos x="524" y="136"/>
                  </a:cxn>
                  <a:cxn ang="0">
                    <a:pos x="618" y="158"/>
                  </a:cxn>
                  <a:cxn ang="0">
                    <a:pos x="626" y="160"/>
                  </a:cxn>
                  <a:cxn ang="0">
                    <a:pos x="660" y="164"/>
                  </a:cxn>
                  <a:cxn ang="0">
                    <a:pos x="670" y="174"/>
                  </a:cxn>
                  <a:cxn ang="0">
                    <a:pos x="684" y="192"/>
                  </a:cxn>
                  <a:cxn ang="0">
                    <a:pos x="702" y="196"/>
                  </a:cxn>
                  <a:cxn ang="0">
                    <a:pos x="718" y="208"/>
                  </a:cxn>
                  <a:cxn ang="0">
                    <a:pos x="708" y="228"/>
                  </a:cxn>
                  <a:cxn ang="0">
                    <a:pos x="702" y="250"/>
                  </a:cxn>
                  <a:cxn ang="0">
                    <a:pos x="724" y="274"/>
                  </a:cxn>
                  <a:cxn ang="0">
                    <a:pos x="732" y="298"/>
                  </a:cxn>
                  <a:cxn ang="0">
                    <a:pos x="740" y="320"/>
                  </a:cxn>
                  <a:cxn ang="0">
                    <a:pos x="754" y="330"/>
                  </a:cxn>
                  <a:cxn ang="0">
                    <a:pos x="734" y="338"/>
                  </a:cxn>
                  <a:cxn ang="0">
                    <a:pos x="692" y="354"/>
                  </a:cxn>
                  <a:cxn ang="0">
                    <a:pos x="640" y="392"/>
                  </a:cxn>
                  <a:cxn ang="0">
                    <a:pos x="616" y="414"/>
                  </a:cxn>
                  <a:cxn ang="0">
                    <a:pos x="582" y="424"/>
                  </a:cxn>
                  <a:cxn ang="0">
                    <a:pos x="562" y="434"/>
                  </a:cxn>
                  <a:cxn ang="0">
                    <a:pos x="544" y="448"/>
                  </a:cxn>
                  <a:cxn ang="0">
                    <a:pos x="512" y="422"/>
                  </a:cxn>
                  <a:cxn ang="0">
                    <a:pos x="482" y="408"/>
                  </a:cxn>
                  <a:cxn ang="0">
                    <a:pos x="450" y="380"/>
                  </a:cxn>
                  <a:cxn ang="0">
                    <a:pos x="426" y="384"/>
                  </a:cxn>
                  <a:cxn ang="0">
                    <a:pos x="410" y="404"/>
                  </a:cxn>
                  <a:cxn ang="0">
                    <a:pos x="358" y="392"/>
                  </a:cxn>
                  <a:cxn ang="0">
                    <a:pos x="286" y="352"/>
                  </a:cxn>
                  <a:cxn ang="0">
                    <a:pos x="252" y="346"/>
                  </a:cxn>
                  <a:cxn ang="0">
                    <a:pos x="200" y="338"/>
                  </a:cxn>
                  <a:cxn ang="0">
                    <a:pos x="184" y="350"/>
                  </a:cxn>
                  <a:cxn ang="0">
                    <a:pos x="202" y="380"/>
                  </a:cxn>
                  <a:cxn ang="0">
                    <a:pos x="196" y="392"/>
                  </a:cxn>
                  <a:cxn ang="0">
                    <a:pos x="164" y="390"/>
                  </a:cxn>
                  <a:cxn ang="0">
                    <a:pos x="128" y="406"/>
                  </a:cxn>
                  <a:cxn ang="0">
                    <a:pos x="96" y="454"/>
                  </a:cxn>
                  <a:cxn ang="0">
                    <a:pos x="80" y="466"/>
                  </a:cxn>
                </a:cxnLst>
                <a:rect l="0" t="0" r="0" b="0"/>
                <a:pathLst>
                  <a:path w="754" h="466">
                    <a:moveTo>
                      <a:pt x="80" y="466"/>
                    </a:moveTo>
                    <a:lnTo>
                      <a:pt x="80" y="466"/>
                    </a:lnTo>
                    <a:lnTo>
                      <a:pt x="72" y="452"/>
                    </a:lnTo>
                    <a:lnTo>
                      <a:pt x="64" y="440"/>
                    </a:lnTo>
                    <a:lnTo>
                      <a:pt x="44" y="418"/>
                    </a:lnTo>
                    <a:lnTo>
                      <a:pt x="4" y="380"/>
                    </a:lnTo>
                    <a:lnTo>
                      <a:pt x="4" y="380"/>
                    </a:lnTo>
                    <a:lnTo>
                      <a:pt x="2" y="368"/>
                    </a:lnTo>
                    <a:lnTo>
                      <a:pt x="2" y="362"/>
                    </a:lnTo>
                    <a:lnTo>
                      <a:pt x="4" y="356"/>
                    </a:lnTo>
                    <a:lnTo>
                      <a:pt x="6" y="348"/>
                    </a:lnTo>
                    <a:lnTo>
                      <a:pt x="6" y="348"/>
                    </a:lnTo>
                    <a:lnTo>
                      <a:pt x="8" y="328"/>
                    </a:lnTo>
                    <a:lnTo>
                      <a:pt x="8" y="328"/>
                    </a:lnTo>
                    <a:lnTo>
                      <a:pt x="0" y="310"/>
                    </a:lnTo>
                    <a:lnTo>
                      <a:pt x="0" y="310"/>
                    </a:lnTo>
                    <a:lnTo>
                      <a:pt x="6" y="306"/>
                    </a:lnTo>
                    <a:lnTo>
                      <a:pt x="18" y="304"/>
                    </a:lnTo>
                    <a:lnTo>
                      <a:pt x="44" y="302"/>
                    </a:lnTo>
                    <a:lnTo>
                      <a:pt x="96" y="304"/>
                    </a:lnTo>
                    <a:lnTo>
                      <a:pt x="96" y="304"/>
                    </a:lnTo>
                    <a:lnTo>
                      <a:pt x="112" y="298"/>
                    </a:lnTo>
                    <a:lnTo>
                      <a:pt x="126" y="288"/>
                    </a:lnTo>
                    <a:lnTo>
                      <a:pt x="138" y="276"/>
                    </a:lnTo>
                    <a:lnTo>
                      <a:pt x="152" y="264"/>
                    </a:lnTo>
                    <a:lnTo>
                      <a:pt x="152" y="264"/>
                    </a:lnTo>
                    <a:lnTo>
                      <a:pt x="178" y="244"/>
                    </a:lnTo>
                    <a:lnTo>
                      <a:pt x="178" y="244"/>
                    </a:lnTo>
                    <a:lnTo>
                      <a:pt x="180" y="226"/>
                    </a:lnTo>
                    <a:lnTo>
                      <a:pt x="180" y="226"/>
                    </a:lnTo>
                    <a:lnTo>
                      <a:pt x="162" y="200"/>
                    </a:lnTo>
                    <a:lnTo>
                      <a:pt x="144" y="182"/>
                    </a:lnTo>
                    <a:lnTo>
                      <a:pt x="126" y="166"/>
                    </a:lnTo>
                    <a:lnTo>
                      <a:pt x="106" y="156"/>
                    </a:lnTo>
                    <a:lnTo>
                      <a:pt x="106" y="156"/>
                    </a:lnTo>
                    <a:lnTo>
                      <a:pt x="100" y="144"/>
                    </a:lnTo>
                    <a:lnTo>
                      <a:pt x="100" y="144"/>
                    </a:lnTo>
                    <a:lnTo>
                      <a:pt x="98" y="96"/>
                    </a:lnTo>
                    <a:lnTo>
                      <a:pt x="98" y="96"/>
                    </a:lnTo>
                    <a:lnTo>
                      <a:pt x="114" y="80"/>
                    </a:lnTo>
                    <a:lnTo>
                      <a:pt x="124" y="72"/>
                    </a:lnTo>
                    <a:lnTo>
                      <a:pt x="136" y="66"/>
                    </a:lnTo>
                    <a:lnTo>
                      <a:pt x="136" y="66"/>
                    </a:lnTo>
                    <a:lnTo>
                      <a:pt x="142" y="60"/>
                    </a:lnTo>
                    <a:lnTo>
                      <a:pt x="146" y="54"/>
                    </a:lnTo>
                    <a:lnTo>
                      <a:pt x="146" y="48"/>
                    </a:lnTo>
                    <a:lnTo>
                      <a:pt x="146" y="42"/>
                    </a:lnTo>
                    <a:lnTo>
                      <a:pt x="140" y="30"/>
                    </a:lnTo>
                    <a:lnTo>
                      <a:pt x="134" y="22"/>
                    </a:lnTo>
                    <a:lnTo>
                      <a:pt x="134" y="22"/>
                    </a:lnTo>
                    <a:lnTo>
                      <a:pt x="118" y="10"/>
                    </a:lnTo>
                    <a:lnTo>
                      <a:pt x="112" y="6"/>
                    </a:lnTo>
                    <a:lnTo>
                      <a:pt x="108" y="0"/>
                    </a:lnTo>
                    <a:lnTo>
                      <a:pt x="108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234" y="6"/>
                    </a:lnTo>
                    <a:lnTo>
                      <a:pt x="234" y="6"/>
                    </a:lnTo>
                    <a:lnTo>
                      <a:pt x="238" y="14"/>
                    </a:lnTo>
                    <a:lnTo>
                      <a:pt x="246" y="22"/>
                    </a:lnTo>
                    <a:lnTo>
                      <a:pt x="254" y="30"/>
                    </a:lnTo>
                    <a:lnTo>
                      <a:pt x="264" y="38"/>
                    </a:lnTo>
                    <a:lnTo>
                      <a:pt x="276" y="46"/>
                    </a:lnTo>
                    <a:lnTo>
                      <a:pt x="288" y="52"/>
                    </a:lnTo>
                    <a:lnTo>
                      <a:pt x="300" y="58"/>
                    </a:lnTo>
                    <a:lnTo>
                      <a:pt x="314" y="62"/>
                    </a:lnTo>
                    <a:lnTo>
                      <a:pt x="314" y="62"/>
                    </a:lnTo>
                    <a:lnTo>
                      <a:pt x="338" y="72"/>
                    </a:lnTo>
                    <a:lnTo>
                      <a:pt x="338" y="72"/>
                    </a:lnTo>
                    <a:lnTo>
                      <a:pt x="456" y="74"/>
                    </a:lnTo>
                    <a:lnTo>
                      <a:pt x="456" y="74"/>
                    </a:lnTo>
                    <a:lnTo>
                      <a:pt x="494" y="100"/>
                    </a:lnTo>
                    <a:lnTo>
                      <a:pt x="494" y="100"/>
                    </a:lnTo>
                    <a:lnTo>
                      <a:pt x="498" y="108"/>
                    </a:lnTo>
                    <a:lnTo>
                      <a:pt x="504" y="116"/>
                    </a:lnTo>
                    <a:lnTo>
                      <a:pt x="512" y="126"/>
                    </a:lnTo>
                    <a:lnTo>
                      <a:pt x="524" y="136"/>
                    </a:lnTo>
                    <a:lnTo>
                      <a:pt x="524" y="136"/>
                    </a:lnTo>
                    <a:lnTo>
                      <a:pt x="578" y="140"/>
                    </a:lnTo>
                    <a:lnTo>
                      <a:pt x="578" y="140"/>
                    </a:lnTo>
                    <a:lnTo>
                      <a:pt x="618" y="158"/>
                    </a:lnTo>
                    <a:lnTo>
                      <a:pt x="618" y="158"/>
                    </a:lnTo>
                    <a:lnTo>
                      <a:pt x="622" y="160"/>
                    </a:lnTo>
                    <a:lnTo>
                      <a:pt x="626" y="160"/>
                    </a:lnTo>
                    <a:lnTo>
                      <a:pt x="638" y="160"/>
                    </a:lnTo>
                    <a:lnTo>
                      <a:pt x="652" y="162"/>
                    </a:lnTo>
                    <a:lnTo>
                      <a:pt x="660" y="164"/>
                    </a:lnTo>
                    <a:lnTo>
                      <a:pt x="668" y="170"/>
                    </a:lnTo>
                    <a:lnTo>
                      <a:pt x="668" y="170"/>
                    </a:lnTo>
                    <a:lnTo>
                      <a:pt x="670" y="174"/>
                    </a:lnTo>
                    <a:lnTo>
                      <a:pt x="672" y="180"/>
                    </a:lnTo>
                    <a:lnTo>
                      <a:pt x="676" y="186"/>
                    </a:lnTo>
                    <a:lnTo>
                      <a:pt x="684" y="192"/>
                    </a:lnTo>
                    <a:lnTo>
                      <a:pt x="684" y="192"/>
                    </a:lnTo>
                    <a:lnTo>
                      <a:pt x="690" y="194"/>
                    </a:lnTo>
                    <a:lnTo>
                      <a:pt x="702" y="196"/>
                    </a:lnTo>
                    <a:lnTo>
                      <a:pt x="710" y="198"/>
                    </a:lnTo>
                    <a:lnTo>
                      <a:pt x="714" y="202"/>
                    </a:lnTo>
                    <a:lnTo>
                      <a:pt x="718" y="208"/>
                    </a:lnTo>
                    <a:lnTo>
                      <a:pt x="720" y="214"/>
                    </a:lnTo>
                    <a:lnTo>
                      <a:pt x="720" y="214"/>
                    </a:lnTo>
                    <a:lnTo>
                      <a:pt x="708" y="228"/>
                    </a:lnTo>
                    <a:lnTo>
                      <a:pt x="706" y="236"/>
                    </a:lnTo>
                    <a:lnTo>
                      <a:pt x="702" y="250"/>
                    </a:lnTo>
                    <a:lnTo>
                      <a:pt x="702" y="250"/>
                    </a:lnTo>
                    <a:lnTo>
                      <a:pt x="708" y="256"/>
                    </a:lnTo>
                    <a:lnTo>
                      <a:pt x="716" y="264"/>
                    </a:lnTo>
                    <a:lnTo>
                      <a:pt x="724" y="274"/>
                    </a:lnTo>
                    <a:lnTo>
                      <a:pt x="732" y="290"/>
                    </a:lnTo>
                    <a:lnTo>
                      <a:pt x="732" y="290"/>
                    </a:lnTo>
                    <a:lnTo>
                      <a:pt x="732" y="298"/>
                    </a:lnTo>
                    <a:lnTo>
                      <a:pt x="734" y="310"/>
                    </a:lnTo>
                    <a:lnTo>
                      <a:pt x="736" y="316"/>
                    </a:lnTo>
                    <a:lnTo>
                      <a:pt x="740" y="320"/>
                    </a:lnTo>
                    <a:lnTo>
                      <a:pt x="746" y="326"/>
                    </a:lnTo>
                    <a:lnTo>
                      <a:pt x="754" y="330"/>
                    </a:lnTo>
                    <a:lnTo>
                      <a:pt x="754" y="330"/>
                    </a:lnTo>
                    <a:lnTo>
                      <a:pt x="754" y="334"/>
                    </a:lnTo>
                    <a:lnTo>
                      <a:pt x="754" y="334"/>
                    </a:lnTo>
                    <a:lnTo>
                      <a:pt x="734" y="338"/>
                    </a:lnTo>
                    <a:lnTo>
                      <a:pt x="718" y="342"/>
                    </a:lnTo>
                    <a:lnTo>
                      <a:pt x="704" y="348"/>
                    </a:lnTo>
                    <a:lnTo>
                      <a:pt x="692" y="354"/>
                    </a:lnTo>
                    <a:lnTo>
                      <a:pt x="670" y="372"/>
                    </a:lnTo>
                    <a:lnTo>
                      <a:pt x="640" y="392"/>
                    </a:lnTo>
                    <a:lnTo>
                      <a:pt x="640" y="392"/>
                    </a:lnTo>
                    <a:lnTo>
                      <a:pt x="634" y="396"/>
                    </a:lnTo>
                    <a:lnTo>
                      <a:pt x="626" y="400"/>
                    </a:lnTo>
                    <a:lnTo>
                      <a:pt x="616" y="414"/>
                    </a:lnTo>
                    <a:lnTo>
                      <a:pt x="616" y="414"/>
                    </a:lnTo>
                    <a:lnTo>
                      <a:pt x="598" y="420"/>
                    </a:lnTo>
                    <a:lnTo>
                      <a:pt x="582" y="424"/>
                    </a:lnTo>
                    <a:lnTo>
                      <a:pt x="576" y="426"/>
                    </a:lnTo>
                    <a:lnTo>
                      <a:pt x="570" y="430"/>
                    </a:lnTo>
                    <a:lnTo>
                      <a:pt x="562" y="434"/>
                    </a:lnTo>
                    <a:lnTo>
                      <a:pt x="556" y="442"/>
                    </a:lnTo>
                    <a:lnTo>
                      <a:pt x="556" y="442"/>
                    </a:lnTo>
                    <a:lnTo>
                      <a:pt x="544" y="448"/>
                    </a:lnTo>
                    <a:lnTo>
                      <a:pt x="544" y="448"/>
                    </a:lnTo>
                    <a:lnTo>
                      <a:pt x="512" y="422"/>
                    </a:lnTo>
                    <a:lnTo>
                      <a:pt x="512" y="422"/>
                    </a:lnTo>
                    <a:lnTo>
                      <a:pt x="500" y="418"/>
                    </a:lnTo>
                    <a:lnTo>
                      <a:pt x="490" y="414"/>
                    </a:lnTo>
                    <a:lnTo>
                      <a:pt x="482" y="408"/>
                    </a:lnTo>
                    <a:lnTo>
                      <a:pt x="474" y="402"/>
                    </a:lnTo>
                    <a:lnTo>
                      <a:pt x="462" y="390"/>
                    </a:lnTo>
                    <a:lnTo>
                      <a:pt x="450" y="380"/>
                    </a:lnTo>
                    <a:lnTo>
                      <a:pt x="450" y="380"/>
                    </a:lnTo>
                    <a:lnTo>
                      <a:pt x="434" y="382"/>
                    </a:lnTo>
                    <a:lnTo>
                      <a:pt x="426" y="384"/>
                    </a:lnTo>
                    <a:lnTo>
                      <a:pt x="420" y="392"/>
                    </a:lnTo>
                    <a:lnTo>
                      <a:pt x="410" y="404"/>
                    </a:lnTo>
                    <a:lnTo>
                      <a:pt x="410" y="404"/>
                    </a:lnTo>
                    <a:lnTo>
                      <a:pt x="392" y="402"/>
                    </a:lnTo>
                    <a:lnTo>
                      <a:pt x="374" y="398"/>
                    </a:lnTo>
                    <a:lnTo>
                      <a:pt x="358" y="392"/>
                    </a:lnTo>
                    <a:lnTo>
                      <a:pt x="342" y="384"/>
                    </a:lnTo>
                    <a:lnTo>
                      <a:pt x="312" y="366"/>
                    </a:lnTo>
                    <a:lnTo>
                      <a:pt x="286" y="352"/>
                    </a:lnTo>
                    <a:lnTo>
                      <a:pt x="286" y="352"/>
                    </a:lnTo>
                    <a:lnTo>
                      <a:pt x="268" y="348"/>
                    </a:lnTo>
                    <a:lnTo>
                      <a:pt x="252" y="346"/>
                    </a:lnTo>
                    <a:lnTo>
                      <a:pt x="228" y="338"/>
                    </a:lnTo>
                    <a:lnTo>
                      <a:pt x="228" y="338"/>
                    </a:lnTo>
                    <a:lnTo>
                      <a:pt x="200" y="338"/>
                    </a:lnTo>
                    <a:lnTo>
                      <a:pt x="192" y="342"/>
                    </a:lnTo>
                    <a:lnTo>
                      <a:pt x="186" y="344"/>
                    </a:lnTo>
                    <a:lnTo>
                      <a:pt x="184" y="350"/>
                    </a:lnTo>
                    <a:lnTo>
                      <a:pt x="186" y="358"/>
                    </a:lnTo>
                    <a:lnTo>
                      <a:pt x="192" y="368"/>
                    </a:lnTo>
                    <a:lnTo>
                      <a:pt x="202" y="380"/>
                    </a:lnTo>
                    <a:lnTo>
                      <a:pt x="202" y="380"/>
                    </a:lnTo>
                    <a:lnTo>
                      <a:pt x="196" y="392"/>
                    </a:lnTo>
                    <a:lnTo>
                      <a:pt x="196" y="392"/>
                    </a:lnTo>
                    <a:lnTo>
                      <a:pt x="182" y="390"/>
                    </a:lnTo>
                    <a:lnTo>
                      <a:pt x="182" y="390"/>
                    </a:lnTo>
                    <a:lnTo>
                      <a:pt x="164" y="390"/>
                    </a:lnTo>
                    <a:lnTo>
                      <a:pt x="150" y="394"/>
                    </a:lnTo>
                    <a:lnTo>
                      <a:pt x="138" y="398"/>
                    </a:lnTo>
                    <a:lnTo>
                      <a:pt x="128" y="406"/>
                    </a:lnTo>
                    <a:lnTo>
                      <a:pt x="118" y="414"/>
                    </a:lnTo>
                    <a:lnTo>
                      <a:pt x="112" y="426"/>
                    </a:lnTo>
                    <a:lnTo>
                      <a:pt x="96" y="454"/>
                    </a:lnTo>
                    <a:lnTo>
                      <a:pt x="96" y="454"/>
                    </a:lnTo>
                    <a:lnTo>
                      <a:pt x="88" y="460"/>
                    </a:lnTo>
                    <a:lnTo>
                      <a:pt x="80" y="466"/>
                    </a:lnTo>
                    <a:lnTo>
                      <a:pt x="80" y="466"/>
                    </a:lnTo>
                    <a:close/>
                  </a:path>
                </a:pathLst>
              </a:custGeom>
              <a:solidFill>
                <a:srgbClr val="00A0E9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31" name="Freeform 23"/>
              <p:cNvSpPr/>
              <p:nvPr/>
            </p:nvSpPr>
            <p:spPr>
              <a:xfrm>
                <a:off x="9915" y="5695"/>
                <a:ext cx="1165" cy="1435"/>
              </a:xfrm>
              <a:custGeom>
                <a:avLst/>
                <a:gdLst/>
                <a:ahLst/>
                <a:cxnLst>
                  <a:cxn ang="0">
                    <a:pos x="212" y="570"/>
                  </a:cxn>
                  <a:cxn ang="0">
                    <a:pos x="202" y="516"/>
                  </a:cxn>
                  <a:cxn ang="0">
                    <a:pos x="166" y="522"/>
                  </a:cxn>
                  <a:cxn ang="0">
                    <a:pos x="148" y="546"/>
                  </a:cxn>
                  <a:cxn ang="0">
                    <a:pos x="140" y="538"/>
                  </a:cxn>
                  <a:cxn ang="0">
                    <a:pos x="122" y="520"/>
                  </a:cxn>
                  <a:cxn ang="0">
                    <a:pos x="114" y="490"/>
                  </a:cxn>
                  <a:cxn ang="0">
                    <a:pos x="102" y="470"/>
                  </a:cxn>
                  <a:cxn ang="0">
                    <a:pos x="100" y="446"/>
                  </a:cxn>
                  <a:cxn ang="0">
                    <a:pos x="106" y="416"/>
                  </a:cxn>
                  <a:cxn ang="0">
                    <a:pos x="68" y="398"/>
                  </a:cxn>
                  <a:cxn ang="0">
                    <a:pos x="58" y="380"/>
                  </a:cxn>
                  <a:cxn ang="0">
                    <a:pos x="56" y="366"/>
                  </a:cxn>
                  <a:cxn ang="0">
                    <a:pos x="86" y="346"/>
                  </a:cxn>
                  <a:cxn ang="0">
                    <a:pos x="96" y="284"/>
                  </a:cxn>
                  <a:cxn ang="0">
                    <a:pos x="78" y="252"/>
                  </a:cxn>
                  <a:cxn ang="0">
                    <a:pos x="48" y="262"/>
                  </a:cxn>
                  <a:cxn ang="0">
                    <a:pos x="30" y="252"/>
                  </a:cxn>
                  <a:cxn ang="0">
                    <a:pos x="0" y="202"/>
                  </a:cxn>
                  <a:cxn ang="0">
                    <a:pos x="10" y="180"/>
                  </a:cxn>
                  <a:cxn ang="0">
                    <a:pos x="42" y="148"/>
                  </a:cxn>
                  <a:cxn ang="0">
                    <a:pos x="44" y="72"/>
                  </a:cxn>
                  <a:cxn ang="0">
                    <a:pos x="58" y="74"/>
                  </a:cxn>
                  <a:cxn ang="0">
                    <a:pos x="76" y="110"/>
                  </a:cxn>
                  <a:cxn ang="0">
                    <a:pos x="110" y="120"/>
                  </a:cxn>
                  <a:cxn ang="0">
                    <a:pos x="126" y="80"/>
                  </a:cxn>
                  <a:cxn ang="0">
                    <a:pos x="134" y="54"/>
                  </a:cxn>
                  <a:cxn ang="0">
                    <a:pos x="102" y="6"/>
                  </a:cxn>
                  <a:cxn ang="0">
                    <a:pos x="118" y="0"/>
                  </a:cxn>
                  <a:cxn ang="0">
                    <a:pos x="150" y="40"/>
                  </a:cxn>
                  <a:cxn ang="0">
                    <a:pos x="176" y="80"/>
                  </a:cxn>
                  <a:cxn ang="0">
                    <a:pos x="264" y="106"/>
                  </a:cxn>
                  <a:cxn ang="0">
                    <a:pos x="294" y="174"/>
                  </a:cxn>
                  <a:cxn ang="0">
                    <a:pos x="318" y="202"/>
                  </a:cxn>
                  <a:cxn ang="0">
                    <a:pos x="358" y="194"/>
                  </a:cxn>
                  <a:cxn ang="0">
                    <a:pos x="362" y="180"/>
                  </a:cxn>
                  <a:cxn ang="0">
                    <a:pos x="388" y="194"/>
                  </a:cxn>
                  <a:cxn ang="0">
                    <a:pos x="382" y="224"/>
                  </a:cxn>
                  <a:cxn ang="0">
                    <a:pos x="338" y="250"/>
                  </a:cxn>
                  <a:cxn ang="0">
                    <a:pos x="330" y="280"/>
                  </a:cxn>
                  <a:cxn ang="0">
                    <a:pos x="326" y="302"/>
                  </a:cxn>
                  <a:cxn ang="0">
                    <a:pos x="380" y="346"/>
                  </a:cxn>
                  <a:cxn ang="0">
                    <a:pos x="392" y="360"/>
                  </a:cxn>
                  <a:cxn ang="0">
                    <a:pos x="456" y="378"/>
                  </a:cxn>
                  <a:cxn ang="0">
                    <a:pos x="466" y="402"/>
                  </a:cxn>
                  <a:cxn ang="0">
                    <a:pos x="426" y="420"/>
                  </a:cxn>
                  <a:cxn ang="0">
                    <a:pos x="416" y="440"/>
                  </a:cxn>
                  <a:cxn ang="0">
                    <a:pos x="420" y="460"/>
                  </a:cxn>
                  <a:cxn ang="0">
                    <a:pos x="400" y="522"/>
                  </a:cxn>
                  <a:cxn ang="0">
                    <a:pos x="378" y="546"/>
                  </a:cxn>
                  <a:cxn ang="0">
                    <a:pos x="330" y="560"/>
                  </a:cxn>
                  <a:cxn ang="0">
                    <a:pos x="278" y="566"/>
                  </a:cxn>
                  <a:cxn ang="0">
                    <a:pos x="256" y="536"/>
                  </a:cxn>
                  <a:cxn ang="0">
                    <a:pos x="238" y="532"/>
                  </a:cxn>
                  <a:cxn ang="0">
                    <a:pos x="226" y="574"/>
                  </a:cxn>
                </a:cxnLst>
                <a:rect l="0" t="0" r="0" b="0"/>
                <a:pathLst>
                  <a:path w="466" h="574">
                    <a:moveTo>
                      <a:pt x="216" y="574"/>
                    </a:moveTo>
                    <a:lnTo>
                      <a:pt x="216" y="574"/>
                    </a:lnTo>
                    <a:lnTo>
                      <a:pt x="212" y="570"/>
                    </a:lnTo>
                    <a:lnTo>
                      <a:pt x="212" y="570"/>
                    </a:lnTo>
                    <a:lnTo>
                      <a:pt x="212" y="524"/>
                    </a:lnTo>
                    <a:lnTo>
                      <a:pt x="212" y="524"/>
                    </a:lnTo>
                    <a:lnTo>
                      <a:pt x="202" y="516"/>
                    </a:lnTo>
                    <a:lnTo>
                      <a:pt x="202" y="516"/>
                    </a:lnTo>
                    <a:lnTo>
                      <a:pt x="182" y="516"/>
                    </a:lnTo>
                    <a:lnTo>
                      <a:pt x="176" y="518"/>
                    </a:lnTo>
                    <a:lnTo>
                      <a:pt x="170" y="520"/>
                    </a:lnTo>
                    <a:lnTo>
                      <a:pt x="166" y="522"/>
                    </a:lnTo>
                    <a:lnTo>
                      <a:pt x="162" y="528"/>
                    </a:lnTo>
                    <a:lnTo>
                      <a:pt x="154" y="542"/>
                    </a:lnTo>
                    <a:lnTo>
                      <a:pt x="154" y="542"/>
                    </a:lnTo>
                    <a:lnTo>
                      <a:pt x="148" y="546"/>
                    </a:lnTo>
                    <a:lnTo>
                      <a:pt x="144" y="548"/>
                    </a:lnTo>
                    <a:lnTo>
                      <a:pt x="144" y="548"/>
                    </a:lnTo>
                    <a:lnTo>
                      <a:pt x="142" y="542"/>
                    </a:lnTo>
                    <a:lnTo>
                      <a:pt x="140" y="538"/>
                    </a:lnTo>
                    <a:lnTo>
                      <a:pt x="130" y="532"/>
                    </a:lnTo>
                    <a:lnTo>
                      <a:pt x="130" y="532"/>
                    </a:lnTo>
                    <a:lnTo>
                      <a:pt x="122" y="520"/>
                    </a:lnTo>
                    <a:lnTo>
                      <a:pt x="122" y="520"/>
                    </a:lnTo>
                    <a:lnTo>
                      <a:pt x="122" y="510"/>
                    </a:lnTo>
                    <a:lnTo>
                      <a:pt x="120" y="502"/>
                    </a:lnTo>
                    <a:lnTo>
                      <a:pt x="118" y="494"/>
                    </a:lnTo>
                    <a:lnTo>
                      <a:pt x="114" y="490"/>
                    </a:lnTo>
                    <a:lnTo>
                      <a:pt x="108" y="480"/>
                    </a:lnTo>
                    <a:lnTo>
                      <a:pt x="104" y="476"/>
                    </a:lnTo>
                    <a:lnTo>
                      <a:pt x="102" y="470"/>
                    </a:lnTo>
                    <a:lnTo>
                      <a:pt x="102" y="470"/>
                    </a:lnTo>
                    <a:lnTo>
                      <a:pt x="94" y="462"/>
                    </a:lnTo>
                    <a:lnTo>
                      <a:pt x="94" y="462"/>
                    </a:lnTo>
                    <a:lnTo>
                      <a:pt x="94" y="452"/>
                    </a:lnTo>
                    <a:lnTo>
                      <a:pt x="100" y="446"/>
                    </a:lnTo>
                    <a:lnTo>
                      <a:pt x="112" y="436"/>
                    </a:lnTo>
                    <a:lnTo>
                      <a:pt x="112" y="436"/>
                    </a:lnTo>
                    <a:lnTo>
                      <a:pt x="110" y="424"/>
                    </a:lnTo>
                    <a:lnTo>
                      <a:pt x="106" y="416"/>
                    </a:lnTo>
                    <a:lnTo>
                      <a:pt x="100" y="410"/>
                    </a:lnTo>
                    <a:lnTo>
                      <a:pt x="92" y="406"/>
                    </a:lnTo>
                    <a:lnTo>
                      <a:pt x="74" y="400"/>
                    </a:lnTo>
                    <a:lnTo>
                      <a:pt x="68" y="398"/>
                    </a:lnTo>
                    <a:lnTo>
                      <a:pt x="60" y="394"/>
                    </a:lnTo>
                    <a:lnTo>
                      <a:pt x="60" y="394"/>
                    </a:lnTo>
                    <a:lnTo>
                      <a:pt x="58" y="380"/>
                    </a:lnTo>
                    <a:lnTo>
                      <a:pt x="58" y="380"/>
                    </a:lnTo>
                    <a:lnTo>
                      <a:pt x="54" y="376"/>
                    </a:lnTo>
                    <a:lnTo>
                      <a:pt x="54" y="376"/>
                    </a:lnTo>
                    <a:lnTo>
                      <a:pt x="54" y="370"/>
                    </a:lnTo>
                    <a:lnTo>
                      <a:pt x="56" y="366"/>
                    </a:lnTo>
                    <a:lnTo>
                      <a:pt x="64" y="356"/>
                    </a:lnTo>
                    <a:lnTo>
                      <a:pt x="74" y="350"/>
                    </a:lnTo>
                    <a:lnTo>
                      <a:pt x="86" y="346"/>
                    </a:lnTo>
                    <a:lnTo>
                      <a:pt x="86" y="346"/>
                    </a:lnTo>
                    <a:lnTo>
                      <a:pt x="102" y="326"/>
                    </a:lnTo>
                    <a:lnTo>
                      <a:pt x="102" y="326"/>
                    </a:lnTo>
                    <a:lnTo>
                      <a:pt x="100" y="304"/>
                    </a:lnTo>
                    <a:lnTo>
                      <a:pt x="96" y="284"/>
                    </a:lnTo>
                    <a:lnTo>
                      <a:pt x="88" y="266"/>
                    </a:lnTo>
                    <a:lnTo>
                      <a:pt x="84" y="260"/>
                    </a:lnTo>
                    <a:lnTo>
                      <a:pt x="78" y="252"/>
                    </a:lnTo>
                    <a:lnTo>
                      <a:pt x="78" y="252"/>
                    </a:lnTo>
                    <a:lnTo>
                      <a:pt x="56" y="252"/>
                    </a:lnTo>
                    <a:lnTo>
                      <a:pt x="56" y="25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0" y="264"/>
                    </a:lnTo>
                    <a:lnTo>
                      <a:pt x="40" y="264"/>
                    </a:lnTo>
                    <a:lnTo>
                      <a:pt x="34" y="258"/>
                    </a:lnTo>
                    <a:lnTo>
                      <a:pt x="30" y="252"/>
                    </a:lnTo>
                    <a:lnTo>
                      <a:pt x="24" y="238"/>
                    </a:lnTo>
                    <a:lnTo>
                      <a:pt x="20" y="216"/>
                    </a:lnTo>
                    <a:lnTo>
                      <a:pt x="20" y="216"/>
                    </a:lnTo>
                    <a:lnTo>
                      <a:pt x="0" y="202"/>
                    </a:lnTo>
                    <a:lnTo>
                      <a:pt x="0" y="202"/>
                    </a:lnTo>
                    <a:lnTo>
                      <a:pt x="2" y="194"/>
                    </a:lnTo>
                    <a:lnTo>
                      <a:pt x="6" y="186"/>
                    </a:lnTo>
                    <a:lnTo>
                      <a:pt x="10" y="180"/>
                    </a:lnTo>
                    <a:lnTo>
                      <a:pt x="16" y="172"/>
                    </a:lnTo>
                    <a:lnTo>
                      <a:pt x="30" y="160"/>
                    </a:lnTo>
                    <a:lnTo>
                      <a:pt x="42" y="148"/>
                    </a:lnTo>
                    <a:lnTo>
                      <a:pt x="42" y="148"/>
                    </a:lnTo>
                    <a:lnTo>
                      <a:pt x="46" y="128"/>
                    </a:lnTo>
                    <a:lnTo>
                      <a:pt x="46" y="108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48" y="70"/>
                    </a:lnTo>
                    <a:lnTo>
                      <a:pt x="48" y="70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60" y="82"/>
                    </a:lnTo>
                    <a:lnTo>
                      <a:pt x="66" y="96"/>
                    </a:lnTo>
                    <a:lnTo>
                      <a:pt x="72" y="104"/>
                    </a:lnTo>
                    <a:lnTo>
                      <a:pt x="76" y="110"/>
                    </a:lnTo>
                    <a:lnTo>
                      <a:pt x="82" y="116"/>
                    </a:lnTo>
                    <a:lnTo>
                      <a:pt x="90" y="120"/>
                    </a:lnTo>
                    <a:lnTo>
                      <a:pt x="90" y="120"/>
                    </a:lnTo>
                    <a:lnTo>
                      <a:pt x="110" y="120"/>
                    </a:lnTo>
                    <a:lnTo>
                      <a:pt x="110" y="120"/>
                    </a:lnTo>
                    <a:lnTo>
                      <a:pt x="118" y="104"/>
                    </a:lnTo>
                    <a:lnTo>
                      <a:pt x="122" y="92"/>
                    </a:lnTo>
                    <a:lnTo>
                      <a:pt x="126" y="80"/>
                    </a:lnTo>
                    <a:lnTo>
                      <a:pt x="132" y="66"/>
                    </a:lnTo>
                    <a:lnTo>
                      <a:pt x="132" y="66"/>
                    </a:lnTo>
                    <a:lnTo>
                      <a:pt x="134" y="54"/>
                    </a:lnTo>
                    <a:lnTo>
                      <a:pt x="134" y="54"/>
                    </a:lnTo>
                    <a:lnTo>
                      <a:pt x="96" y="18"/>
                    </a:lnTo>
                    <a:lnTo>
                      <a:pt x="96" y="18"/>
                    </a:lnTo>
                    <a:lnTo>
                      <a:pt x="98" y="10"/>
                    </a:lnTo>
                    <a:lnTo>
                      <a:pt x="102" y="6"/>
                    </a:lnTo>
                    <a:lnTo>
                      <a:pt x="106" y="4"/>
                    </a:lnTo>
                    <a:lnTo>
                      <a:pt x="112" y="0"/>
                    </a:lnTo>
                    <a:lnTo>
                      <a:pt x="112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8" y="12"/>
                    </a:lnTo>
                    <a:lnTo>
                      <a:pt x="140" y="24"/>
                    </a:lnTo>
                    <a:lnTo>
                      <a:pt x="150" y="40"/>
                    </a:lnTo>
                    <a:lnTo>
                      <a:pt x="160" y="60"/>
                    </a:lnTo>
                    <a:lnTo>
                      <a:pt x="160" y="60"/>
                    </a:lnTo>
                    <a:lnTo>
                      <a:pt x="176" y="80"/>
                    </a:lnTo>
                    <a:lnTo>
                      <a:pt x="176" y="80"/>
                    </a:lnTo>
                    <a:lnTo>
                      <a:pt x="248" y="94"/>
                    </a:lnTo>
                    <a:lnTo>
                      <a:pt x="248" y="94"/>
                    </a:lnTo>
                    <a:lnTo>
                      <a:pt x="264" y="106"/>
                    </a:lnTo>
                    <a:lnTo>
                      <a:pt x="264" y="106"/>
                    </a:lnTo>
                    <a:lnTo>
                      <a:pt x="272" y="126"/>
                    </a:lnTo>
                    <a:lnTo>
                      <a:pt x="280" y="150"/>
                    </a:lnTo>
                    <a:lnTo>
                      <a:pt x="286" y="162"/>
                    </a:lnTo>
                    <a:lnTo>
                      <a:pt x="294" y="174"/>
                    </a:lnTo>
                    <a:lnTo>
                      <a:pt x="302" y="184"/>
                    </a:lnTo>
                    <a:lnTo>
                      <a:pt x="314" y="194"/>
                    </a:lnTo>
                    <a:lnTo>
                      <a:pt x="314" y="194"/>
                    </a:lnTo>
                    <a:lnTo>
                      <a:pt x="318" y="202"/>
                    </a:lnTo>
                    <a:lnTo>
                      <a:pt x="318" y="202"/>
                    </a:lnTo>
                    <a:lnTo>
                      <a:pt x="336" y="200"/>
                    </a:lnTo>
                    <a:lnTo>
                      <a:pt x="348" y="198"/>
                    </a:lnTo>
                    <a:lnTo>
                      <a:pt x="358" y="194"/>
                    </a:lnTo>
                    <a:lnTo>
                      <a:pt x="358" y="194"/>
                    </a:lnTo>
                    <a:lnTo>
                      <a:pt x="360" y="182"/>
                    </a:lnTo>
                    <a:lnTo>
                      <a:pt x="360" y="180"/>
                    </a:lnTo>
                    <a:lnTo>
                      <a:pt x="362" y="180"/>
                    </a:lnTo>
                    <a:lnTo>
                      <a:pt x="366" y="180"/>
                    </a:lnTo>
                    <a:lnTo>
                      <a:pt x="380" y="180"/>
                    </a:lnTo>
                    <a:lnTo>
                      <a:pt x="380" y="180"/>
                    </a:lnTo>
                    <a:lnTo>
                      <a:pt x="388" y="194"/>
                    </a:lnTo>
                    <a:lnTo>
                      <a:pt x="392" y="206"/>
                    </a:lnTo>
                    <a:lnTo>
                      <a:pt x="394" y="220"/>
                    </a:lnTo>
                    <a:lnTo>
                      <a:pt x="394" y="220"/>
                    </a:lnTo>
                    <a:lnTo>
                      <a:pt x="382" y="224"/>
                    </a:lnTo>
                    <a:lnTo>
                      <a:pt x="370" y="226"/>
                    </a:lnTo>
                    <a:lnTo>
                      <a:pt x="348" y="226"/>
                    </a:lnTo>
                    <a:lnTo>
                      <a:pt x="348" y="226"/>
                    </a:lnTo>
                    <a:lnTo>
                      <a:pt x="338" y="250"/>
                    </a:lnTo>
                    <a:lnTo>
                      <a:pt x="338" y="250"/>
                    </a:lnTo>
                    <a:lnTo>
                      <a:pt x="334" y="274"/>
                    </a:lnTo>
                    <a:lnTo>
                      <a:pt x="334" y="274"/>
                    </a:lnTo>
                    <a:lnTo>
                      <a:pt x="330" y="280"/>
                    </a:lnTo>
                    <a:lnTo>
                      <a:pt x="326" y="284"/>
                    </a:lnTo>
                    <a:lnTo>
                      <a:pt x="326" y="292"/>
                    </a:lnTo>
                    <a:lnTo>
                      <a:pt x="326" y="302"/>
                    </a:lnTo>
                    <a:lnTo>
                      <a:pt x="326" y="302"/>
                    </a:lnTo>
                    <a:lnTo>
                      <a:pt x="368" y="342"/>
                    </a:lnTo>
                    <a:lnTo>
                      <a:pt x="368" y="342"/>
                    </a:lnTo>
                    <a:lnTo>
                      <a:pt x="372" y="344"/>
                    </a:lnTo>
                    <a:lnTo>
                      <a:pt x="380" y="346"/>
                    </a:lnTo>
                    <a:lnTo>
                      <a:pt x="388" y="350"/>
                    </a:lnTo>
                    <a:lnTo>
                      <a:pt x="390" y="354"/>
                    </a:lnTo>
                    <a:lnTo>
                      <a:pt x="392" y="360"/>
                    </a:lnTo>
                    <a:lnTo>
                      <a:pt x="392" y="360"/>
                    </a:lnTo>
                    <a:lnTo>
                      <a:pt x="408" y="374"/>
                    </a:lnTo>
                    <a:lnTo>
                      <a:pt x="408" y="374"/>
                    </a:lnTo>
                    <a:lnTo>
                      <a:pt x="456" y="378"/>
                    </a:lnTo>
                    <a:lnTo>
                      <a:pt x="456" y="378"/>
                    </a:lnTo>
                    <a:lnTo>
                      <a:pt x="466" y="386"/>
                    </a:lnTo>
                    <a:lnTo>
                      <a:pt x="466" y="386"/>
                    </a:lnTo>
                    <a:lnTo>
                      <a:pt x="466" y="402"/>
                    </a:lnTo>
                    <a:lnTo>
                      <a:pt x="466" y="402"/>
                    </a:lnTo>
                    <a:lnTo>
                      <a:pt x="458" y="408"/>
                    </a:lnTo>
                    <a:lnTo>
                      <a:pt x="450" y="412"/>
                    </a:lnTo>
                    <a:lnTo>
                      <a:pt x="434" y="416"/>
                    </a:lnTo>
                    <a:lnTo>
                      <a:pt x="426" y="420"/>
                    </a:lnTo>
                    <a:lnTo>
                      <a:pt x="422" y="424"/>
                    </a:lnTo>
                    <a:lnTo>
                      <a:pt x="418" y="430"/>
                    </a:lnTo>
                    <a:lnTo>
                      <a:pt x="416" y="440"/>
                    </a:lnTo>
                    <a:lnTo>
                      <a:pt x="416" y="440"/>
                    </a:lnTo>
                    <a:lnTo>
                      <a:pt x="420" y="450"/>
                    </a:lnTo>
                    <a:lnTo>
                      <a:pt x="420" y="456"/>
                    </a:lnTo>
                    <a:lnTo>
                      <a:pt x="420" y="460"/>
                    </a:lnTo>
                    <a:lnTo>
                      <a:pt x="420" y="460"/>
                    </a:lnTo>
                    <a:lnTo>
                      <a:pt x="408" y="466"/>
                    </a:lnTo>
                    <a:lnTo>
                      <a:pt x="400" y="472"/>
                    </a:lnTo>
                    <a:lnTo>
                      <a:pt x="400" y="472"/>
                    </a:lnTo>
                    <a:lnTo>
                      <a:pt x="400" y="522"/>
                    </a:lnTo>
                    <a:lnTo>
                      <a:pt x="400" y="522"/>
                    </a:lnTo>
                    <a:lnTo>
                      <a:pt x="392" y="532"/>
                    </a:lnTo>
                    <a:lnTo>
                      <a:pt x="384" y="540"/>
                    </a:lnTo>
                    <a:lnTo>
                      <a:pt x="378" y="546"/>
                    </a:lnTo>
                    <a:lnTo>
                      <a:pt x="368" y="550"/>
                    </a:lnTo>
                    <a:lnTo>
                      <a:pt x="352" y="556"/>
                    </a:lnTo>
                    <a:lnTo>
                      <a:pt x="330" y="560"/>
                    </a:lnTo>
                    <a:lnTo>
                      <a:pt x="330" y="560"/>
                    </a:lnTo>
                    <a:lnTo>
                      <a:pt x="316" y="566"/>
                    </a:lnTo>
                    <a:lnTo>
                      <a:pt x="302" y="570"/>
                    </a:lnTo>
                    <a:lnTo>
                      <a:pt x="290" y="570"/>
                    </a:lnTo>
                    <a:lnTo>
                      <a:pt x="278" y="566"/>
                    </a:lnTo>
                    <a:lnTo>
                      <a:pt x="278" y="566"/>
                    </a:lnTo>
                    <a:lnTo>
                      <a:pt x="268" y="556"/>
                    </a:lnTo>
                    <a:lnTo>
                      <a:pt x="260" y="546"/>
                    </a:lnTo>
                    <a:lnTo>
                      <a:pt x="256" y="536"/>
                    </a:lnTo>
                    <a:lnTo>
                      <a:pt x="250" y="530"/>
                    </a:lnTo>
                    <a:lnTo>
                      <a:pt x="250" y="530"/>
                    </a:lnTo>
                    <a:lnTo>
                      <a:pt x="242" y="530"/>
                    </a:lnTo>
                    <a:lnTo>
                      <a:pt x="238" y="532"/>
                    </a:lnTo>
                    <a:lnTo>
                      <a:pt x="234" y="542"/>
                    </a:lnTo>
                    <a:lnTo>
                      <a:pt x="234" y="542"/>
                    </a:lnTo>
                    <a:lnTo>
                      <a:pt x="226" y="574"/>
                    </a:lnTo>
                    <a:lnTo>
                      <a:pt x="226" y="574"/>
                    </a:lnTo>
                    <a:lnTo>
                      <a:pt x="216" y="574"/>
                    </a:lnTo>
                    <a:lnTo>
                      <a:pt x="216" y="574"/>
                    </a:lnTo>
                    <a:close/>
                  </a:path>
                </a:pathLst>
              </a:custGeom>
              <a:solidFill>
                <a:srgbClr val="A3A3E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32" name="Freeform 24"/>
              <p:cNvSpPr/>
              <p:nvPr/>
            </p:nvSpPr>
            <p:spPr>
              <a:xfrm>
                <a:off x="10225" y="5500"/>
                <a:ext cx="1360" cy="1345"/>
              </a:xfrm>
              <a:custGeom>
                <a:avLst/>
                <a:gdLst/>
                <a:ahLst/>
                <a:cxnLst>
                  <a:cxn ang="0">
                    <a:pos x="322" y="532"/>
                  </a:cxn>
                  <a:cxn ang="0">
                    <a:pos x="308" y="518"/>
                  </a:cxn>
                  <a:cxn ang="0">
                    <a:pos x="308" y="508"/>
                  </a:cxn>
                  <a:cxn ang="0">
                    <a:pos x="354" y="484"/>
                  </a:cxn>
                  <a:cxn ang="0">
                    <a:pos x="342" y="450"/>
                  </a:cxn>
                  <a:cxn ang="0">
                    <a:pos x="298" y="444"/>
                  </a:cxn>
                  <a:cxn ang="0">
                    <a:pos x="272" y="420"/>
                  </a:cxn>
                  <a:cxn ang="0">
                    <a:pos x="240" y="400"/>
                  </a:cxn>
                  <a:cxn ang="0">
                    <a:pos x="216" y="380"/>
                  </a:cxn>
                  <a:cxn ang="0">
                    <a:pos x="216" y="364"/>
                  </a:cxn>
                  <a:cxn ang="0">
                    <a:pos x="224" y="334"/>
                  </a:cxn>
                  <a:cxn ang="0">
                    <a:pos x="254" y="314"/>
                  </a:cxn>
                  <a:cxn ang="0">
                    <a:pos x="280" y="304"/>
                  </a:cxn>
                  <a:cxn ang="0">
                    <a:pos x="264" y="250"/>
                  </a:cxn>
                  <a:cxn ang="0">
                    <a:pos x="228" y="252"/>
                  </a:cxn>
                  <a:cxn ang="0">
                    <a:pos x="202" y="272"/>
                  </a:cxn>
                  <a:cxn ang="0">
                    <a:pos x="186" y="256"/>
                  </a:cxn>
                  <a:cxn ang="0">
                    <a:pos x="152" y="186"/>
                  </a:cxn>
                  <a:cxn ang="0">
                    <a:pos x="116" y="158"/>
                  </a:cxn>
                  <a:cxn ang="0">
                    <a:pos x="58" y="146"/>
                  </a:cxn>
                  <a:cxn ang="0">
                    <a:pos x="26" y="98"/>
                  </a:cxn>
                  <a:cxn ang="0">
                    <a:pos x="0" y="56"/>
                  </a:cxn>
                  <a:cxn ang="0">
                    <a:pos x="10" y="36"/>
                  </a:cxn>
                  <a:cxn ang="0">
                    <a:pos x="30" y="52"/>
                  </a:cxn>
                  <a:cxn ang="0">
                    <a:pos x="36" y="60"/>
                  </a:cxn>
                  <a:cxn ang="0">
                    <a:pos x="60" y="90"/>
                  </a:cxn>
                  <a:cxn ang="0">
                    <a:pos x="112" y="98"/>
                  </a:cxn>
                  <a:cxn ang="0">
                    <a:pos x="140" y="68"/>
                  </a:cxn>
                  <a:cxn ang="0">
                    <a:pos x="160" y="76"/>
                  </a:cxn>
                  <a:cxn ang="0">
                    <a:pos x="200" y="50"/>
                  </a:cxn>
                  <a:cxn ang="0">
                    <a:pos x="212" y="10"/>
                  </a:cxn>
                  <a:cxn ang="0">
                    <a:pos x="236" y="0"/>
                  </a:cxn>
                  <a:cxn ang="0">
                    <a:pos x="268" y="52"/>
                  </a:cxn>
                  <a:cxn ang="0">
                    <a:pos x="338" y="88"/>
                  </a:cxn>
                  <a:cxn ang="0">
                    <a:pos x="412" y="218"/>
                  </a:cxn>
                  <a:cxn ang="0">
                    <a:pos x="424" y="258"/>
                  </a:cxn>
                  <a:cxn ang="0">
                    <a:pos x="500" y="312"/>
                  </a:cxn>
                  <a:cxn ang="0">
                    <a:pos x="526" y="336"/>
                  </a:cxn>
                  <a:cxn ang="0">
                    <a:pos x="470" y="340"/>
                  </a:cxn>
                  <a:cxn ang="0">
                    <a:pos x="504" y="374"/>
                  </a:cxn>
                  <a:cxn ang="0">
                    <a:pos x="498" y="392"/>
                  </a:cxn>
                  <a:cxn ang="0">
                    <a:pos x="540" y="420"/>
                  </a:cxn>
                  <a:cxn ang="0">
                    <a:pos x="540" y="440"/>
                  </a:cxn>
                  <a:cxn ang="0">
                    <a:pos x="502" y="468"/>
                  </a:cxn>
                  <a:cxn ang="0">
                    <a:pos x="498" y="474"/>
                  </a:cxn>
                  <a:cxn ang="0">
                    <a:pos x="452" y="514"/>
                  </a:cxn>
                  <a:cxn ang="0">
                    <a:pos x="416" y="530"/>
                  </a:cxn>
                  <a:cxn ang="0">
                    <a:pos x="342" y="538"/>
                  </a:cxn>
                </a:cxnLst>
                <a:rect l="0" t="0" r="0" b="0"/>
                <a:pathLst>
                  <a:path w="544" h="538">
                    <a:moveTo>
                      <a:pt x="342" y="538"/>
                    </a:moveTo>
                    <a:lnTo>
                      <a:pt x="342" y="538"/>
                    </a:lnTo>
                    <a:lnTo>
                      <a:pt x="330" y="534"/>
                    </a:lnTo>
                    <a:lnTo>
                      <a:pt x="322" y="532"/>
                    </a:lnTo>
                    <a:lnTo>
                      <a:pt x="308" y="532"/>
                    </a:lnTo>
                    <a:lnTo>
                      <a:pt x="308" y="532"/>
                    </a:lnTo>
                    <a:lnTo>
                      <a:pt x="308" y="518"/>
                    </a:lnTo>
                    <a:lnTo>
                      <a:pt x="308" y="518"/>
                    </a:lnTo>
                    <a:lnTo>
                      <a:pt x="304" y="516"/>
                    </a:lnTo>
                    <a:lnTo>
                      <a:pt x="304" y="514"/>
                    </a:lnTo>
                    <a:lnTo>
                      <a:pt x="304" y="512"/>
                    </a:lnTo>
                    <a:lnTo>
                      <a:pt x="308" y="508"/>
                    </a:lnTo>
                    <a:lnTo>
                      <a:pt x="316" y="506"/>
                    </a:lnTo>
                    <a:lnTo>
                      <a:pt x="344" y="496"/>
                    </a:lnTo>
                    <a:lnTo>
                      <a:pt x="344" y="496"/>
                    </a:lnTo>
                    <a:lnTo>
                      <a:pt x="354" y="484"/>
                    </a:lnTo>
                    <a:lnTo>
                      <a:pt x="354" y="484"/>
                    </a:lnTo>
                    <a:lnTo>
                      <a:pt x="352" y="468"/>
                    </a:lnTo>
                    <a:lnTo>
                      <a:pt x="348" y="458"/>
                    </a:lnTo>
                    <a:lnTo>
                      <a:pt x="342" y="450"/>
                    </a:lnTo>
                    <a:lnTo>
                      <a:pt x="336" y="446"/>
                    </a:lnTo>
                    <a:lnTo>
                      <a:pt x="326" y="444"/>
                    </a:lnTo>
                    <a:lnTo>
                      <a:pt x="318" y="444"/>
                    </a:lnTo>
                    <a:lnTo>
                      <a:pt x="298" y="444"/>
                    </a:lnTo>
                    <a:lnTo>
                      <a:pt x="298" y="444"/>
                    </a:lnTo>
                    <a:lnTo>
                      <a:pt x="286" y="438"/>
                    </a:lnTo>
                    <a:lnTo>
                      <a:pt x="280" y="432"/>
                    </a:lnTo>
                    <a:lnTo>
                      <a:pt x="272" y="420"/>
                    </a:lnTo>
                    <a:lnTo>
                      <a:pt x="272" y="420"/>
                    </a:lnTo>
                    <a:lnTo>
                      <a:pt x="258" y="414"/>
                    </a:lnTo>
                    <a:lnTo>
                      <a:pt x="248" y="408"/>
                    </a:lnTo>
                    <a:lnTo>
                      <a:pt x="240" y="400"/>
                    </a:lnTo>
                    <a:lnTo>
                      <a:pt x="234" y="394"/>
                    </a:lnTo>
                    <a:lnTo>
                      <a:pt x="234" y="394"/>
                    </a:lnTo>
                    <a:lnTo>
                      <a:pt x="222" y="386"/>
                    </a:lnTo>
                    <a:lnTo>
                      <a:pt x="216" y="380"/>
                    </a:lnTo>
                    <a:lnTo>
                      <a:pt x="214" y="374"/>
                    </a:lnTo>
                    <a:lnTo>
                      <a:pt x="210" y="368"/>
                    </a:lnTo>
                    <a:lnTo>
                      <a:pt x="210" y="368"/>
                    </a:lnTo>
                    <a:lnTo>
                      <a:pt x="216" y="364"/>
                    </a:lnTo>
                    <a:lnTo>
                      <a:pt x="220" y="360"/>
                    </a:lnTo>
                    <a:lnTo>
                      <a:pt x="222" y="350"/>
                    </a:lnTo>
                    <a:lnTo>
                      <a:pt x="224" y="334"/>
                    </a:lnTo>
                    <a:lnTo>
                      <a:pt x="224" y="334"/>
                    </a:lnTo>
                    <a:lnTo>
                      <a:pt x="230" y="314"/>
                    </a:lnTo>
                    <a:lnTo>
                      <a:pt x="230" y="314"/>
                    </a:lnTo>
                    <a:lnTo>
                      <a:pt x="242" y="314"/>
                    </a:lnTo>
                    <a:lnTo>
                      <a:pt x="254" y="314"/>
                    </a:lnTo>
                    <a:lnTo>
                      <a:pt x="266" y="312"/>
                    </a:lnTo>
                    <a:lnTo>
                      <a:pt x="274" y="308"/>
                    </a:lnTo>
                    <a:lnTo>
                      <a:pt x="280" y="304"/>
                    </a:lnTo>
                    <a:lnTo>
                      <a:pt x="280" y="304"/>
                    </a:lnTo>
                    <a:lnTo>
                      <a:pt x="278" y="286"/>
                    </a:lnTo>
                    <a:lnTo>
                      <a:pt x="276" y="268"/>
                    </a:lnTo>
                    <a:lnTo>
                      <a:pt x="268" y="256"/>
                    </a:lnTo>
                    <a:lnTo>
                      <a:pt x="264" y="250"/>
                    </a:lnTo>
                    <a:lnTo>
                      <a:pt x="260" y="246"/>
                    </a:lnTo>
                    <a:lnTo>
                      <a:pt x="260" y="246"/>
                    </a:lnTo>
                    <a:lnTo>
                      <a:pt x="240" y="248"/>
                    </a:lnTo>
                    <a:lnTo>
                      <a:pt x="228" y="252"/>
                    </a:lnTo>
                    <a:lnTo>
                      <a:pt x="228" y="252"/>
                    </a:lnTo>
                    <a:lnTo>
                      <a:pt x="224" y="268"/>
                    </a:lnTo>
                    <a:lnTo>
                      <a:pt x="224" y="268"/>
                    </a:lnTo>
                    <a:lnTo>
                      <a:pt x="202" y="272"/>
                    </a:lnTo>
                    <a:lnTo>
                      <a:pt x="202" y="272"/>
                    </a:lnTo>
                    <a:lnTo>
                      <a:pt x="198" y="264"/>
                    </a:lnTo>
                    <a:lnTo>
                      <a:pt x="194" y="260"/>
                    </a:lnTo>
                    <a:lnTo>
                      <a:pt x="186" y="256"/>
                    </a:lnTo>
                    <a:lnTo>
                      <a:pt x="186" y="256"/>
                    </a:lnTo>
                    <a:lnTo>
                      <a:pt x="172" y="230"/>
                    </a:lnTo>
                    <a:lnTo>
                      <a:pt x="162" y="206"/>
                    </a:lnTo>
                    <a:lnTo>
                      <a:pt x="152" y="186"/>
                    </a:lnTo>
                    <a:lnTo>
                      <a:pt x="140" y="168"/>
                    </a:lnTo>
                    <a:lnTo>
                      <a:pt x="140" y="168"/>
                    </a:lnTo>
                    <a:lnTo>
                      <a:pt x="128" y="162"/>
                    </a:lnTo>
                    <a:lnTo>
                      <a:pt x="116" y="158"/>
                    </a:lnTo>
                    <a:lnTo>
                      <a:pt x="96" y="158"/>
                    </a:lnTo>
                    <a:lnTo>
                      <a:pt x="96" y="158"/>
                    </a:lnTo>
                    <a:lnTo>
                      <a:pt x="58" y="146"/>
                    </a:lnTo>
                    <a:lnTo>
                      <a:pt x="58" y="146"/>
                    </a:lnTo>
                    <a:lnTo>
                      <a:pt x="50" y="136"/>
                    </a:lnTo>
                    <a:lnTo>
                      <a:pt x="50" y="136"/>
                    </a:lnTo>
                    <a:lnTo>
                      <a:pt x="40" y="116"/>
                    </a:lnTo>
                    <a:lnTo>
                      <a:pt x="26" y="98"/>
                    </a:lnTo>
                    <a:lnTo>
                      <a:pt x="12" y="80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56"/>
                    </a:lnTo>
                    <a:lnTo>
                      <a:pt x="0" y="42"/>
                    </a:lnTo>
                    <a:lnTo>
                      <a:pt x="0" y="38"/>
                    </a:lnTo>
                    <a:lnTo>
                      <a:pt x="4" y="36"/>
                    </a:lnTo>
                    <a:lnTo>
                      <a:pt x="10" y="36"/>
                    </a:lnTo>
                    <a:lnTo>
                      <a:pt x="18" y="40"/>
                    </a:lnTo>
                    <a:lnTo>
                      <a:pt x="18" y="40"/>
                    </a:lnTo>
                    <a:lnTo>
                      <a:pt x="22" y="48"/>
                    </a:lnTo>
                    <a:lnTo>
                      <a:pt x="30" y="52"/>
                    </a:lnTo>
                    <a:lnTo>
                      <a:pt x="30" y="52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6" y="60"/>
                    </a:lnTo>
                    <a:lnTo>
                      <a:pt x="44" y="68"/>
                    </a:lnTo>
                    <a:lnTo>
                      <a:pt x="50" y="76"/>
                    </a:lnTo>
                    <a:lnTo>
                      <a:pt x="60" y="90"/>
                    </a:lnTo>
                    <a:lnTo>
                      <a:pt x="60" y="90"/>
                    </a:lnTo>
                    <a:lnTo>
                      <a:pt x="68" y="92"/>
                    </a:lnTo>
                    <a:lnTo>
                      <a:pt x="80" y="96"/>
                    </a:lnTo>
                    <a:lnTo>
                      <a:pt x="112" y="98"/>
                    </a:lnTo>
                    <a:lnTo>
                      <a:pt x="112" y="98"/>
                    </a:lnTo>
                    <a:lnTo>
                      <a:pt x="118" y="94"/>
                    </a:lnTo>
                    <a:lnTo>
                      <a:pt x="124" y="88"/>
                    </a:lnTo>
                    <a:lnTo>
                      <a:pt x="134" y="74"/>
                    </a:lnTo>
                    <a:lnTo>
                      <a:pt x="140" y="68"/>
                    </a:lnTo>
                    <a:lnTo>
                      <a:pt x="146" y="66"/>
                    </a:lnTo>
                    <a:lnTo>
                      <a:pt x="150" y="66"/>
                    </a:lnTo>
                    <a:lnTo>
                      <a:pt x="154" y="68"/>
                    </a:lnTo>
                    <a:lnTo>
                      <a:pt x="160" y="76"/>
                    </a:lnTo>
                    <a:lnTo>
                      <a:pt x="160" y="76"/>
                    </a:lnTo>
                    <a:lnTo>
                      <a:pt x="178" y="78"/>
                    </a:lnTo>
                    <a:lnTo>
                      <a:pt x="178" y="78"/>
                    </a:lnTo>
                    <a:lnTo>
                      <a:pt x="200" y="50"/>
                    </a:lnTo>
                    <a:lnTo>
                      <a:pt x="200" y="50"/>
                    </a:lnTo>
                    <a:lnTo>
                      <a:pt x="202" y="32"/>
                    </a:lnTo>
                    <a:lnTo>
                      <a:pt x="208" y="16"/>
                    </a:lnTo>
                    <a:lnTo>
                      <a:pt x="212" y="10"/>
                    </a:lnTo>
                    <a:lnTo>
                      <a:pt x="218" y="4"/>
                    </a:lnTo>
                    <a:lnTo>
                      <a:pt x="226" y="2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36" y="26"/>
                    </a:lnTo>
                    <a:lnTo>
                      <a:pt x="236" y="26"/>
                    </a:lnTo>
                    <a:lnTo>
                      <a:pt x="268" y="52"/>
                    </a:lnTo>
                    <a:lnTo>
                      <a:pt x="268" y="52"/>
                    </a:lnTo>
                    <a:lnTo>
                      <a:pt x="284" y="58"/>
                    </a:lnTo>
                    <a:lnTo>
                      <a:pt x="300" y="68"/>
                    </a:lnTo>
                    <a:lnTo>
                      <a:pt x="318" y="78"/>
                    </a:lnTo>
                    <a:lnTo>
                      <a:pt x="338" y="88"/>
                    </a:lnTo>
                    <a:lnTo>
                      <a:pt x="338" y="88"/>
                    </a:lnTo>
                    <a:lnTo>
                      <a:pt x="372" y="150"/>
                    </a:lnTo>
                    <a:lnTo>
                      <a:pt x="390" y="184"/>
                    </a:lnTo>
                    <a:lnTo>
                      <a:pt x="412" y="218"/>
                    </a:lnTo>
                    <a:lnTo>
                      <a:pt x="412" y="218"/>
                    </a:lnTo>
                    <a:lnTo>
                      <a:pt x="414" y="230"/>
                    </a:lnTo>
                    <a:lnTo>
                      <a:pt x="418" y="244"/>
                    </a:lnTo>
                    <a:lnTo>
                      <a:pt x="424" y="258"/>
                    </a:lnTo>
                    <a:lnTo>
                      <a:pt x="432" y="274"/>
                    </a:lnTo>
                    <a:lnTo>
                      <a:pt x="432" y="274"/>
                    </a:lnTo>
                    <a:lnTo>
                      <a:pt x="478" y="298"/>
                    </a:lnTo>
                    <a:lnTo>
                      <a:pt x="500" y="312"/>
                    </a:lnTo>
                    <a:lnTo>
                      <a:pt x="526" y="330"/>
                    </a:lnTo>
                    <a:lnTo>
                      <a:pt x="526" y="330"/>
                    </a:lnTo>
                    <a:lnTo>
                      <a:pt x="526" y="336"/>
                    </a:lnTo>
                    <a:lnTo>
                      <a:pt x="526" y="336"/>
                    </a:lnTo>
                    <a:lnTo>
                      <a:pt x="522" y="340"/>
                    </a:lnTo>
                    <a:lnTo>
                      <a:pt x="514" y="340"/>
                    </a:lnTo>
                    <a:lnTo>
                      <a:pt x="496" y="342"/>
                    </a:lnTo>
                    <a:lnTo>
                      <a:pt x="470" y="340"/>
                    </a:lnTo>
                    <a:lnTo>
                      <a:pt x="470" y="340"/>
                    </a:lnTo>
                    <a:lnTo>
                      <a:pt x="470" y="362"/>
                    </a:lnTo>
                    <a:lnTo>
                      <a:pt x="470" y="362"/>
                    </a:lnTo>
                    <a:lnTo>
                      <a:pt x="504" y="374"/>
                    </a:lnTo>
                    <a:lnTo>
                      <a:pt x="504" y="374"/>
                    </a:lnTo>
                    <a:lnTo>
                      <a:pt x="500" y="380"/>
                    </a:lnTo>
                    <a:lnTo>
                      <a:pt x="498" y="386"/>
                    </a:lnTo>
                    <a:lnTo>
                      <a:pt x="498" y="392"/>
                    </a:lnTo>
                    <a:lnTo>
                      <a:pt x="500" y="400"/>
                    </a:lnTo>
                    <a:lnTo>
                      <a:pt x="500" y="400"/>
                    </a:lnTo>
                    <a:lnTo>
                      <a:pt x="540" y="420"/>
                    </a:lnTo>
                    <a:lnTo>
                      <a:pt x="540" y="420"/>
                    </a:lnTo>
                    <a:lnTo>
                      <a:pt x="544" y="426"/>
                    </a:lnTo>
                    <a:lnTo>
                      <a:pt x="544" y="426"/>
                    </a:lnTo>
                    <a:lnTo>
                      <a:pt x="542" y="434"/>
                    </a:lnTo>
                    <a:lnTo>
                      <a:pt x="540" y="440"/>
                    </a:lnTo>
                    <a:lnTo>
                      <a:pt x="536" y="446"/>
                    </a:lnTo>
                    <a:lnTo>
                      <a:pt x="530" y="450"/>
                    </a:lnTo>
                    <a:lnTo>
                      <a:pt x="516" y="460"/>
                    </a:lnTo>
                    <a:lnTo>
                      <a:pt x="502" y="468"/>
                    </a:lnTo>
                    <a:lnTo>
                      <a:pt x="502" y="468"/>
                    </a:lnTo>
                    <a:lnTo>
                      <a:pt x="502" y="472"/>
                    </a:lnTo>
                    <a:lnTo>
                      <a:pt x="502" y="472"/>
                    </a:lnTo>
                    <a:lnTo>
                      <a:pt x="498" y="474"/>
                    </a:lnTo>
                    <a:lnTo>
                      <a:pt x="492" y="478"/>
                    </a:lnTo>
                    <a:lnTo>
                      <a:pt x="478" y="490"/>
                    </a:lnTo>
                    <a:lnTo>
                      <a:pt x="452" y="514"/>
                    </a:lnTo>
                    <a:lnTo>
                      <a:pt x="452" y="514"/>
                    </a:lnTo>
                    <a:lnTo>
                      <a:pt x="418" y="526"/>
                    </a:lnTo>
                    <a:lnTo>
                      <a:pt x="418" y="526"/>
                    </a:lnTo>
                    <a:lnTo>
                      <a:pt x="416" y="530"/>
                    </a:lnTo>
                    <a:lnTo>
                      <a:pt x="416" y="530"/>
                    </a:lnTo>
                    <a:lnTo>
                      <a:pt x="366" y="528"/>
                    </a:lnTo>
                    <a:lnTo>
                      <a:pt x="366" y="528"/>
                    </a:lnTo>
                    <a:lnTo>
                      <a:pt x="354" y="532"/>
                    </a:lnTo>
                    <a:lnTo>
                      <a:pt x="342" y="538"/>
                    </a:lnTo>
                    <a:lnTo>
                      <a:pt x="342" y="538"/>
                    </a:lnTo>
                    <a:close/>
                  </a:path>
                </a:pathLst>
              </a:custGeom>
              <a:solidFill>
                <a:srgbClr val="00A0E9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33" name="Freeform 25"/>
              <p:cNvSpPr/>
              <p:nvPr/>
            </p:nvSpPr>
            <p:spPr>
              <a:xfrm>
                <a:off x="8820" y="5270"/>
                <a:ext cx="1400" cy="1355"/>
              </a:xfrm>
              <a:custGeom>
                <a:avLst/>
                <a:gdLst/>
                <a:ahLst/>
                <a:cxnLst>
                  <a:cxn ang="0">
                    <a:pos x="434" y="536"/>
                  </a:cxn>
                  <a:cxn ang="0">
                    <a:pos x="400" y="518"/>
                  </a:cxn>
                  <a:cxn ang="0">
                    <a:pos x="346" y="512"/>
                  </a:cxn>
                  <a:cxn ang="0">
                    <a:pos x="316" y="476"/>
                  </a:cxn>
                  <a:cxn ang="0">
                    <a:pos x="282" y="454"/>
                  </a:cxn>
                  <a:cxn ang="0">
                    <a:pos x="116" y="434"/>
                  </a:cxn>
                  <a:cxn ang="0">
                    <a:pos x="84" y="412"/>
                  </a:cxn>
                  <a:cxn ang="0">
                    <a:pos x="68" y="398"/>
                  </a:cxn>
                  <a:cxn ang="0">
                    <a:pos x="58" y="370"/>
                  </a:cxn>
                  <a:cxn ang="0">
                    <a:pos x="18" y="292"/>
                  </a:cxn>
                  <a:cxn ang="0">
                    <a:pos x="2" y="246"/>
                  </a:cxn>
                  <a:cxn ang="0">
                    <a:pos x="14" y="206"/>
                  </a:cxn>
                  <a:cxn ang="0">
                    <a:pos x="50" y="182"/>
                  </a:cxn>
                  <a:cxn ang="0">
                    <a:pos x="68" y="172"/>
                  </a:cxn>
                  <a:cxn ang="0">
                    <a:pos x="104" y="164"/>
                  </a:cxn>
                  <a:cxn ang="0">
                    <a:pos x="138" y="144"/>
                  </a:cxn>
                  <a:cxn ang="0">
                    <a:pos x="208" y="128"/>
                  </a:cxn>
                  <a:cxn ang="0">
                    <a:pos x="234" y="106"/>
                  </a:cxn>
                  <a:cxn ang="0">
                    <a:pos x="266" y="74"/>
                  </a:cxn>
                  <a:cxn ang="0">
                    <a:pos x="280" y="44"/>
                  </a:cxn>
                  <a:cxn ang="0">
                    <a:pos x="284" y="0"/>
                  </a:cxn>
                  <a:cxn ang="0">
                    <a:pos x="414" y="12"/>
                  </a:cxn>
                  <a:cxn ang="0">
                    <a:pos x="428" y="32"/>
                  </a:cxn>
                  <a:cxn ang="0">
                    <a:pos x="444" y="58"/>
                  </a:cxn>
                  <a:cxn ang="0">
                    <a:pos x="438" y="82"/>
                  </a:cxn>
                  <a:cxn ang="0">
                    <a:pos x="418" y="96"/>
                  </a:cxn>
                  <a:cxn ang="0">
                    <a:pos x="408" y="118"/>
                  </a:cxn>
                  <a:cxn ang="0">
                    <a:pos x="396" y="122"/>
                  </a:cxn>
                  <a:cxn ang="0">
                    <a:pos x="432" y="156"/>
                  </a:cxn>
                  <a:cxn ang="0">
                    <a:pos x="434" y="162"/>
                  </a:cxn>
                  <a:cxn ang="0">
                    <a:pos x="466" y="186"/>
                  </a:cxn>
                  <a:cxn ang="0">
                    <a:pos x="498" y="192"/>
                  </a:cxn>
                  <a:cxn ang="0">
                    <a:pos x="516" y="188"/>
                  </a:cxn>
                  <a:cxn ang="0">
                    <a:pos x="532" y="204"/>
                  </a:cxn>
                  <a:cxn ang="0">
                    <a:pos x="558" y="234"/>
                  </a:cxn>
                  <a:cxn ang="0">
                    <a:pos x="554" y="244"/>
                  </a:cxn>
                  <a:cxn ang="0">
                    <a:pos x="544" y="282"/>
                  </a:cxn>
                  <a:cxn ang="0">
                    <a:pos x="528" y="276"/>
                  </a:cxn>
                  <a:cxn ang="0">
                    <a:pos x="500" y="234"/>
                  </a:cxn>
                  <a:cxn ang="0">
                    <a:pos x="472" y="232"/>
                  </a:cxn>
                  <a:cxn ang="0">
                    <a:pos x="474" y="302"/>
                  </a:cxn>
                  <a:cxn ang="0">
                    <a:pos x="442" y="344"/>
                  </a:cxn>
                  <a:cxn ang="0">
                    <a:pos x="428" y="376"/>
                  </a:cxn>
                  <a:cxn ang="0">
                    <a:pos x="450" y="392"/>
                  </a:cxn>
                  <a:cxn ang="0">
                    <a:pos x="460" y="430"/>
                  </a:cxn>
                  <a:cxn ang="0">
                    <a:pos x="474" y="444"/>
                  </a:cxn>
                  <a:cxn ang="0">
                    <a:pos x="486" y="446"/>
                  </a:cxn>
                  <a:cxn ang="0">
                    <a:pos x="504" y="434"/>
                  </a:cxn>
                  <a:cxn ang="0">
                    <a:pos x="520" y="448"/>
                  </a:cxn>
                  <a:cxn ang="0">
                    <a:pos x="530" y="484"/>
                  </a:cxn>
                  <a:cxn ang="0">
                    <a:pos x="526" y="502"/>
                  </a:cxn>
                  <a:cxn ang="0">
                    <a:pos x="492" y="522"/>
                  </a:cxn>
                  <a:cxn ang="0">
                    <a:pos x="478" y="542"/>
                  </a:cxn>
                </a:cxnLst>
                <a:rect l="0" t="0" r="0" b="0"/>
                <a:pathLst>
                  <a:path w="560" h="542">
                    <a:moveTo>
                      <a:pt x="478" y="542"/>
                    </a:moveTo>
                    <a:lnTo>
                      <a:pt x="478" y="542"/>
                    </a:lnTo>
                    <a:lnTo>
                      <a:pt x="434" y="536"/>
                    </a:lnTo>
                    <a:lnTo>
                      <a:pt x="434" y="536"/>
                    </a:lnTo>
                    <a:lnTo>
                      <a:pt x="400" y="518"/>
                    </a:lnTo>
                    <a:lnTo>
                      <a:pt x="400" y="518"/>
                    </a:lnTo>
                    <a:lnTo>
                      <a:pt x="376" y="518"/>
                    </a:lnTo>
                    <a:lnTo>
                      <a:pt x="360" y="516"/>
                    </a:lnTo>
                    <a:lnTo>
                      <a:pt x="346" y="512"/>
                    </a:lnTo>
                    <a:lnTo>
                      <a:pt x="334" y="502"/>
                    </a:lnTo>
                    <a:lnTo>
                      <a:pt x="334" y="502"/>
                    </a:lnTo>
                    <a:lnTo>
                      <a:pt x="316" y="476"/>
                    </a:lnTo>
                    <a:lnTo>
                      <a:pt x="316" y="476"/>
                    </a:lnTo>
                    <a:lnTo>
                      <a:pt x="282" y="454"/>
                    </a:lnTo>
                    <a:lnTo>
                      <a:pt x="282" y="454"/>
                    </a:lnTo>
                    <a:lnTo>
                      <a:pt x="162" y="452"/>
                    </a:lnTo>
                    <a:lnTo>
                      <a:pt x="162" y="452"/>
                    </a:lnTo>
                    <a:lnTo>
                      <a:pt x="116" y="434"/>
                    </a:lnTo>
                    <a:lnTo>
                      <a:pt x="96" y="424"/>
                    </a:lnTo>
                    <a:lnTo>
                      <a:pt x="90" y="418"/>
                    </a:lnTo>
                    <a:lnTo>
                      <a:pt x="84" y="412"/>
                    </a:lnTo>
                    <a:lnTo>
                      <a:pt x="84" y="412"/>
                    </a:lnTo>
                    <a:lnTo>
                      <a:pt x="74" y="406"/>
                    </a:lnTo>
                    <a:lnTo>
                      <a:pt x="68" y="398"/>
                    </a:lnTo>
                    <a:lnTo>
                      <a:pt x="60" y="386"/>
                    </a:lnTo>
                    <a:lnTo>
                      <a:pt x="60" y="386"/>
                    </a:lnTo>
                    <a:lnTo>
                      <a:pt x="58" y="370"/>
                    </a:lnTo>
                    <a:lnTo>
                      <a:pt x="54" y="356"/>
                    </a:lnTo>
                    <a:lnTo>
                      <a:pt x="42" y="332"/>
                    </a:lnTo>
                    <a:lnTo>
                      <a:pt x="18" y="292"/>
                    </a:lnTo>
                    <a:lnTo>
                      <a:pt x="18" y="292"/>
                    </a:lnTo>
                    <a:lnTo>
                      <a:pt x="2" y="246"/>
                    </a:lnTo>
                    <a:lnTo>
                      <a:pt x="2" y="246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14" y="206"/>
                    </a:lnTo>
                    <a:lnTo>
                      <a:pt x="26" y="198"/>
                    </a:lnTo>
                    <a:lnTo>
                      <a:pt x="40" y="190"/>
                    </a:lnTo>
                    <a:lnTo>
                      <a:pt x="50" y="182"/>
                    </a:lnTo>
                    <a:lnTo>
                      <a:pt x="50" y="182"/>
                    </a:lnTo>
                    <a:lnTo>
                      <a:pt x="58" y="176"/>
                    </a:lnTo>
                    <a:lnTo>
                      <a:pt x="68" y="172"/>
                    </a:lnTo>
                    <a:lnTo>
                      <a:pt x="68" y="172"/>
                    </a:lnTo>
                    <a:lnTo>
                      <a:pt x="86" y="170"/>
                    </a:lnTo>
                    <a:lnTo>
                      <a:pt x="104" y="164"/>
                    </a:lnTo>
                    <a:lnTo>
                      <a:pt x="120" y="156"/>
                    </a:lnTo>
                    <a:lnTo>
                      <a:pt x="138" y="144"/>
                    </a:lnTo>
                    <a:lnTo>
                      <a:pt x="138" y="144"/>
                    </a:lnTo>
                    <a:lnTo>
                      <a:pt x="154" y="142"/>
                    </a:lnTo>
                    <a:lnTo>
                      <a:pt x="172" y="138"/>
                    </a:lnTo>
                    <a:lnTo>
                      <a:pt x="208" y="128"/>
                    </a:lnTo>
                    <a:lnTo>
                      <a:pt x="208" y="128"/>
                    </a:lnTo>
                    <a:lnTo>
                      <a:pt x="222" y="118"/>
                    </a:lnTo>
                    <a:lnTo>
                      <a:pt x="234" y="106"/>
                    </a:lnTo>
                    <a:lnTo>
                      <a:pt x="258" y="82"/>
                    </a:lnTo>
                    <a:lnTo>
                      <a:pt x="258" y="82"/>
                    </a:lnTo>
                    <a:lnTo>
                      <a:pt x="266" y="74"/>
                    </a:lnTo>
                    <a:lnTo>
                      <a:pt x="274" y="64"/>
                    </a:lnTo>
                    <a:lnTo>
                      <a:pt x="278" y="54"/>
                    </a:lnTo>
                    <a:lnTo>
                      <a:pt x="280" y="44"/>
                    </a:lnTo>
                    <a:lnTo>
                      <a:pt x="284" y="2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338" y="12"/>
                    </a:lnTo>
                    <a:lnTo>
                      <a:pt x="338" y="12"/>
                    </a:lnTo>
                    <a:lnTo>
                      <a:pt x="414" y="12"/>
                    </a:lnTo>
                    <a:lnTo>
                      <a:pt x="414" y="12"/>
                    </a:lnTo>
                    <a:lnTo>
                      <a:pt x="428" y="32"/>
                    </a:lnTo>
                    <a:lnTo>
                      <a:pt x="428" y="32"/>
                    </a:lnTo>
                    <a:lnTo>
                      <a:pt x="436" y="38"/>
                    </a:lnTo>
                    <a:lnTo>
                      <a:pt x="442" y="50"/>
                    </a:lnTo>
                    <a:lnTo>
                      <a:pt x="444" y="58"/>
                    </a:lnTo>
                    <a:lnTo>
                      <a:pt x="444" y="66"/>
                    </a:lnTo>
                    <a:lnTo>
                      <a:pt x="442" y="74"/>
                    </a:lnTo>
                    <a:lnTo>
                      <a:pt x="438" y="82"/>
                    </a:lnTo>
                    <a:lnTo>
                      <a:pt x="438" y="82"/>
                    </a:lnTo>
                    <a:lnTo>
                      <a:pt x="426" y="88"/>
                    </a:lnTo>
                    <a:lnTo>
                      <a:pt x="418" y="96"/>
                    </a:lnTo>
                    <a:lnTo>
                      <a:pt x="412" y="104"/>
                    </a:lnTo>
                    <a:lnTo>
                      <a:pt x="408" y="118"/>
                    </a:lnTo>
                    <a:lnTo>
                      <a:pt x="408" y="118"/>
                    </a:lnTo>
                    <a:lnTo>
                      <a:pt x="402" y="120"/>
                    </a:lnTo>
                    <a:lnTo>
                      <a:pt x="396" y="122"/>
                    </a:lnTo>
                    <a:lnTo>
                      <a:pt x="396" y="122"/>
                    </a:lnTo>
                    <a:lnTo>
                      <a:pt x="396" y="130"/>
                    </a:lnTo>
                    <a:lnTo>
                      <a:pt x="396" y="130"/>
                    </a:lnTo>
                    <a:lnTo>
                      <a:pt x="432" y="156"/>
                    </a:lnTo>
                    <a:lnTo>
                      <a:pt x="432" y="156"/>
                    </a:lnTo>
                    <a:lnTo>
                      <a:pt x="434" y="162"/>
                    </a:lnTo>
                    <a:lnTo>
                      <a:pt x="434" y="162"/>
                    </a:lnTo>
                    <a:lnTo>
                      <a:pt x="448" y="174"/>
                    </a:lnTo>
                    <a:lnTo>
                      <a:pt x="456" y="180"/>
                    </a:lnTo>
                    <a:lnTo>
                      <a:pt x="466" y="186"/>
                    </a:lnTo>
                    <a:lnTo>
                      <a:pt x="476" y="192"/>
                    </a:lnTo>
                    <a:lnTo>
                      <a:pt x="488" y="194"/>
                    </a:lnTo>
                    <a:lnTo>
                      <a:pt x="498" y="192"/>
                    </a:lnTo>
                    <a:lnTo>
                      <a:pt x="510" y="186"/>
                    </a:lnTo>
                    <a:lnTo>
                      <a:pt x="510" y="186"/>
                    </a:lnTo>
                    <a:lnTo>
                      <a:pt x="516" y="188"/>
                    </a:lnTo>
                    <a:lnTo>
                      <a:pt x="520" y="192"/>
                    </a:lnTo>
                    <a:lnTo>
                      <a:pt x="532" y="204"/>
                    </a:lnTo>
                    <a:lnTo>
                      <a:pt x="532" y="204"/>
                    </a:lnTo>
                    <a:lnTo>
                      <a:pt x="560" y="226"/>
                    </a:lnTo>
                    <a:lnTo>
                      <a:pt x="560" y="226"/>
                    </a:lnTo>
                    <a:lnTo>
                      <a:pt x="558" y="234"/>
                    </a:lnTo>
                    <a:lnTo>
                      <a:pt x="558" y="234"/>
                    </a:lnTo>
                    <a:lnTo>
                      <a:pt x="556" y="240"/>
                    </a:lnTo>
                    <a:lnTo>
                      <a:pt x="554" y="244"/>
                    </a:lnTo>
                    <a:lnTo>
                      <a:pt x="550" y="256"/>
                    </a:lnTo>
                    <a:lnTo>
                      <a:pt x="548" y="270"/>
                    </a:lnTo>
                    <a:lnTo>
                      <a:pt x="544" y="282"/>
                    </a:lnTo>
                    <a:lnTo>
                      <a:pt x="544" y="282"/>
                    </a:lnTo>
                    <a:lnTo>
                      <a:pt x="528" y="276"/>
                    </a:lnTo>
                    <a:lnTo>
                      <a:pt x="528" y="276"/>
                    </a:lnTo>
                    <a:lnTo>
                      <a:pt x="514" y="256"/>
                    </a:lnTo>
                    <a:lnTo>
                      <a:pt x="504" y="240"/>
                    </a:lnTo>
                    <a:lnTo>
                      <a:pt x="500" y="234"/>
                    </a:lnTo>
                    <a:lnTo>
                      <a:pt x="492" y="232"/>
                    </a:lnTo>
                    <a:lnTo>
                      <a:pt x="484" y="230"/>
                    </a:lnTo>
                    <a:lnTo>
                      <a:pt x="472" y="232"/>
                    </a:lnTo>
                    <a:lnTo>
                      <a:pt x="472" y="232"/>
                    </a:lnTo>
                    <a:lnTo>
                      <a:pt x="474" y="302"/>
                    </a:lnTo>
                    <a:lnTo>
                      <a:pt x="474" y="302"/>
                    </a:lnTo>
                    <a:lnTo>
                      <a:pt x="466" y="316"/>
                    </a:lnTo>
                    <a:lnTo>
                      <a:pt x="454" y="330"/>
                    </a:lnTo>
                    <a:lnTo>
                      <a:pt x="442" y="344"/>
                    </a:lnTo>
                    <a:lnTo>
                      <a:pt x="428" y="354"/>
                    </a:lnTo>
                    <a:lnTo>
                      <a:pt x="428" y="354"/>
                    </a:lnTo>
                    <a:lnTo>
                      <a:pt x="428" y="376"/>
                    </a:lnTo>
                    <a:lnTo>
                      <a:pt x="428" y="376"/>
                    </a:lnTo>
                    <a:lnTo>
                      <a:pt x="436" y="384"/>
                    </a:lnTo>
                    <a:lnTo>
                      <a:pt x="450" y="392"/>
                    </a:lnTo>
                    <a:lnTo>
                      <a:pt x="450" y="392"/>
                    </a:lnTo>
                    <a:lnTo>
                      <a:pt x="460" y="430"/>
                    </a:lnTo>
                    <a:lnTo>
                      <a:pt x="460" y="430"/>
                    </a:lnTo>
                    <a:lnTo>
                      <a:pt x="462" y="434"/>
                    </a:lnTo>
                    <a:lnTo>
                      <a:pt x="466" y="438"/>
                    </a:lnTo>
                    <a:lnTo>
                      <a:pt x="474" y="444"/>
                    </a:lnTo>
                    <a:lnTo>
                      <a:pt x="480" y="446"/>
                    </a:lnTo>
                    <a:lnTo>
                      <a:pt x="486" y="446"/>
                    </a:lnTo>
                    <a:lnTo>
                      <a:pt x="486" y="446"/>
                    </a:lnTo>
                    <a:lnTo>
                      <a:pt x="492" y="440"/>
                    </a:lnTo>
                    <a:lnTo>
                      <a:pt x="498" y="436"/>
                    </a:lnTo>
                    <a:lnTo>
                      <a:pt x="504" y="434"/>
                    </a:lnTo>
                    <a:lnTo>
                      <a:pt x="514" y="436"/>
                    </a:lnTo>
                    <a:lnTo>
                      <a:pt x="514" y="436"/>
                    </a:lnTo>
                    <a:lnTo>
                      <a:pt x="520" y="448"/>
                    </a:lnTo>
                    <a:lnTo>
                      <a:pt x="526" y="464"/>
                    </a:lnTo>
                    <a:lnTo>
                      <a:pt x="528" y="474"/>
                    </a:lnTo>
                    <a:lnTo>
                      <a:pt x="530" y="484"/>
                    </a:lnTo>
                    <a:lnTo>
                      <a:pt x="530" y="492"/>
                    </a:lnTo>
                    <a:lnTo>
                      <a:pt x="526" y="502"/>
                    </a:lnTo>
                    <a:lnTo>
                      <a:pt x="526" y="502"/>
                    </a:lnTo>
                    <a:lnTo>
                      <a:pt x="516" y="504"/>
                    </a:lnTo>
                    <a:lnTo>
                      <a:pt x="506" y="510"/>
                    </a:lnTo>
                    <a:lnTo>
                      <a:pt x="492" y="522"/>
                    </a:lnTo>
                    <a:lnTo>
                      <a:pt x="492" y="522"/>
                    </a:lnTo>
                    <a:lnTo>
                      <a:pt x="478" y="542"/>
                    </a:lnTo>
                    <a:lnTo>
                      <a:pt x="478" y="542"/>
                    </a:lnTo>
                    <a:close/>
                  </a:path>
                </a:pathLst>
              </a:custGeom>
              <a:solidFill>
                <a:srgbClr val="A3A3E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34" name="Freeform 26"/>
              <p:cNvSpPr/>
              <p:nvPr/>
            </p:nvSpPr>
            <p:spPr>
              <a:xfrm>
                <a:off x="7715" y="4395"/>
                <a:ext cx="1225" cy="2220"/>
              </a:xfrm>
              <a:custGeom>
                <a:avLst/>
                <a:gdLst/>
                <a:ahLst/>
                <a:cxnLst>
                  <a:cxn ang="0">
                    <a:pos x="320" y="878"/>
                  </a:cxn>
                  <a:cxn ang="0">
                    <a:pos x="252" y="834"/>
                  </a:cxn>
                  <a:cxn ang="0">
                    <a:pos x="196" y="838"/>
                  </a:cxn>
                  <a:cxn ang="0">
                    <a:pos x="170" y="842"/>
                  </a:cxn>
                  <a:cxn ang="0">
                    <a:pos x="136" y="824"/>
                  </a:cxn>
                  <a:cxn ang="0">
                    <a:pos x="106" y="804"/>
                  </a:cxn>
                  <a:cxn ang="0">
                    <a:pos x="56" y="800"/>
                  </a:cxn>
                  <a:cxn ang="0">
                    <a:pos x="12" y="776"/>
                  </a:cxn>
                  <a:cxn ang="0">
                    <a:pos x="20" y="744"/>
                  </a:cxn>
                  <a:cxn ang="0">
                    <a:pos x="8" y="726"/>
                  </a:cxn>
                  <a:cxn ang="0">
                    <a:pos x="0" y="706"/>
                  </a:cxn>
                  <a:cxn ang="0">
                    <a:pos x="62" y="696"/>
                  </a:cxn>
                  <a:cxn ang="0">
                    <a:pos x="66" y="648"/>
                  </a:cxn>
                  <a:cxn ang="0">
                    <a:pos x="52" y="602"/>
                  </a:cxn>
                  <a:cxn ang="0">
                    <a:pos x="56" y="536"/>
                  </a:cxn>
                  <a:cxn ang="0">
                    <a:pos x="104" y="530"/>
                  </a:cxn>
                  <a:cxn ang="0">
                    <a:pos x="168" y="548"/>
                  </a:cxn>
                  <a:cxn ang="0">
                    <a:pos x="172" y="504"/>
                  </a:cxn>
                  <a:cxn ang="0">
                    <a:pos x="190" y="494"/>
                  </a:cxn>
                  <a:cxn ang="0">
                    <a:pos x="214" y="500"/>
                  </a:cxn>
                  <a:cxn ang="0">
                    <a:pos x="248" y="478"/>
                  </a:cxn>
                  <a:cxn ang="0">
                    <a:pos x="246" y="416"/>
                  </a:cxn>
                  <a:cxn ang="0">
                    <a:pos x="256" y="384"/>
                  </a:cxn>
                  <a:cxn ang="0">
                    <a:pos x="240" y="362"/>
                  </a:cxn>
                  <a:cxn ang="0">
                    <a:pos x="196" y="334"/>
                  </a:cxn>
                  <a:cxn ang="0">
                    <a:pos x="152" y="318"/>
                  </a:cxn>
                  <a:cxn ang="0">
                    <a:pos x="126" y="296"/>
                  </a:cxn>
                  <a:cxn ang="0">
                    <a:pos x="130" y="244"/>
                  </a:cxn>
                  <a:cxn ang="0">
                    <a:pos x="148" y="222"/>
                  </a:cxn>
                  <a:cxn ang="0">
                    <a:pos x="184" y="226"/>
                  </a:cxn>
                  <a:cxn ang="0">
                    <a:pos x="270" y="220"/>
                  </a:cxn>
                  <a:cxn ang="0">
                    <a:pos x="278" y="162"/>
                  </a:cxn>
                  <a:cxn ang="0">
                    <a:pos x="280" y="130"/>
                  </a:cxn>
                  <a:cxn ang="0">
                    <a:pos x="304" y="104"/>
                  </a:cxn>
                  <a:cxn ang="0">
                    <a:pos x="364" y="38"/>
                  </a:cxn>
                  <a:cxn ang="0">
                    <a:pos x="404" y="28"/>
                  </a:cxn>
                  <a:cxn ang="0">
                    <a:pos x="416" y="22"/>
                  </a:cxn>
                  <a:cxn ang="0">
                    <a:pos x="440" y="2"/>
                  </a:cxn>
                  <a:cxn ang="0">
                    <a:pos x="462" y="20"/>
                  </a:cxn>
                  <a:cxn ang="0">
                    <a:pos x="452" y="52"/>
                  </a:cxn>
                  <a:cxn ang="0">
                    <a:pos x="438" y="108"/>
                  </a:cxn>
                  <a:cxn ang="0">
                    <a:pos x="422" y="138"/>
                  </a:cxn>
                  <a:cxn ang="0">
                    <a:pos x="430" y="228"/>
                  </a:cxn>
                  <a:cxn ang="0">
                    <a:pos x="408" y="284"/>
                  </a:cxn>
                  <a:cxn ang="0">
                    <a:pos x="398" y="384"/>
                  </a:cxn>
                  <a:cxn ang="0">
                    <a:pos x="418" y="454"/>
                  </a:cxn>
                  <a:cxn ang="0">
                    <a:pos x="412" y="526"/>
                  </a:cxn>
                  <a:cxn ang="0">
                    <a:pos x="428" y="556"/>
                  </a:cxn>
                  <a:cxn ang="0">
                    <a:pos x="432" y="600"/>
                  </a:cxn>
                  <a:cxn ang="0">
                    <a:pos x="476" y="690"/>
                  </a:cxn>
                  <a:cxn ang="0">
                    <a:pos x="462" y="726"/>
                  </a:cxn>
                  <a:cxn ang="0">
                    <a:pos x="362" y="728"/>
                  </a:cxn>
                  <a:cxn ang="0">
                    <a:pos x="354" y="744"/>
                  </a:cxn>
                  <a:cxn ang="0">
                    <a:pos x="398" y="792"/>
                  </a:cxn>
                  <a:cxn ang="0">
                    <a:pos x="350" y="828"/>
                  </a:cxn>
                  <a:cxn ang="0">
                    <a:pos x="344" y="888"/>
                  </a:cxn>
                </a:cxnLst>
                <a:rect l="0" t="0" r="0" b="0"/>
                <a:pathLst>
                  <a:path w="490" h="888">
                    <a:moveTo>
                      <a:pt x="344" y="888"/>
                    </a:moveTo>
                    <a:lnTo>
                      <a:pt x="344" y="888"/>
                    </a:lnTo>
                    <a:lnTo>
                      <a:pt x="330" y="884"/>
                    </a:lnTo>
                    <a:lnTo>
                      <a:pt x="320" y="878"/>
                    </a:lnTo>
                    <a:lnTo>
                      <a:pt x="304" y="866"/>
                    </a:lnTo>
                    <a:lnTo>
                      <a:pt x="278" y="842"/>
                    </a:lnTo>
                    <a:lnTo>
                      <a:pt x="278" y="842"/>
                    </a:lnTo>
                    <a:lnTo>
                      <a:pt x="252" y="834"/>
                    </a:lnTo>
                    <a:lnTo>
                      <a:pt x="252" y="834"/>
                    </a:lnTo>
                    <a:lnTo>
                      <a:pt x="232" y="834"/>
                    </a:lnTo>
                    <a:lnTo>
                      <a:pt x="214" y="834"/>
                    </a:lnTo>
                    <a:lnTo>
                      <a:pt x="196" y="838"/>
                    </a:lnTo>
                    <a:lnTo>
                      <a:pt x="188" y="840"/>
                    </a:lnTo>
                    <a:lnTo>
                      <a:pt x="180" y="844"/>
                    </a:lnTo>
                    <a:lnTo>
                      <a:pt x="180" y="844"/>
                    </a:lnTo>
                    <a:lnTo>
                      <a:pt x="170" y="842"/>
                    </a:lnTo>
                    <a:lnTo>
                      <a:pt x="160" y="836"/>
                    </a:lnTo>
                    <a:lnTo>
                      <a:pt x="146" y="826"/>
                    </a:lnTo>
                    <a:lnTo>
                      <a:pt x="146" y="826"/>
                    </a:lnTo>
                    <a:lnTo>
                      <a:pt x="136" y="824"/>
                    </a:lnTo>
                    <a:lnTo>
                      <a:pt x="128" y="822"/>
                    </a:lnTo>
                    <a:lnTo>
                      <a:pt x="120" y="818"/>
                    </a:lnTo>
                    <a:lnTo>
                      <a:pt x="114" y="814"/>
                    </a:lnTo>
                    <a:lnTo>
                      <a:pt x="106" y="804"/>
                    </a:lnTo>
                    <a:lnTo>
                      <a:pt x="102" y="802"/>
                    </a:lnTo>
                    <a:lnTo>
                      <a:pt x="98" y="800"/>
                    </a:lnTo>
                    <a:lnTo>
                      <a:pt x="98" y="800"/>
                    </a:lnTo>
                    <a:lnTo>
                      <a:pt x="56" y="800"/>
                    </a:lnTo>
                    <a:lnTo>
                      <a:pt x="56" y="800"/>
                    </a:lnTo>
                    <a:lnTo>
                      <a:pt x="12" y="784"/>
                    </a:lnTo>
                    <a:lnTo>
                      <a:pt x="12" y="784"/>
                    </a:lnTo>
                    <a:lnTo>
                      <a:pt x="12" y="776"/>
                    </a:lnTo>
                    <a:lnTo>
                      <a:pt x="14" y="770"/>
                    </a:lnTo>
                    <a:lnTo>
                      <a:pt x="20" y="758"/>
                    </a:lnTo>
                    <a:lnTo>
                      <a:pt x="20" y="758"/>
                    </a:lnTo>
                    <a:lnTo>
                      <a:pt x="20" y="744"/>
                    </a:lnTo>
                    <a:lnTo>
                      <a:pt x="18" y="734"/>
                    </a:lnTo>
                    <a:lnTo>
                      <a:pt x="14" y="728"/>
                    </a:lnTo>
                    <a:lnTo>
                      <a:pt x="8" y="726"/>
                    </a:lnTo>
                    <a:lnTo>
                      <a:pt x="8" y="726"/>
                    </a:lnTo>
                    <a:lnTo>
                      <a:pt x="2" y="718"/>
                    </a:lnTo>
                    <a:lnTo>
                      <a:pt x="0" y="714"/>
                    </a:lnTo>
                    <a:lnTo>
                      <a:pt x="0" y="708"/>
                    </a:lnTo>
                    <a:lnTo>
                      <a:pt x="0" y="706"/>
                    </a:lnTo>
                    <a:lnTo>
                      <a:pt x="0" y="706"/>
                    </a:lnTo>
                    <a:lnTo>
                      <a:pt x="58" y="704"/>
                    </a:lnTo>
                    <a:lnTo>
                      <a:pt x="58" y="704"/>
                    </a:lnTo>
                    <a:lnTo>
                      <a:pt x="62" y="696"/>
                    </a:lnTo>
                    <a:lnTo>
                      <a:pt x="66" y="686"/>
                    </a:lnTo>
                    <a:lnTo>
                      <a:pt x="66" y="676"/>
                    </a:lnTo>
                    <a:lnTo>
                      <a:pt x="68" y="666"/>
                    </a:lnTo>
                    <a:lnTo>
                      <a:pt x="66" y="648"/>
                    </a:lnTo>
                    <a:lnTo>
                      <a:pt x="64" y="632"/>
                    </a:lnTo>
                    <a:lnTo>
                      <a:pt x="64" y="632"/>
                    </a:lnTo>
                    <a:lnTo>
                      <a:pt x="52" y="602"/>
                    </a:lnTo>
                    <a:lnTo>
                      <a:pt x="52" y="602"/>
                    </a:lnTo>
                    <a:lnTo>
                      <a:pt x="46" y="564"/>
                    </a:lnTo>
                    <a:lnTo>
                      <a:pt x="46" y="550"/>
                    </a:lnTo>
                    <a:lnTo>
                      <a:pt x="50" y="542"/>
                    </a:lnTo>
                    <a:lnTo>
                      <a:pt x="56" y="536"/>
                    </a:lnTo>
                    <a:lnTo>
                      <a:pt x="68" y="532"/>
                    </a:lnTo>
                    <a:lnTo>
                      <a:pt x="84" y="530"/>
                    </a:lnTo>
                    <a:lnTo>
                      <a:pt x="104" y="530"/>
                    </a:lnTo>
                    <a:lnTo>
                      <a:pt x="104" y="530"/>
                    </a:lnTo>
                    <a:lnTo>
                      <a:pt x="150" y="552"/>
                    </a:lnTo>
                    <a:lnTo>
                      <a:pt x="150" y="552"/>
                    </a:lnTo>
                    <a:lnTo>
                      <a:pt x="162" y="550"/>
                    </a:lnTo>
                    <a:lnTo>
                      <a:pt x="168" y="548"/>
                    </a:lnTo>
                    <a:lnTo>
                      <a:pt x="172" y="546"/>
                    </a:lnTo>
                    <a:lnTo>
                      <a:pt x="172" y="546"/>
                    </a:lnTo>
                    <a:lnTo>
                      <a:pt x="172" y="504"/>
                    </a:lnTo>
                    <a:lnTo>
                      <a:pt x="172" y="504"/>
                    </a:lnTo>
                    <a:lnTo>
                      <a:pt x="174" y="500"/>
                    </a:lnTo>
                    <a:lnTo>
                      <a:pt x="178" y="496"/>
                    </a:lnTo>
                    <a:lnTo>
                      <a:pt x="182" y="494"/>
                    </a:lnTo>
                    <a:lnTo>
                      <a:pt x="190" y="494"/>
                    </a:lnTo>
                    <a:lnTo>
                      <a:pt x="204" y="494"/>
                    </a:lnTo>
                    <a:lnTo>
                      <a:pt x="210" y="496"/>
                    </a:lnTo>
                    <a:lnTo>
                      <a:pt x="214" y="500"/>
                    </a:lnTo>
                    <a:lnTo>
                      <a:pt x="214" y="500"/>
                    </a:lnTo>
                    <a:lnTo>
                      <a:pt x="242" y="500"/>
                    </a:lnTo>
                    <a:lnTo>
                      <a:pt x="242" y="500"/>
                    </a:lnTo>
                    <a:lnTo>
                      <a:pt x="246" y="490"/>
                    </a:lnTo>
                    <a:lnTo>
                      <a:pt x="248" y="478"/>
                    </a:lnTo>
                    <a:lnTo>
                      <a:pt x="250" y="454"/>
                    </a:lnTo>
                    <a:lnTo>
                      <a:pt x="250" y="432"/>
                    </a:lnTo>
                    <a:lnTo>
                      <a:pt x="248" y="424"/>
                    </a:lnTo>
                    <a:lnTo>
                      <a:pt x="246" y="416"/>
                    </a:lnTo>
                    <a:lnTo>
                      <a:pt x="246" y="416"/>
                    </a:lnTo>
                    <a:lnTo>
                      <a:pt x="248" y="404"/>
                    </a:lnTo>
                    <a:lnTo>
                      <a:pt x="250" y="396"/>
                    </a:lnTo>
                    <a:lnTo>
                      <a:pt x="256" y="384"/>
                    </a:lnTo>
                    <a:lnTo>
                      <a:pt x="256" y="384"/>
                    </a:lnTo>
                    <a:lnTo>
                      <a:pt x="256" y="364"/>
                    </a:lnTo>
                    <a:lnTo>
                      <a:pt x="256" y="364"/>
                    </a:lnTo>
                    <a:lnTo>
                      <a:pt x="240" y="362"/>
                    </a:lnTo>
                    <a:lnTo>
                      <a:pt x="240" y="362"/>
                    </a:lnTo>
                    <a:lnTo>
                      <a:pt x="224" y="352"/>
                    </a:lnTo>
                    <a:lnTo>
                      <a:pt x="210" y="342"/>
                    </a:lnTo>
                    <a:lnTo>
                      <a:pt x="196" y="334"/>
                    </a:lnTo>
                    <a:lnTo>
                      <a:pt x="188" y="328"/>
                    </a:lnTo>
                    <a:lnTo>
                      <a:pt x="188" y="328"/>
                    </a:lnTo>
                    <a:lnTo>
                      <a:pt x="170" y="324"/>
                    </a:lnTo>
                    <a:lnTo>
                      <a:pt x="152" y="318"/>
                    </a:lnTo>
                    <a:lnTo>
                      <a:pt x="136" y="312"/>
                    </a:lnTo>
                    <a:lnTo>
                      <a:pt x="126" y="306"/>
                    </a:lnTo>
                    <a:lnTo>
                      <a:pt x="126" y="306"/>
                    </a:lnTo>
                    <a:lnTo>
                      <a:pt x="126" y="296"/>
                    </a:lnTo>
                    <a:lnTo>
                      <a:pt x="128" y="290"/>
                    </a:lnTo>
                    <a:lnTo>
                      <a:pt x="136" y="280"/>
                    </a:lnTo>
                    <a:lnTo>
                      <a:pt x="136" y="280"/>
                    </a:lnTo>
                    <a:lnTo>
                      <a:pt x="130" y="244"/>
                    </a:lnTo>
                    <a:lnTo>
                      <a:pt x="130" y="244"/>
                    </a:lnTo>
                    <a:lnTo>
                      <a:pt x="134" y="242"/>
                    </a:lnTo>
                    <a:lnTo>
                      <a:pt x="140" y="236"/>
                    </a:lnTo>
                    <a:lnTo>
                      <a:pt x="148" y="222"/>
                    </a:lnTo>
                    <a:lnTo>
                      <a:pt x="148" y="222"/>
                    </a:lnTo>
                    <a:lnTo>
                      <a:pt x="162" y="222"/>
                    </a:lnTo>
                    <a:lnTo>
                      <a:pt x="172" y="222"/>
                    </a:lnTo>
                    <a:lnTo>
                      <a:pt x="184" y="226"/>
                    </a:lnTo>
                    <a:lnTo>
                      <a:pt x="184" y="226"/>
                    </a:lnTo>
                    <a:lnTo>
                      <a:pt x="264" y="230"/>
                    </a:lnTo>
                    <a:lnTo>
                      <a:pt x="264" y="230"/>
                    </a:lnTo>
                    <a:lnTo>
                      <a:pt x="270" y="220"/>
                    </a:lnTo>
                    <a:lnTo>
                      <a:pt x="276" y="210"/>
                    </a:lnTo>
                    <a:lnTo>
                      <a:pt x="278" y="198"/>
                    </a:lnTo>
                    <a:lnTo>
                      <a:pt x="280" y="186"/>
                    </a:lnTo>
                    <a:lnTo>
                      <a:pt x="278" y="162"/>
                    </a:lnTo>
                    <a:lnTo>
                      <a:pt x="278" y="144"/>
                    </a:lnTo>
                    <a:lnTo>
                      <a:pt x="278" y="144"/>
                    </a:lnTo>
                    <a:lnTo>
                      <a:pt x="278" y="136"/>
                    </a:lnTo>
                    <a:lnTo>
                      <a:pt x="280" y="130"/>
                    </a:lnTo>
                    <a:lnTo>
                      <a:pt x="282" y="124"/>
                    </a:lnTo>
                    <a:lnTo>
                      <a:pt x="286" y="120"/>
                    </a:lnTo>
                    <a:lnTo>
                      <a:pt x="294" y="114"/>
                    </a:lnTo>
                    <a:lnTo>
                      <a:pt x="304" y="104"/>
                    </a:lnTo>
                    <a:lnTo>
                      <a:pt x="304" y="104"/>
                    </a:lnTo>
                    <a:lnTo>
                      <a:pt x="334" y="60"/>
                    </a:lnTo>
                    <a:lnTo>
                      <a:pt x="334" y="60"/>
                    </a:lnTo>
                    <a:lnTo>
                      <a:pt x="364" y="38"/>
                    </a:lnTo>
                    <a:lnTo>
                      <a:pt x="364" y="38"/>
                    </a:lnTo>
                    <a:lnTo>
                      <a:pt x="382" y="12"/>
                    </a:lnTo>
                    <a:lnTo>
                      <a:pt x="382" y="12"/>
                    </a:lnTo>
                    <a:lnTo>
                      <a:pt x="404" y="28"/>
                    </a:lnTo>
                    <a:lnTo>
                      <a:pt x="404" y="28"/>
                    </a:lnTo>
                    <a:lnTo>
                      <a:pt x="410" y="28"/>
                    </a:lnTo>
                    <a:lnTo>
                      <a:pt x="410" y="28"/>
                    </a:lnTo>
                    <a:lnTo>
                      <a:pt x="416" y="22"/>
                    </a:lnTo>
                    <a:lnTo>
                      <a:pt x="422" y="16"/>
                    </a:lnTo>
                    <a:lnTo>
                      <a:pt x="430" y="0"/>
                    </a:lnTo>
                    <a:lnTo>
                      <a:pt x="430" y="0"/>
                    </a:lnTo>
                    <a:lnTo>
                      <a:pt x="440" y="2"/>
                    </a:lnTo>
                    <a:lnTo>
                      <a:pt x="450" y="4"/>
                    </a:lnTo>
                    <a:lnTo>
                      <a:pt x="456" y="8"/>
                    </a:lnTo>
                    <a:lnTo>
                      <a:pt x="460" y="12"/>
                    </a:lnTo>
                    <a:lnTo>
                      <a:pt x="462" y="20"/>
                    </a:lnTo>
                    <a:lnTo>
                      <a:pt x="464" y="28"/>
                    </a:lnTo>
                    <a:lnTo>
                      <a:pt x="464" y="28"/>
                    </a:lnTo>
                    <a:lnTo>
                      <a:pt x="452" y="52"/>
                    </a:lnTo>
                    <a:lnTo>
                      <a:pt x="452" y="52"/>
                    </a:lnTo>
                    <a:lnTo>
                      <a:pt x="450" y="72"/>
                    </a:lnTo>
                    <a:lnTo>
                      <a:pt x="446" y="90"/>
                    </a:lnTo>
                    <a:lnTo>
                      <a:pt x="444" y="100"/>
                    </a:lnTo>
                    <a:lnTo>
                      <a:pt x="438" y="108"/>
                    </a:lnTo>
                    <a:lnTo>
                      <a:pt x="432" y="118"/>
                    </a:lnTo>
                    <a:lnTo>
                      <a:pt x="424" y="126"/>
                    </a:lnTo>
                    <a:lnTo>
                      <a:pt x="424" y="126"/>
                    </a:lnTo>
                    <a:lnTo>
                      <a:pt x="422" y="138"/>
                    </a:lnTo>
                    <a:lnTo>
                      <a:pt x="420" y="150"/>
                    </a:lnTo>
                    <a:lnTo>
                      <a:pt x="422" y="174"/>
                    </a:lnTo>
                    <a:lnTo>
                      <a:pt x="430" y="228"/>
                    </a:lnTo>
                    <a:lnTo>
                      <a:pt x="430" y="228"/>
                    </a:lnTo>
                    <a:lnTo>
                      <a:pt x="430" y="238"/>
                    </a:lnTo>
                    <a:lnTo>
                      <a:pt x="428" y="246"/>
                    </a:lnTo>
                    <a:lnTo>
                      <a:pt x="420" y="266"/>
                    </a:lnTo>
                    <a:lnTo>
                      <a:pt x="408" y="284"/>
                    </a:lnTo>
                    <a:lnTo>
                      <a:pt x="398" y="300"/>
                    </a:lnTo>
                    <a:lnTo>
                      <a:pt x="398" y="300"/>
                    </a:lnTo>
                    <a:lnTo>
                      <a:pt x="398" y="384"/>
                    </a:lnTo>
                    <a:lnTo>
                      <a:pt x="398" y="384"/>
                    </a:lnTo>
                    <a:lnTo>
                      <a:pt x="412" y="416"/>
                    </a:lnTo>
                    <a:lnTo>
                      <a:pt x="416" y="434"/>
                    </a:lnTo>
                    <a:lnTo>
                      <a:pt x="418" y="454"/>
                    </a:lnTo>
                    <a:lnTo>
                      <a:pt x="418" y="454"/>
                    </a:lnTo>
                    <a:lnTo>
                      <a:pt x="414" y="472"/>
                    </a:lnTo>
                    <a:lnTo>
                      <a:pt x="410" y="492"/>
                    </a:lnTo>
                    <a:lnTo>
                      <a:pt x="410" y="514"/>
                    </a:lnTo>
                    <a:lnTo>
                      <a:pt x="412" y="526"/>
                    </a:lnTo>
                    <a:lnTo>
                      <a:pt x="414" y="538"/>
                    </a:lnTo>
                    <a:lnTo>
                      <a:pt x="414" y="538"/>
                    </a:lnTo>
                    <a:lnTo>
                      <a:pt x="422" y="548"/>
                    </a:lnTo>
                    <a:lnTo>
                      <a:pt x="428" y="556"/>
                    </a:lnTo>
                    <a:lnTo>
                      <a:pt x="434" y="568"/>
                    </a:lnTo>
                    <a:lnTo>
                      <a:pt x="434" y="568"/>
                    </a:lnTo>
                    <a:lnTo>
                      <a:pt x="432" y="600"/>
                    </a:lnTo>
                    <a:lnTo>
                      <a:pt x="432" y="600"/>
                    </a:lnTo>
                    <a:lnTo>
                      <a:pt x="456" y="660"/>
                    </a:lnTo>
                    <a:lnTo>
                      <a:pt x="456" y="660"/>
                    </a:lnTo>
                    <a:lnTo>
                      <a:pt x="466" y="674"/>
                    </a:lnTo>
                    <a:lnTo>
                      <a:pt x="476" y="690"/>
                    </a:lnTo>
                    <a:lnTo>
                      <a:pt x="484" y="710"/>
                    </a:lnTo>
                    <a:lnTo>
                      <a:pt x="490" y="732"/>
                    </a:lnTo>
                    <a:lnTo>
                      <a:pt x="490" y="732"/>
                    </a:lnTo>
                    <a:lnTo>
                      <a:pt x="462" y="726"/>
                    </a:lnTo>
                    <a:lnTo>
                      <a:pt x="462" y="726"/>
                    </a:lnTo>
                    <a:lnTo>
                      <a:pt x="404" y="726"/>
                    </a:lnTo>
                    <a:lnTo>
                      <a:pt x="372" y="728"/>
                    </a:lnTo>
                    <a:lnTo>
                      <a:pt x="362" y="728"/>
                    </a:lnTo>
                    <a:lnTo>
                      <a:pt x="356" y="732"/>
                    </a:lnTo>
                    <a:lnTo>
                      <a:pt x="356" y="732"/>
                    </a:lnTo>
                    <a:lnTo>
                      <a:pt x="354" y="744"/>
                    </a:lnTo>
                    <a:lnTo>
                      <a:pt x="354" y="744"/>
                    </a:lnTo>
                    <a:lnTo>
                      <a:pt x="394" y="776"/>
                    </a:lnTo>
                    <a:lnTo>
                      <a:pt x="394" y="776"/>
                    </a:lnTo>
                    <a:lnTo>
                      <a:pt x="398" y="792"/>
                    </a:lnTo>
                    <a:lnTo>
                      <a:pt x="398" y="792"/>
                    </a:lnTo>
                    <a:lnTo>
                      <a:pt x="382" y="798"/>
                    </a:lnTo>
                    <a:lnTo>
                      <a:pt x="370" y="806"/>
                    </a:lnTo>
                    <a:lnTo>
                      <a:pt x="360" y="816"/>
                    </a:lnTo>
                    <a:lnTo>
                      <a:pt x="350" y="828"/>
                    </a:lnTo>
                    <a:lnTo>
                      <a:pt x="350" y="828"/>
                    </a:lnTo>
                    <a:lnTo>
                      <a:pt x="350" y="888"/>
                    </a:lnTo>
                    <a:lnTo>
                      <a:pt x="350" y="888"/>
                    </a:lnTo>
                    <a:lnTo>
                      <a:pt x="344" y="888"/>
                    </a:lnTo>
                    <a:lnTo>
                      <a:pt x="344" y="888"/>
                    </a:lnTo>
                    <a:close/>
                  </a:path>
                </a:pathLst>
              </a:custGeom>
              <a:solidFill>
                <a:srgbClr val="A3A3E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35" name="Freeform 27"/>
              <p:cNvSpPr/>
              <p:nvPr/>
            </p:nvSpPr>
            <p:spPr>
              <a:xfrm>
                <a:off x="3930" y="4360"/>
                <a:ext cx="3090" cy="2250"/>
              </a:xfrm>
              <a:custGeom>
                <a:avLst/>
                <a:gdLst/>
                <a:ahLst/>
                <a:cxnLst>
                  <a:cxn ang="0">
                    <a:pos x="494" y="798"/>
                  </a:cxn>
                  <a:cxn ang="0">
                    <a:pos x="430" y="762"/>
                  </a:cxn>
                  <a:cxn ang="0">
                    <a:pos x="278" y="748"/>
                  </a:cxn>
                  <a:cxn ang="0">
                    <a:pos x="176" y="704"/>
                  </a:cxn>
                  <a:cxn ang="0">
                    <a:pos x="148" y="670"/>
                  </a:cxn>
                  <a:cxn ang="0">
                    <a:pos x="70" y="640"/>
                  </a:cxn>
                  <a:cxn ang="0">
                    <a:pos x="24" y="596"/>
                  </a:cxn>
                  <a:cxn ang="0">
                    <a:pos x="0" y="412"/>
                  </a:cxn>
                  <a:cxn ang="0">
                    <a:pos x="16" y="340"/>
                  </a:cxn>
                  <a:cxn ang="0">
                    <a:pos x="26" y="328"/>
                  </a:cxn>
                  <a:cxn ang="0">
                    <a:pos x="52" y="314"/>
                  </a:cxn>
                  <a:cxn ang="0">
                    <a:pos x="98" y="336"/>
                  </a:cxn>
                  <a:cxn ang="0">
                    <a:pos x="150" y="336"/>
                  </a:cxn>
                  <a:cxn ang="0">
                    <a:pos x="138" y="274"/>
                  </a:cxn>
                  <a:cxn ang="0">
                    <a:pos x="168" y="236"/>
                  </a:cxn>
                  <a:cxn ang="0">
                    <a:pos x="186" y="192"/>
                  </a:cxn>
                  <a:cxn ang="0">
                    <a:pos x="152" y="150"/>
                  </a:cxn>
                  <a:cxn ang="0">
                    <a:pos x="120" y="120"/>
                  </a:cxn>
                  <a:cxn ang="0">
                    <a:pos x="118" y="92"/>
                  </a:cxn>
                  <a:cxn ang="0">
                    <a:pos x="104" y="58"/>
                  </a:cxn>
                  <a:cxn ang="0">
                    <a:pos x="234" y="42"/>
                  </a:cxn>
                  <a:cxn ang="0">
                    <a:pos x="340" y="4"/>
                  </a:cxn>
                  <a:cxn ang="0">
                    <a:pos x="430" y="8"/>
                  </a:cxn>
                  <a:cxn ang="0">
                    <a:pos x="526" y="22"/>
                  </a:cxn>
                  <a:cxn ang="0">
                    <a:pos x="654" y="114"/>
                  </a:cxn>
                  <a:cxn ang="0">
                    <a:pos x="720" y="110"/>
                  </a:cxn>
                  <a:cxn ang="0">
                    <a:pos x="720" y="56"/>
                  </a:cxn>
                  <a:cxn ang="0">
                    <a:pos x="792" y="72"/>
                  </a:cxn>
                  <a:cxn ang="0">
                    <a:pos x="930" y="128"/>
                  </a:cxn>
                  <a:cxn ang="0">
                    <a:pos x="952" y="142"/>
                  </a:cxn>
                  <a:cxn ang="0">
                    <a:pos x="1088" y="224"/>
                  </a:cxn>
                  <a:cxn ang="0">
                    <a:pos x="1174" y="250"/>
                  </a:cxn>
                  <a:cxn ang="0">
                    <a:pos x="1216" y="368"/>
                  </a:cxn>
                  <a:cxn ang="0">
                    <a:pos x="1236" y="452"/>
                  </a:cxn>
                  <a:cxn ang="0">
                    <a:pos x="1184" y="496"/>
                  </a:cxn>
                  <a:cxn ang="0">
                    <a:pos x="1120" y="584"/>
                  </a:cxn>
                  <a:cxn ang="0">
                    <a:pos x="1144" y="626"/>
                  </a:cxn>
                  <a:cxn ang="0">
                    <a:pos x="1086" y="606"/>
                  </a:cxn>
                  <a:cxn ang="0">
                    <a:pos x="1030" y="642"/>
                  </a:cxn>
                  <a:cxn ang="0">
                    <a:pos x="1064" y="694"/>
                  </a:cxn>
                  <a:cxn ang="0">
                    <a:pos x="1076" y="792"/>
                  </a:cxn>
                  <a:cxn ang="0">
                    <a:pos x="1034" y="804"/>
                  </a:cxn>
                  <a:cxn ang="0">
                    <a:pos x="996" y="806"/>
                  </a:cxn>
                  <a:cxn ang="0">
                    <a:pos x="956" y="788"/>
                  </a:cxn>
                  <a:cxn ang="0">
                    <a:pos x="920" y="800"/>
                  </a:cxn>
                  <a:cxn ang="0">
                    <a:pos x="878" y="780"/>
                  </a:cxn>
                  <a:cxn ang="0">
                    <a:pos x="828" y="698"/>
                  </a:cxn>
                  <a:cxn ang="0">
                    <a:pos x="778" y="654"/>
                  </a:cxn>
                  <a:cxn ang="0">
                    <a:pos x="700" y="662"/>
                  </a:cxn>
                  <a:cxn ang="0">
                    <a:pos x="722" y="746"/>
                  </a:cxn>
                  <a:cxn ang="0">
                    <a:pos x="694" y="796"/>
                  </a:cxn>
                  <a:cxn ang="0">
                    <a:pos x="664" y="862"/>
                  </a:cxn>
                  <a:cxn ang="0">
                    <a:pos x="634" y="886"/>
                  </a:cxn>
                  <a:cxn ang="0">
                    <a:pos x="604" y="884"/>
                  </a:cxn>
                  <a:cxn ang="0">
                    <a:pos x="568" y="880"/>
                  </a:cxn>
                </a:cxnLst>
                <a:rect l="0" t="0" r="0" b="0"/>
                <a:pathLst>
                  <a:path w="1236" h="900">
                    <a:moveTo>
                      <a:pt x="552" y="900"/>
                    </a:moveTo>
                    <a:lnTo>
                      <a:pt x="552" y="900"/>
                    </a:lnTo>
                    <a:lnTo>
                      <a:pt x="522" y="874"/>
                    </a:lnTo>
                    <a:lnTo>
                      <a:pt x="522" y="874"/>
                    </a:lnTo>
                    <a:lnTo>
                      <a:pt x="510" y="834"/>
                    </a:lnTo>
                    <a:lnTo>
                      <a:pt x="494" y="798"/>
                    </a:lnTo>
                    <a:lnTo>
                      <a:pt x="494" y="798"/>
                    </a:lnTo>
                    <a:lnTo>
                      <a:pt x="486" y="790"/>
                    </a:lnTo>
                    <a:lnTo>
                      <a:pt x="478" y="782"/>
                    </a:lnTo>
                    <a:lnTo>
                      <a:pt x="460" y="772"/>
                    </a:lnTo>
                    <a:lnTo>
                      <a:pt x="444" y="766"/>
                    </a:lnTo>
                    <a:lnTo>
                      <a:pt x="430" y="762"/>
                    </a:lnTo>
                    <a:lnTo>
                      <a:pt x="430" y="762"/>
                    </a:lnTo>
                    <a:lnTo>
                      <a:pt x="322" y="764"/>
                    </a:lnTo>
                    <a:lnTo>
                      <a:pt x="322" y="764"/>
                    </a:lnTo>
                    <a:lnTo>
                      <a:pt x="310" y="762"/>
                    </a:lnTo>
                    <a:lnTo>
                      <a:pt x="298" y="758"/>
                    </a:lnTo>
                    <a:lnTo>
                      <a:pt x="278" y="748"/>
                    </a:lnTo>
                    <a:lnTo>
                      <a:pt x="262" y="736"/>
                    </a:lnTo>
                    <a:lnTo>
                      <a:pt x="248" y="724"/>
                    </a:lnTo>
                    <a:lnTo>
                      <a:pt x="248" y="724"/>
                    </a:lnTo>
                    <a:lnTo>
                      <a:pt x="220" y="720"/>
                    </a:lnTo>
                    <a:lnTo>
                      <a:pt x="198" y="712"/>
                    </a:lnTo>
                    <a:lnTo>
                      <a:pt x="176" y="704"/>
                    </a:lnTo>
                    <a:lnTo>
                      <a:pt x="158" y="692"/>
                    </a:lnTo>
                    <a:lnTo>
                      <a:pt x="158" y="692"/>
                    </a:lnTo>
                    <a:lnTo>
                      <a:pt x="156" y="686"/>
                    </a:lnTo>
                    <a:lnTo>
                      <a:pt x="154" y="680"/>
                    </a:lnTo>
                    <a:lnTo>
                      <a:pt x="148" y="670"/>
                    </a:lnTo>
                    <a:lnTo>
                      <a:pt x="148" y="670"/>
                    </a:lnTo>
                    <a:lnTo>
                      <a:pt x="138" y="662"/>
                    </a:lnTo>
                    <a:lnTo>
                      <a:pt x="138" y="662"/>
                    </a:lnTo>
                    <a:lnTo>
                      <a:pt x="118" y="658"/>
                    </a:lnTo>
                    <a:lnTo>
                      <a:pt x="100" y="654"/>
                    </a:lnTo>
                    <a:lnTo>
                      <a:pt x="84" y="648"/>
                    </a:lnTo>
                    <a:lnTo>
                      <a:pt x="70" y="640"/>
                    </a:lnTo>
                    <a:lnTo>
                      <a:pt x="70" y="640"/>
                    </a:lnTo>
                    <a:lnTo>
                      <a:pt x="62" y="638"/>
                    </a:lnTo>
                    <a:lnTo>
                      <a:pt x="54" y="634"/>
                    </a:lnTo>
                    <a:lnTo>
                      <a:pt x="42" y="624"/>
                    </a:lnTo>
                    <a:lnTo>
                      <a:pt x="32" y="610"/>
                    </a:lnTo>
                    <a:lnTo>
                      <a:pt x="24" y="596"/>
                    </a:lnTo>
                    <a:lnTo>
                      <a:pt x="18" y="580"/>
                    </a:lnTo>
                    <a:lnTo>
                      <a:pt x="12" y="566"/>
                    </a:lnTo>
                    <a:lnTo>
                      <a:pt x="6" y="542"/>
                    </a:lnTo>
                    <a:lnTo>
                      <a:pt x="6" y="542"/>
                    </a:lnTo>
                    <a:lnTo>
                      <a:pt x="0" y="412"/>
                    </a:lnTo>
                    <a:lnTo>
                      <a:pt x="0" y="412"/>
                    </a:lnTo>
                    <a:lnTo>
                      <a:pt x="14" y="388"/>
                    </a:lnTo>
                    <a:lnTo>
                      <a:pt x="18" y="376"/>
                    </a:lnTo>
                    <a:lnTo>
                      <a:pt x="22" y="366"/>
                    </a:lnTo>
                    <a:lnTo>
                      <a:pt x="22" y="366"/>
                    </a:lnTo>
                    <a:lnTo>
                      <a:pt x="20" y="352"/>
                    </a:lnTo>
                    <a:lnTo>
                      <a:pt x="16" y="340"/>
                    </a:lnTo>
                    <a:lnTo>
                      <a:pt x="12" y="332"/>
                    </a:lnTo>
                    <a:lnTo>
                      <a:pt x="10" y="328"/>
                    </a:lnTo>
                    <a:lnTo>
                      <a:pt x="10" y="328"/>
                    </a:lnTo>
                    <a:lnTo>
                      <a:pt x="22" y="326"/>
                    </a:lnTo>
                    <a:lnTo>
                      <a:pt x="22" y="326"/>
                    </a:lnTo>
                    <a:lnTo>
                      <a:pt x="26" y="328"/>
                    </a:lnTo>
                    <a:lnTo>
                      <a:pt x="32" y="330"/>
                    </a:lnTo>
                    <a:lnTo>
                      <a:pt x="42" y="330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52" y="314"/>
                    </a:lnTo>
                    <a:lnTo>
                      <a:pt x="52" y="314"/>
                    </a:lnTo>
                    <a:lnTo>
                      <a:pt x="60" y="312"/>
                    </a:lnTo>
                    <a:lnTo>
                      <a:pt x="66" y="312"/>
                    </a:lnTo>
                    <a:lnTo>
                      <a:pt x="72" y="316"/>
                    </a:lnTo>
                    <a:lnTo>
                      <a:pt x="78" y="320"/>
                    </a:lnTo>
                    <a:lnTo>
                      <a:pt x="90" y="330"/>
                    </a:lnTo>
                    <a:lnTo>
                      <a:pt x="98" y="336"/>
                    </a:lnTo>
                    <a:lnTo>
                      <a:pt x="108" y="342"/>
                    </a:lnTo>
                    <a:lnTo>
                      <a:pt x="108" y="342"/>
                    </a:lnTo>
                    <a:lnTo>
                      <a:pt x="128" y="342"/>
                    </a:lnTo>
                    <a:lnTo>
                      <a:pt x="140" y="340"/>
                    </a:lnTo>
                    <a:lnTo>
                      <a:pt x="150" y="336"/>
                    </a:lnTo>
                    <a:lnTo>
                      <a:pt x="150" y="336"/>
                    </a:lnTo>
                    <a:lnTo>
                      <a:pt x="158" y="326"/>
                    </a:lnTo>
                    <a:lnTo>
                      <a:pt x="158" y="326"/>
                    </a:lnTo>
                    <a:lnTo>
                      <a:pt x="158" y="300"/>
                    </a:lnTo>
                    <a:lnTo>
                      <a:pt x="158" y="300"/>
                    </a:lnTo>
                    <a:lnTo>
                      <a:pt x="148" y="286"/>
                    </a:lnTo>
                    <a:lnTo>
                      <a:pt x="138" y="274"/>
                    </a:lnTo>
                    <a:lnTo>
                      <a:pt x="136" y="270"/>
                    </a:lnTo>
                    <a:lnTo>
                      <a:pt x="136" y="264"/>
                    </a:lnTo>
                    <a:lnTo>
                      <a:pt x="136" y="258"/>
                    </a:lnTo>
                    <a:lnTo>
                      <a:pt x="140" y="252"/>
                    </a:lnTo>
                    <a:lnTo>
                      <a:pt x="140" y="252"/>
                    </a:lnTo>
                    <a:lnTo>
                      <a:pt x="168" y="236"/>
                    </a:lnTo>
                    <a:lnTo>
                      <a:pt x="168" y="236"/>
                    </a:lnTo>
                    <a:lnTo>
                      <a:pt x="180" y="224"/>
                    </a:lnTo>
                    <a:lnTo>
                      <a:pt x="180" y="224"/>
                    </a:lnTo>
                    <a:lnTo>
                      <a:pt x="184" y="212"/>
                    </a:lnTo>
                    <a:lnTo>
                      <a:pt x="188" y="200"/>
                    </a:lnTo>
                    <a:lnTo>
                      <a:pt x="186" y="192"/>
                    </a:lnTo>
                    <a:lnTo>
                      <a:pt x="184" y="184"/>
                    </a:lnTo>
                    <a:lnTo>
                      <a:pt x="178" y="178"/>
                    </a:lnTo>
                    <a:lnTo>
                      <a:pt x="172" y="174"/>
                    </a:lnTo>
                    <a:lnTo>
                      <a:pt x="160" y="164"/>
                    </a:lnTo>
                    <a:lnTo>
                      <a:pt x="160" y="164"/>
                    </a:lnTo>
                    <a:lnTo>
                      <a:pt x="152" y="150"/>
                    </a:lnTo>
                    <a:lnTo>
                      <a:pt x="142" y="138"/>
                    </a:lnTo>
                    <a:lnTo>
                      <a:pt x="132" y="128"/>
                    </a:lnTo>
                    <a:lnTo>
                      <a:pt x="126" y="126"/>
                    </a:lnTo>
                    <a:lnTo>
                      <a:pt x="122" y="126"/>
                    </a:lnTo>
                    <a:lnTo>
                      <a:pt x="122" y="126"/>
                    </a:lnTo>
                    <a:lnTo>
                      <a:pt x="120" y="120"/>
                    </a:lnTo>
                    <a:lnTo>
                      <a:pt x="116" y="114"/>
                    </a:lnTo>
                    <a:lnTo>
                      <a:pt x="114" y="110"/>
                    </a:lnTo>
                    <a:lnTo>
                      <a:pt x="114" y="104"/>
                    </a:lnTo>
                    <a:lnTo>
                      <a:pt x="114" y="104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18" y="86"/>
                    </a:lnTo>
                    <a:lnTo>
                      <a:pt x="116" y="80"/>
                    </a:lnTo>
                    <a:lnTo>
                      <a:pt x="110" y="70"/>
                    </a:lnTo>
                    <a:lnTo>
                      <a:pt x="104" y="66"/>
                    </a:lnTo>
                    <a:lnTo>
                      <a:pt x="104" y="66"/>
                    </a:lnTo>
                    <a:lnTo>
                      <a:pt x="104" y="58"/>
                    </a:lnTo>
                    <a:lnTo>
                      <a:pt x="104" y="58"/>
                    </a:lnTo>
                    <a:lnTo>
                      <a:pt x="120" y="56"/>
                    </a:lnTo>
                    <a:lnTo>
                      <a:pt x="138" y="52"/>
                    </a:lnTo>
                    <a:lnTo>
                      <a:pt x="176" y="50"/>
                    </a:lnTo>
                    <a:lnTo>
                      <a:pt x="214" y="46"/>
                    </a:lnTo>
                    <a:lnTo>
                      <a:pt x="234" y="42"/>
                    </a:lnTo>
                    <a:lnTo>
                      <a:pt x="252" y="38"/>
                    </a:lnTo>
                    <a:lnTo>
                      <a:pt x="252" y="38"/>
                    </a:lnTo>
                    <a:lnTo>
                      <a:pt x="280" y="24"/>
                    </a:lnTo>
                    <a:lnTo>
                      <a:pt x="310" y="12"/>
                    </a:lnTo>
                    <a:lnTo>
                      <a:pt x="324" y="6"/>
                    </a:lnTo>
                    <a:lnTo>
                      <a:pt x="340" y="4"/>
                    </a:lnTo>
                    <a:lnTo>
                      <a:pt x="358" y="0"/>
                    </a:lnTo>
                    <a:lnTo>
                      <a:pt x="378" y="0"/>
                    </a:lnTo>
                    <a:lnTo>
                      <a:pt x="378" y="0"/>
                    </a:lnTo>
                    <a:lnTo>
                      <a:pt x="400" y="10"/>
                    </a:lnTo>
                    <a:lnTo>
                      <a:pt x="400" y="10"/>
                    </a:lnTo>
                    <a:lnTo>
                      <a:pt x="430" y="8"/>
                    </a:lnTo>
                    <a:lnTo>
                      <a:pt x="462" y="10"/>
                    </a:lnTo>
                    <a:lnTo>
                      <a:pt x="478" y="10"/>
                    </a:lnTo>
                    <a:lnTo>
                      <a:pt x="494" y="12"/>
                    </a:lnTo>
                    <a:lnTo>
                      <a:pt x="510" y="16"/>
                    </a:lnTo>
                    <a:lnTo>
                      <a:pt x="526" y="22"/>
                    </a:lnTo>
                    <a:lnTo>
                      <a:pt x="526" y="22"/>
                    </a:lnTo>
                    <a:lnTo>
                      <a:pt x="604" y="72"/>
                    </a:lnTo>
                    <a:lnTo>
                      <a:pt x="604" y="72"/>
                    </a:lnTo>
                    <a:lnTo>
                      <a:pt x="612" y="84"/>
                    </a:lnTo>
                    <a:lnTo>
                      <a:pt x="612" y="84"/>
                    </a:lnTo>
                    <a:lnTo>
                      <a:pt x="638" y="104"/>
                    </a:lnTo>
                    <a:lnTo>
                      <a:pt x="654" y="114"/>
                    </a:lnTo>
                    <a:lnTo>
                      <a:pt x="676" y="122"/>
                    </a:lnTo>
                    <a:lnTo>
                      <a:pt x="676" y="122"/>
                    </a:lnTo>
                    <a:lnTo>
                      <a:pt x="706" y="122"/>
                    </a:lnTo>
                    <a:lnTo>
                      <a:pt x="706" y="122"/>
                    </a:lnTo>
                    <a:lnTo>
                      <a:pt x="720" y="110"/>
                    </a:lnTo>
                    <a:lnTo>
                      <a:pt x="720" y="110"/>
                    </a:lnTo>
                    <a:lnTo>
                      <a:pt x="722" y="94"/>
                    </a:lnTo>
                    <a:lnTo>
                      <a:pt x="720" y="80"/>
                    </a:lnTo>
                    <a:lnTo>
                      <a:pt x="718" y="68"/>
                    </a:lnTo>
                    <a:lnTo>
                      <a:pt x="716" y="58"/>
                    </a:lnTo>
                    <a:lnTo>
                      <a:pt x="716" y="58"/>
                    </a:lnTo>
                    <a:lnTo>
                      <a:pt x="720" y="56"/>
                    </a:lnTo>
                    <a:lnTo>
                      <a:pt x="724" y="54"/>
                    </a:lnTo>
                    <a:lnTo>
                      <a:pt x="736" y="52"/>
                    </a:lnTo>
                    <a:lnTo>
                      <a:pt x="762" y="52"/>
                    </a:lnTo>
                    <a:lnTo>
                      <a:pt x="762" y="52"/>
                    </a:lnTo>
                    <a:lnTo>
                      <a:pt x="792" y="72"/>
                    </a:lnTo>
                    <a:lnTo>
                      <a:pt x="792" y="72"/>
                    </a:lnTo>
                    <a:lnTo>
                      <a:pt x="822" y="80"/>
                    </a:lnTo>
                    <a:lnTo>
                      <a:pt x="858" y="84"/>
                    </a:lnTo>
                    <a:lnTo>
                      <a:pt x="858" y="84"/>
                    </a:lnTo>
                    <a:lnTo>
                      <a:pt x="898" y="104"/>
                    </a:lnTo>
                    <a:lnTo>
                      <a:pt x="898" y="104"/>
                    </a:lnTo>
                    <a:lnTo>
                      <a:pt x="930" y="128"/>
                    </a:lnTo>
                    <a:lnTo>
                      <a:pt x="930" y="128"/>
                    </a:lnTo>
                    <a:lnTo>
                      <a:pt x="930" y="132"/>
                    </a:lnTo>
                    <a:lnTo>
                      <a:pt x="930" y="132"/>
                    </a:lnTo>
                    <a:lnTo>
                      <a:pt x="940" y="140"/>
                    </a:lnTo>
                    <a:lnTo>
                      <a:pt x="940" y="140"/>
                    </a:lnTo>
                    <a:lnTo>
                      <a:pt x="952" y="142"/>
                    </a:lnTo>
                    <a:lnTo>
                      <a:pt x="964" y="140"/>
                    </a:lnTo>
                    <a:lnTo>
                      <a:pt x="992" y="136"/>
                    </a:lnTo>
                    <a:lnTo>
                      <a:pt x="992" y="136"/>
                    </a:lnTo>
                    <a:lnTo>
                      <a:pt x="1032" y="184"/>
                    </a:lnTo>
                    <a:lnTo>
                      <a:pt x="1032" y="184"/>
                    </a:lnTo>
                    <a:lnTo>
                      <a:pt x="1088" y="224"/>
                    </a:lnTo>
                    <a:lnTo>
                      <a:pt x="1088" y="224"/>
                    </a:lnTo>
                    <a:lnTo>
                      <a:pt x="1116" y="238"/>
                    </a:lnTo>
                    <a:lnTo>
                      <a:pt x="1116" y="238"/>
                    </a:lnTo>
                    <a:lnTo>
                      <a:pt x="1166" y="238"/>
                    </a:lnTo>
                    <a:lnTo>
                      <a:pt x="1166" y="238"/>
                    </a:lnTo>
                    <a:lnTo>
                      <a:pt x="1174" y="250"/>
                    </a:lnTo>
                    <a:lnTo>
                      <a:pt x="1182" y="272"/>
                    </a:lnTo>
                    <a:lnTo>
                      <a:pt x="1188" y="294"/>
                    </a:lnTo>
                    <a:lnTo>
                      <a:pt x="1194" y="316"/>
                    </a:lnTo>
                    <a:lnTo>
                      <a:pt x="1194" y="316"/>
                    </a:lnTo>
                    <a:lnTo>
                      <a:pt x="1216" y="368"/>
                    </a:lnTo>
                    <a:lnTo>
                      <a:pt x="1216" y="368"/>
                    </a:lnTo>
                    <a:lnTo>
                      <a:pt x="1220" y="412"/>
                    </a:lnTo>
                    <a:lnTo>
                      <a:pt x="1220" y="412"/>
                    </a:lnTo>
                    <a:lnTo>
                      <a:pt x="1228" y="422"/>
                    </a:lnTo>
                    <a:lnTo>
                      <a:pt x="1234" y="436"/>
                    </a:lnTo>
                    <a:lnTo>
                      <a:pt x="1236" y="444"/>
                    </a:lnTo>
                    <a:lnTo>
                      <a:pt x="1236" y="452"/>
                    </a:lnTo>
                    <a:lnTo>
                      <a:pt x="1232" y="458"/>
                    </a:lnTo>
                    <a:lnTo>
                      <a:pt x="1226" y="466"/>
                    </a:lnTo>
                    <a:lnTo>
                      <a:pt x="1226" y="466"/>
                    </a:lnTo>
                    <a:lnTo>
                      <a:pt x="1200" y="482"/>
                    </a:lnTo>
                    <a:lnTo>
                      <a:pt x="1192" y="488"/>
                    </a:lnTo>
                    <a:lnTo>
                      <a:pt x="1184" y="496"/>
                    </a:lnTo>
                    <a:lnTo>
                      <a:pt x="1172" y="514"/>
                    </a:lnTo>
                    <a:lnTo>
                      <a:pt x="1156" y="542"/>
                    </a:lnTo>
                    <a:lnTo>
                      <a:pt x="1156" y="542"/>
                    </a:lnTo>
                    <a:lnTo>
                      <a:pt x="1120" y="568"/>
                    </a:lnTo>
                    <a:lnTo>
                      <a:pt x="1120" y="568"/>
                    </a:lnTo>
                    <a:lnTo>
                      <a:pt x="1120" y="584"/>
                    </a:lnTo>
                    <a:lnTo>
                      <a:pt x="1120" y="584"/>
                    </a:lnTo>
                    <a:lnTo>
                      <a:pt x="1154" y="614"/>
                    </a:lnTo>
                    <a:lnTo>
                      <a:pt x="1154" y="614"/>
                    </a:lnTo>
                    <a:lnTo>
                      <a:pt x="1152" y="620"/>
                    </a:lnTo>
                    <a:lnTo>
                      <a:pt x="1148" y="624"/>
                    </a:lnTo>
                    <a:lnTo>
                      <a:pt x="1144" y="626"/>
                    </a:lnTo>
                    <a:lnTo>
                      <a:pt x="1138" y="628"/>
                    </a:lnTo>
                    <a:lnTo>
                      <a:pt x="1128" y="628"/>
                    </a:lnTo>
                    <a:lnTo>
                      <a:pt x="1120" y="628"/>
                    </a:lnTo>
                    <a:lnTo>
                      <a:pt x="1120" y="628"/>
                    </a:lnTo>
                    <a:lnTo>
                      <a:pt x="1086" y="606"/>
                    </a:lnTo>
                    <a:lnTo>
                      <a:pt x="1086" y="606"/>
                    </a:lnTo>
                    <a:lnTo>
                      <a:pt x="1052" y="604"/>
                    </a:lnTo>
                    <a:lnTo>
                      <a:pt x="1038" y="606"/>
                    </a:lnTo>
                    <a:lnTo>
                      <a:pt x="1030" y="608"/>
                    </a:lnTo>
                    <a:lnTo>
                      <a:pt x="1030" y="608"/>
                    </a:lnTo>
                    <a:lnTo>
                      <a:pt x="1030" y="632"/>
                    </a:lnTo>
                    <a:lnTo>
                      <a:pt x="1030" y="642"/>
                    </a:lnTo>
                    <a:lnTo>
                      <a:pt x="1032" y="652"/>
                    </a:lnTo>
                    <a:lnTo>
                      <a:pt x="1036" y="662"/>
                    </a:lnTo>
                    <a:lnTo>
                      <a:pt x="1042" y="672"/>
                    </a:lnTo>
                    <a:lnTo>
                      <a:pt x="1052" y="682"/>
                    </a:lnTo>
                    <a:lnTo>
                      <a:pt x="1064" y="694"/>
                    </a:lnTo>
                    <a:lnTo>
                      <a:pt x="1064" y="694"/>
                    </a:lnTo>
                    <a:lnTo>
                      <a:pt x="1064" y="730"/>
                    </a:lnTo>
                    <a:lnTo>
                      <a:pt x="1064" y="730"/>
                    </a:lnTo>
                    <a:lnTo>
                      <a:pt x="1080" y="780"/>
                    </a:lnTo>
                    <a:lnTo>
                      <a:pt x="1080" y="780"/>
                    </a:lnTo>
                    <a:lnTo>
                      <a:pt x="1078" y="788"/>
                    </a:lnTo>
                    <a:lnTo>
                      <a:pt x="1076" y="792"/>
                    </a:lnTo>
                    <a:lnTo>
                      <a:pt x="1074" y="796"/>
                    </a:lnTo>
                    <a:lnTo>
                      <a:pt x="1068" y="798"/>
                    </a:lnTo>
                    <a:lnTo>
                      <a:pt x="1058" y="800"/>
                    </a:lnTo>
                    <a:lnTo>
                      <a:pt x="1046" y="800"/>
                    </a:lnTo>
                    <a:lnTo>
                      <a:pt x="1046" y="800"/>
                    </a:lnTo>
                    <a:lnTo>
                      <a:pt x="1034" y="804"/>
                    </a:lnTo>
                    <a:lnTo>
                      <a:pt x="1028" y="808"/>
                    </a:lnTo>
                    <a:lnTo>
                      <a:pt x="1014" y="818"/>
                    </a:lnTo>
                    <a:lnTo>
                      <a:pt x="1014" y="818"/>
                    </a:lnTo>
                    <a:lnTo>
                      <a:pt x="1004" y="818"/>
                    </a:lnTo>
                    <a:lnTo>
                      <a:pt x="1004" y="818"/>
                    </a:lnTo>
                    <a:lnTo>
                      <a:pt x="996" y="806"/>
                    </a:lnTo>
                    <a:lnTo>
                      <a:pt x="996" y="806"/>
                    </a:lnTo>
                    <a:lnTo>
                      <a:pt x="968" y="804"/>
                    </a:lnTo>
                    <a:lnTo>
                      <a:pt x="968" y="804"/>
                    </a:lnTo>
                    <a:lnTo>
                      <a:pt x="968" y="798"/>
                    </a:lnTo>
                    <a:lnTo>
                      <a:pt x="964" y="794"/>
                    </a:lnTo>
                    <a:lnTo>
                      <a:pt x="956" y="788"/>
                    </a:lnTo>
                    <a:lnTo>
                      <a:pt x="956" y="788"/>
                    </a:lnTo>
                    <a:lnTo>
                      <a:pt x="936" y="786"/>
                    </a:lnTo>
                    <a:lnTo>
                      <a:pt x="936" y="786"/>
                    </a:lnTo>
                    <a:lnTo>
                      <a:pt x="934" y="792"/>
                    </a:lnTo>
                    <a:lnTo>
                      <a:pt x="926" y="796"/>
                    </a:lnTo>
                    <a:lnTo>
                      <a:pt x="920" y="800"/>
                    </a:lnTo>
                    <a:lnTo>
                      <a:pt x="914" y="800"/>
                    </a:lnTo>
                    <a:lnTo>
                      <a:pt x="914" y="800"/>
                    </a:lnTo>
                    <a:lnTo>
                      <a:pt x="908" y="786"/>
                    </a:lnTo>
                    <a:lnTo>
                      <a:pt x="908" y="786"/>
                    </a:lnTo>
                    <a:lnTo>
                      <a:pt x="878" y="780"/>
                    </a:lnTo>
                    <a:lnTo>
                      <a:pt x="878" y="780"/>
                    </a:lnTo>
                    <a:lnTo>
                      <a:pt x="836" y="732"/>
                    </a:lnTo>
                    <a:lnTo>
                      <a:pt x="836" y="732"/>
                    </a:lnTo>
                    <a:lnTo>
                      <a:pt x="830" y="722"/>
                    </a:lnTo>
                    <a:lnTo>
                      <a:pt x="830" y="722"/>
                    </a:lnTo>
                    <a:lnTo>
                      <a:pt x="830" y="710"/>
                    </a:lnTo>
                    <a:lnTo>
                      <a:pt x="828" y="698"/>
                    </a:lnTo>
                    <a:lnTo>
                      <a:pt x="824" y="690"/>
                    </a:lnTo>
                    <a:lnTo>
                      <a:pt x="820" y="682"/>
                    </a:lnTo>
                    <a:lnTo>
                      <a:pt x="808" y="670"/>
                    </a:lnTo>
                    <a:lnTo>
                      <a:pt x="796" y="658"/>
                    </a:lnTo>
                    <a:lnTo>
                      <a:pt x="796" y="658"/>
                    </a:lnTo>
                    <a:lnTo>
                      <a:pt x="778" y="654"/>
                    </a:lnTo>
                    <a:lnTo>
                      <a:pt x="758" y="652"/>
                    </a:lnTo>
                    <a:lnTo>
                      <a:pt x="724" y="654"/>
                    </a:lnTo>
                    <a:lnTo>
                      <a:pt x="724" y="654"/>
                    </a:lnTo>
                    <a:lnTo>
                      <a:pt x="706" y="656"/>
                    </a:lnTo>
                    <a:lnTo>
                      <a:pt x="702" y="660"/>
                    </a:lnTo>
                    <a:lnTo>
                      <a:pt x="700" y="662"/>
                    </a:lnTo>
                    <a:lnTo>
                      <a:pt x="698" y="674"/>
                    </a:lnTo>
                    <a:lnTo>
                      <a:pt x="698" y="694"/>
                    </a:lnTo>
                    <a:lnTo>
                      <a:pt x="698" y="694"/>
                    </a:lnTo>
                    <a:lnTo>
                      <a:pt x="722" y="726"/>
                    </a:lnTo>
                    <a:lnTo>
                      <a:pt x="722" y="726"/>
                    </a:lnTo>
                    <a:lnTo>
                      <a:pt x="722" y="746"/>
                    </a:lnTo>
                    <a:lnTo>
                      <a:pt x="722" y="746"/>
                    </a:lnTo>
                    <a:lnTo>
                      <a:pt x="712" y="758"/>
                    </a:lnTo>
                    <a:lnTo>
                      <a:pt x="700" y="772"/>
                    </a:lnTo>
                    <a:lnTo>
                      <a:pt x="696" y="778"/>
                    </a:lnTo>
                    <a:lnTo>
                      <a:pt x="694" y="786"/>
                    </a:lnTo>
                    <a:lnTo>
                      <a:pt x="694" y="796"/>
                    </a:lnTo>
                    <a:lnTo>
                      <a:pt x="698" y="804"/>
                    </a:lnTo>
                    <a:lnTo>
                      <a:pt x="698" y="804"/>
                    </a:lnTo>
                    <a:lnTo>
                      <a:pt x="698" y="810"/>
                    </a:lnTo>
                    <a:lnTo>
                      <a:pt x="694" y="818"/>
                    </a:lnTo>
                    <a:lnTo>
                      <a:pt x="684" y="834"/>
                    </a:lnTo>
                    <a:lnTo>
                      <a:pt x="664" y="862"/>
                    </a:lnTo>
                    <a:lnTo>
                      <a:pt x="664" y="862"/>
                    </a:lnTo>
                    <a:lnTo>
                      <a:pt x="658" y="870"/>
                    </a:lnTo>
                    <a:lnTo>
                      <a:pt x="652" y="878"/>
                    </a:lnTo>
                    <a:lnTo>
                      <a:pt x="644" y="882"/>
                    </a:lnTo>
                    <a:lnTo>
                      <a:pt x="634" y="886"/>
                    </a:lnTo>
                    <a:lnTo>
                      <a:pt x="634" y="886"/>
                    </a:lnTo>
                    <a:lnTo>
                      <a:pt x="624" y="898"/>
                    </a:lnTo>
                    <a:lnTo>
                      <a:pt x="624" y="898"/>
                    </a:lnTo>
                    <a:lnTo>
                      <a:pt x="618" y="896"/>
                    </a:lnTo>
                    <a:lnTo>
                      <a:pt x="612" y="896"/>
                    </a:lnTo>
                    <a:lnTo>
                      <a:pt x="608" y="890"/>
                    </a:lnTo>
                    <a:lnTo>
                      <a:pt x="604" y="884"/>
                    </a:lnTo>
                    <a:lnTo>
                      <a:pt x="604" y="880"/>
                    </a:lnTo>
                    <a:lnTo>
                      <a:pt x="604" y="880"/>
                    </a:lnTo>
                    <a:lnTo>
                      <a:pt x="598" y="878"/>
                    </a:lnTo>
                    <a:lnTo>
                      <a:pt x="594" y="876"/>
                    </a:lnTo>
                    <a:lnTo>
                      <a:pt x="582" y="876"/>
                    </a:lnTo>
                    <a:lnTo>
                      <a:pt x="568" y="880"/>
                    </a:lnTo>
                    <a:lnTo>
                      <a:pt x="568" y="880"/>
                    </a:lnTo>
                    <a:lnTo>
                      <a:pt x="560" y="892"/>
                    </a:lnTo>
                    <a:lnTo>
                      <a:pt x="556" y="896"/>
                    </a:lnTo>
                    <a:lnTo>
                      <a:pt x="552" y="900"/>
                    </a:lnTo>
                    <a:lnTo>
                      <a:pt x="552" y="900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36" name="Freeform 28"/>
              <p:cNvSpPr/>
              <p:nvPr/>
            </p:nvSpPr>
            <p:spPr>
              <a:xfrm>
                <a:off x="8740" y="4055"/>
                <a:ext cx="850" cy="1710"/>
              </a:xfrm>
              <a:custGeom>
                <a:avLst/>
                <a:gdLst/>
                <a:ahLst/>
                <a:cxnLst>
                  <a:cxn ang="0">
                    <a:pos x="24" y="676"/>
                  </a:cxn>
                  <a:cxn ang="0">
                    <a:pos x="10" y="654"/>
                  </a:cxn>
                  <a:cxn ang="0">
                    <a:pos x="10" y="624"/>
                  </a:cxn>
                  <a:cxn ang="0">
                    <a:pos x="18" y="560"/>
                  </a:cxn>
                  <a:cxn ang="0">
                    <a:pos x="0" y="514"/>
                  </a:cxn>
                  <a:cxn ang="0">
                    <a:pos x="8" y="426"/>
                  </a:cxn>
                  <a:cxn ang="0">
                    <a:pos x="30" y="386"/>
                  </a:cxn>
                  <a:cxn ang="0">
                    <a:pos x="24" y="326"/>
                  </a:cxn>
                  <a:cxn ang="0">
                    <a:pos x="22" y="282"/>
                  </a:cxn>
                  <a:cxn ang="0">
                    <a:pos x="44" y="248"/>
                  </a:cxn>
                  <a:cxn ang="0">
                    <a:pos x="50" y="218"/>
                  </a:cxn>
                  <a:cxn ang="0">
                    <a:pos x="64" y="170"/>
                  </a:cxn>
                  <a:cxn ang="0">
                    <a:pos x="70" y="150"/>
                  </a:cxn>
                  <a:cxn ang="0">
                    <a:pos x="94" y="122"/>
                  </a:cxn>
                  <a:cxn ang="0">
                    <a:pos x="128" y="82"/>
                  </a:cxn>
                  <a:cxn ang="0">
                    <a:pos x="152" y="58"/>
                  </a:cxn>
                  <a:cxn ang="0">
                    <a:pos x="170" y="40"/>
                  </a:cxn>
                  <a:cxn ang="0">
                    <a:pos x="224" y="40"/>
                  </a:cxn>
                  <a:cxn ang="0">
                    <a:pos x="238" y="32"/>
                  </a:cxn>
                  <a:cxn ang="0">
                    <a:pos x="270" y="20"/>
                  </a:cxn>
                  <a:cxn ang="0">
                    <a:pos x="290" y="0"/>
                  </a:cxn>
                  <a:cxn ang="0">
                    <a:pos x="308" y="12"/>
                  </a:cxn>
                  <a:cxn ang="0">
                    <a:pos x="290" y="34"/>
                  </a:cxn>
                  <a:cxn ang="0">
                    <a:pos x="276" y="54"/>
                  </a:cxn>
                  <a:cxn ang="0">
                    <a:pos x="286" y="64"/>
                  </a:cxn>
                  <a:cxn ang="0">
                    <a:pos x="310" y="82"/>
                  </a:cxn>
                  <a:cxn ang="0">
                    <a:pos x="340" y="124"/>
                  </a:cxn>
                  <a:cxn ang="0">
                    <a:pos x="328" y="158"/>
                  </a:cxn>
                  <a:cxn ang="0">
                    <a:pos x="290" y="186"/>
                  </a:cxn>
                  <a:cxn ang="0">
                    <a:pos x="268" y="228"/>
                  </a:cxn>
                  <a:cxn ang="0">
                    <a:pos x="274" y="256"/>
                  </a:cxn>
                  <a:cxn ang="0">
                    <a:pos x="300" y="278"/>
                  </a:cxn>
                  <a:cxn ang="0">
                    <a:pos x="320" y="312"/>
                  </a:cxn>
                  <a:cxn ang="0">
                    <a:pos x="328" y="344"/>
                  </a:cxn>
                  <a:cxn ang="0">
                    <a:pos x="316" y="384"/>
                  </a:cxn>
                  <a:cxn ang="0">
                    <a:pos x="298" y="412"/>
                  </a:cxn>
                  <a:cxn ang="0">
                    <a:pos x="276" y="436"/>
                  </a:cxn>
                  <a:cxn ang="0">
                    <a:pos x="298" y="474"/>
                  </a:cxn>
                  <a:cxn ang="0">
                    <a:pos x="302" y="506"/>
                  </a:cxn>
                  <a:cxn ang="0">
                    <a:pos x="296" y="544"/>
                  </a:cxn>
                  <a:cxn ang="0">
                    <a:pos x="236" y="602"/>
                  </a:cxn>
                  <a:cxn ang="0">
                    <a:pos x="164" y="620"/>
                  </a:cxn>
                  <a:cxn ang="0">
                    <a:pos x="112" y="644"/>
                  </a:cxn>
                  <a:cxn ang="0">
                    <a:pos x="66" y="664"/>
                  </a:cxn>
                  <a:cxn ang="0">
                    <a:pos x="48" y="678"/>
                  </a:cxn>
                </a:cxnLst>
                <a:rect l="0" t="0" r="0" b="0"/>
                <a:pathLst>
                  <a:path w="340" h="684">
                    <a:moveTo>
                      <a:pt x="32" y="684"/>
                    </a:moveTo>
                    <a:lnTo>
                      <a:pt x="32" y="684"/>
                    </a:lnTo>
                    <a:lnTo>
                      <a:pt x="24" y="676"/>
                    </a:lnTo>
                    <a:lnTo>
                      <a:pt x="16" y="668"/>
                    </a:lnTo>
                    <a:lnTo>
                      <a:pt x="12" y="662"/>
                    </a:lnTo>
                    <a:lnTo>
                      <a:pt x="10" y="654"/>
                    </a:lnTo>
                    <a:lnTo>
                      <a:pt x="10" y="638"/>
                    </a:lnTo>
                    <a:lnTo>
                      <a:pt x="10" y="624"/>
                    </a:lnTo>
                    <a:lnTo>
                      <a:pt x="10" y="624"/>
                    </a:lnTo>
                    <a:lnTo>
                      <a:pt x="20" y="594"/>
                    </a:lnTo>
                    <a:lnTo>
                      <a:pt x="20" y="594"/>
                    </a:lnTo>
                    <a:lnTo>
                      <a:pt x="18" y="560"/>
                    </a:lnTo>
                    <a:lnTo>
                      <a:pt x="18" y="560"/>
                    </a:lnTo>
                    <a:lnTo>
                      <a:pt x="0" y="514"/>
                    </a:lnTo>
                    <a:lnTo>
                      <a:pt x="0" y="514"/>
                    </a:lnTo>
                    <a:lnTo>
                      <a:pt x="0" y="440"/>
                    </a:lnTo>
                    <a:lnTo>
                      <a:pt x="0" y="440"/>
                    </a:lnTo>
                    <a:lnTo>
                      <a:pt x="8" y="426"/>
                    </a:lnTo>
                    <a:lnTo>
                      <a:pt x="16" y="412"/>
                    </a:lnTo>
                    <a:lnTo>
                      <a:pt x="30" y="386"/>
                    </a:lnTo>
                    <a:lnTo>
                      <a:pt x="30" y="386"/>
                    </a:lnTo>
                    <a:lnTo>
                      <a:pt x="30" y="358"/>
                    </a:lnTo>
                    <a:lnTo>
                      <a:pt x="30" y="358"/>
                    </a:lnTo>
                    <a:lnTo>
                      <a:pt x="24" y="326"/>
                    </a:lnTo>
                    <a:lnTo>
                      <a:pt x="22" y="310"/>
                    </a:lnTo>
                    <a:lnTo>
                      <a:pt x="20" y="296"/>
                    </a:lnTo>
                    <a:lnTo>
                      <a:pt x="22" y="282"/>
                    </a:lnTo>
                    <a:lnTo>
                      <a:pt x="24" y="270"/>
                    </a:lnTo>
                    <a:lnTo>
                      <a:pt x="32" y="258"/>
                    </a:lnTo>
                    <a:lnTo>
                      <a:pt x="44" y="248"/>
                    </a:lnTo>
                    <a:lnTo>
                      <a:pt x="44" y="248"/>
                    </a:lnTo>
                    <a:lnTo>
                      <a:pt x="48" y="232"/>
                    </a:lnTo>
                    <a:lnTo>
                      <a:pt x="50" y="218"/>
                    </a:lnTo>
                    <a:lnTo>
                      <a:pt x="52" y="192"/>
                    </a:lnTo>
                    <a:lnTo>
                      <a:pt x="52" y="192"/>
                    </a:lnTo>
                    <a:lnTo>
                      <a:pt x="64" y="170"/>
                    </a:lnTo>
                    <a:lnTo>
                      <a:pt x="64" y="170"/>
                    </a:lnTo>
                    <a:lnTo>
                      <a:pt x="66" y="158"/>
                    </a:lnTo>
                    <a:lnTo>
                      <a:pt x="70" y="150"/>
                    </a:lnTo>
                    <a:lnTo>
                      <a:pt x="74" y="142"/>
                    </a:lnTo>
                    <a:lnTo>
                      <a:pt x="80" y="134"/>
                    </a:lnTo>
                    <a:lnTo>
                      <a:pt x="94" y="122"/>
                    </a:lnTo>
                    <a:lnTo>
                      <a:pt x="110" y="110"/>
                    </a:lnTo>
                    <a:lnTo>
                      <a:pt x="110" y="110"/>
                    </a:lnTo>
                    <a:lnTo>
                      <a:pt x="128" y="82"/>
                    </a:lnTo>
                    <a:lnTo>
                      <a:pt x="140" y="68"/>
                    </a:lnTo>
                    <a:lnTo>
                      <a:pt x="146" y="62"/>
                    </a:lnTo>
                    <a:lnTo>
                      <a:pt x="152" y="58"/>
                    </a:lnTo>
                    <a:lnTo>
                      <a:pt x="152" y="58"/>
                    </a:lnTo>
                    <a:lnTo>
                      <a:pt x="170" y="40"/>
                    </a:lnTo>
                    <a:lnTo>
                      <a:pt x="170" y="40"/>
                    </a:lnTo>
                    <a:lnTo>
                      <a:pt x="204" y="42"/>
                    </a:lnTo>
                    <a:lnTo>
                      <a:pt x="214" y="42"/>
                    </a:lnTo>
                    <a:lnTo>
                      <a:pt x="224" y="40"/>
                    </a:lnTo>
                    <a:lnTo>
                      <a:pt x="232" y="38"/>
                    </a:lnTo>
                    <a:lnTo>
                      <a:pt x="238" y="32"/>
                    </a:lnTo>
                    <a:lnTo>
                      <a:pt x="238" y="32"/>
                    </a:lnTo>
                    <a:lnTo>
                      <a:pt x="250" y="30"/>
                    </a:lnTo>
                    <a:lnTo>
                      <a:pt x="260" y="26"/>
                    </a:lnTo>
                    <a:lnTo>
                      <a:pt x="270" y="20"/>
                    </a:lnTo>
                    <a:lnTo>
                      <a:pt x="282" y="10"/>
                    </a:lnTo>
                    <a:lnTo>
                      <a:pt x="282" y="10"/>
                    </a:lnTo>
                    <a:lnTo>
                      <a:pt x="290" y="0"/>
                    </a:lnTo>
                    <a:lnTo>
                      <a:pt x="290" y="0"/>
                    </a:lnTo>
                    <a:lnTo>
                      <a:pt x="308" y="12"/>
                    </a:lnTo>
                    <a:lnTo>
                      <a:pt x="308" y="12"/>
                    </a:lnTo>
                    <a:lnTo>
                      <a:pt x="306" y="18"/>
                    </a:lnTo>
                    <a:lnTo>
                      <a:pt x="302" y="24"/>
                    </a:lnTo>
                    <a:lnTo>
                      <a:pt x="290" y="34"/>
                    </a:lnTo>
                    <a:lnTo>
                      <a:pt x="284" y="40"/>
                    </a:lnTo>
                    <a:lnTo>
                      <a:pt x="280" y="46"/>
                    </a:lnTo>
                    <a:lnTo>
                      <a:pt x="276" y="54"/>
                    </a:lnTo>
                    <a:lnTo>
                      <a:pt x="278" y="62"/>
                    </a:lnTo>
                    <a:lnTo>
                      <a:pt x="278" y="62"/>
                    </a:lnTo>
                    <a:lnTo>
                      <a:pt x="286" y="64"/>
                    </a:lnTo>
                    <a:lnTo>
                      <a:pt x="296" y="68"/>
                    </a:lnTo>
                    <a:lnTo>
                      <a:pt x="302" y="74"/>
                    </a:lnTo>
                    <a:lnTo>
                      <a:pt x="310" y="82"/>
                    </a:lnTo>
                    <a:lnTo>
                      <a:pt x="324" y="100"/>
                    </a:lnTo>
                    <a:lnTo>
                      <a:pt x="340" y="124"/>
                    </a:lnTo>
                    <a:lnTo>
                      <a:pt x="340" y="124"/>
                    </a:lnTo>
                    <a:lnTo>
                      <a:pt x="340" y="142"/>
                    </a:lnTo>
                    <a:lnTo>
                      <a:pt x="340" y="142"/>
                    </a:lnTo>
                    <a:lnTo>
                      <a:pt x="328" y="158"/>
                    </a:lnTo>
                    <a:lnTo>
                      <a:pt x="318" y="168"/>
                    </a:lnTo>
                    <a:lnTo>
                      <a:pt x="290" y="186"/>
                    </a:lnTo>
                    <a:lnTo>
                      <a:pt x="290" y="186"/>
                    </a:lnTo>
                    <a:lnTo>
                      <a:pt x="280" y="202"/>
                    </a:lnTo>
                    <a:lnTo>
                      <a:pt x="272" y="218"/>
                    </a:lnTo>
                    <a:lnTo>
                      <a:pt x="268" y="228"/>
                    </a:lnTo>
                    <a:lnTo>
                      <a:pt x="268" y="238"/>
                    </a:lnTo>
                    <a:lnTo>
                      <a:pt x="268" y="248"/>
                    </a:lnTo>
                    <a:lnTo>
                      <a:pt x="274" y="256"/>
                    </a:lnTo>
                    <a:lnTo>
                      <a:pt x="274" y="256"/>
                    </a:lnTo>
                    <a:lnTo>
                      <a:pt x="300" y="278"/>
                    </a:lnTo>
                    <a:lnTo>
                      <a:pt x="300" y="278"/>
                    </a:lnTo>
                    <a:lnTo>
                      <a:pt x="308" y="290"/>
                    </a:lnTo>
                    <a:lnTo>
                      <a:pt x="316" y="302"/>
                    </a:lnTo>
                    <a:lnTo>
                      <a:pt x="320" y="312"/>
                    </a:lnTo>
                    <a:lnTo>
                      <a:pt x="324" y="320"/>
                    </a:lnTo>
                    <a:lnTo>
                      <a:pt x="326" y="332"/>
                    </a:lnTo>
                    <a:lnTo>
                      <a:pt x="328" y="344"/>
                    </a:lnTo>
                    <a:lnTo>
                      <a:pt x="328" y="344"/>
                    </a:lnTo>
                    <a:lnTo>
                      <a:pt x="322" y="364"/>
                    </a:lnTo>
                    <a:lnTo>
                      <a:pt x="316" y="384"/>
                    </a:lnTo>
                    <a:lnTo>
                      <a:pt x="316" y="384"/>
                    </a:lnTo>
                    <a:lnTo>
                      <a:pt x="308" y="398"/>
                    </a:lnTo>
                    <a:lnTo>
                      <a:pt x="298" y="412"/>
                    </a:lnTo>
                    <a:lnTo>
                      <a:pt x="286" y="426"/>
                    </a:lnTo>
                    <a:lnTo>
                      <a:pt x="276" y="436"/>
                    </a:lnTo>
                    <a:lnTo>
                      <a:pt x="276" y="436"/>
                    </a:lnTo>
                    <a:lnTo>
                      <a:pt x="274" y="448"/>
                    </a:lnTo>
                    <a:lnTo>
                      <a:pt x="274" y="448"/>
                    </a:lnTo>
                    <a:lnTo>
                      <a:pt x="298" y="474"/>
                    </a:lnTo>
                    <a:lnTo>
                      <a:pt x="298" y="474"/>
                    </a:lnTo>
                    <a:lnTo>
                      <a:pt x="302" y="488"/>
                    </a:lnTo>
                    <a:lnTo>
                      <a:pt x="302" y="506"/>
                    </a:lnTo>
                    <a:lnTo>
                      <a:pt x="300" y="524"/>
                    </a:lnTo>
                    <a:lnTo>
                      <a:pt x="296" y="544"/>
                    </a:lnTo>
                    <a:lnTo>
                      <a:pt x="296" y="544"/>
                    </a:lnTo>
                    <a:lnTo>
                      <a:pt x="282" y="560"/>
                    </a:lnTo>
                    <a:lnTo>
                      <a:pt x="268" y="574"/>
                    </a:lnTo>
                    <a:lnTo>
                      <a:pt x="236" y="602"/>
                    </a:lnTo>
                    <a:lnTo>
                      <a:pt x="236" y="602"/>
                    </a:lnTo>
                    <a:lnTo>
                      <a:pt x="164" y="620"/>
                    </a:lnTo>
                    <a:lnTo>
                      <a:pt x="164" y="620"/>
                    </a:lnTo>
                    <a:lnTo>
                      <a:pt x="146" y="632"/>
                    </a:lnTo>
                    <a:lnTo>
                      <a:pt x="128" y="640"/>
                    </a:lnTo>
                    <a:lnTo>
                      <a:pt x="112" y="644"/>
                    </a:lnTo>
                    <a:lnTo>
                      <a:pt x="92" y="648"/>
                    </a:lnTo>
                    <a:lnTo>
                      <a:pt x="92" y="648"/>
                    </a:lnTo>
                    <a:lnTo>
                      <a:pt x="66" y="664"/>
                    </a:lnTo>
                    <a:lnTo>
                      <a:pt x="66" y="664"/>
                    </a:lnTo>
                    <a:lnTo>
                      <a:pt x="56" y="672"/>
                    </a:lnTo>
                    <a:lnTo>
                      <a:pt x="48" y="678"/>
                    </a:lnTo>
                    <a:lnTo>
                      <a:pt x="32" y="684"/>
                    </a:lnTo>
                    <a:lnTo>
                      <a:pt x="32" y="684"/>
                    </a:lnTo>
                    <a:close/>
                  </a:path>
                </a:pathLst>
              </a:custGeom>
              <a:solidFill>
                <a:srgbClr val="A3A3E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37" name="Freeform 29"/>
              <p:cNvSpPr/>
              <p:nvPr/>
            </p:nvSpPr>
            <p:spPr>
              <a:xfrm>
                <a:off x="9855" y="4660"/>
                <a:ext cx="1600" cy="1070"/>
              </a:xfrm>
              <a:custGeom>
                <a:avLst/>
                <a:gdLst/>
                <a:ahLst/>
                <a:cxnLst>
                  <a:cxn ang="0">
                    <a:pos x="42" y="410"/>
                  </a:cxn>
                  <a:cxn ang="0">
                    <a:pos x="0" y="372"/>
                  </a:cxn>
                  <a:cxn ang="0">
                    <a:pos x="26" y="338"/>
                  </a:cxn>
                  <a:cxn ang="0">
                    <a:pos x="38" y="322"/>
                  </a:cxn>
                  <a:cxn ang="0">
                    <a:pos x="26" y="244"/>
                  </a:cxn>
                  <a:cxn ang="0">
                    <a:pos x="12" y="208"/>
                  </a:cxn>
                  <a:cxn ang="0">
                    <a:pos x="20" y="174"/>
                  </a:cxn>
                  <a:cxn ang="0">
                    <a:pos x="42" y="144"/>
                  </a:cxn>
                  <a:cxn ang="0">
                    <a:pos x="76" y="106"/>
                  </a:cxn>
                  <a:cxn ang="0">
                    <a:pos x="104" y="80"/>
                  </a:cxn>
                  <a:cxn ang="0">
                    <a:pos x="150" y="52"/>
                  </a:cxn>
                  <a:cxn ang="0">
                    <a:pos x="210" y="38"/>
                  </a:cxn>
                  <a:cxn ang="0">
                    <a:pos x="236" y="38"/>
                  </a:cxn>
                  <a:cxn ang="0">
                    <a:pos x="268" y="16"/>
                  </a:cxn>
                  <a:cxn ang="0">
                    <a:pos x="294" y="12"/>
                  </a:cxn>
                  <a:cxn ang="0">
                    <a:pos x="308" y="36"/>
                  </a:cxn>
                  <a:cxn ang="0">
                    <a:pos x="308" y="80"/>
                  </a:cxn>
                  <a:cxn ang="0">
                    <a:pos x="360" y="108"/>
                  </a:cxn>
                  <a:cxn ang="0">
                    <a:pos x="384" y="110"/>
                  </a:cxn>
                  <a:cxn ang="0">
                    <a:pos x="432" y="38"/>
                  </a:cxn>
                  <a:cxn ang="0">
                    <a:pos x="452" y="24"/>
                  </a:cxn>
                  <a:cxn ang="0">
                    <a:pos x="492" y="16"/>
                  </a:cxn>
                  <a:cxn ang="0">
                    <a:pos x="536" y="34"/>
                  </a:cxn>
                  <a:cxn ang="0">
                    <a:pos x="640" y="36"/>
                  </a:cxn>
                  <a:cxn ang="0">
                    <a:pos x="636" y="46"/>
                  </a:cxn>
                  <a:cxn ang="0">
                    <a:pos x="632" y="76"/>
                  </a:cxn>
                  <a:cxn ang="0">
                    <a:pos x="570" y="96"/>
                  </a:cxn>
                  <a:cxn ang="0">
                    <a:pos x="514" y="136"/>
                  </a:cxn>
                  <a:cxn ang="0">
                    <a:pos x="500" y="160"/>
                  </a:cxn>
                  <a:cxn ang="0">
                    <a:pos x="472" y="178"/>
                  </a:cxn>
                  <a:cxn ang="0">
                    <a:pos x="446" y="188"/>
                  </a:cxn>
                  <a:cxn ang="0">
                    <a:pos x="438" y="228"/>
                  </a:cxn>
                  <a:cxn ang="0">
                    <a:pos x="418" y="252"/>
                  </a:cxn>
                  <a:cxn ang="0">
                    <a:pos x="400" y="276"/>
                  </a:cxn>
                  <a:cxn ang="0">
                    <a:pos x="390" y="324"/>
                  </a:cxn>
                  <a:cxn ang="0">
                    <a:pos x="374" y="326"/>
                  </a:cxn>
                  <a:cxn ang="0">
                    <a:pos x="350" y="342"/>
                  </a:cxn>
                  <a:cxn ang="0">
                    <a:pos x="338" y="366"/>
                  </a:cxn>
                  <a:cxn ang="0">
                    <a:pos x="322" y="400"/>
                  </a:cxn>
                  <a:cxn ang="0">
                    <a:pos x="314" y="400"/>
                  </a:cxn>
                  <a:cxn ang="0">
                    <a:pos x="304" y="392"/>
                  </a:cxn>
                  <a:cxn ang="0">
                    <a:pos x="274" y="404"/>
                  </a:cxn>
                  <a:cxn ang="0">
                    <a:pos x="250" y="422"/>
                  </a:cxn>
                  <a:cxn ang="0">
                    <a:pos x="214" y="416"/>
                  </a:cxn>
                  <a:cxn ang="0">
                    <a:pos x="208" y="404"/>
                  </a:cxn>
                  <a:cxn ang="0">
                    <a:pos x="142" y="362"/>
                  </a:cxn>
                  <a:cxn ang="0">
                    <a:pos x="138" y="380"/>
                  </a:cxn>
                  <a:cxn ang="0">
                    <a:pos x="126" y="406"/>
                  </a:cxn>
                  <a:cxn ang="0">
                    <a:pos x="108" y="418"/>
                  </a:cxn>
                  <a:cxn ang="0">
                    <a:pos x="86" y="422"/>
                  </a:cxn>
                </a:cxnLst>
                <a:rect l="0" t="0" r="0" b="0"/>
                <a:pathLst>
                  <a:path w="640" h="428">
                    <a:moveTo>
                      <a:pt x="70" y="428"/>
                    </a:moveTo>
                    <a:lnTo>
                      <a:pt x="70" y="428"/>
                    </a:lnTo>
                    <a:lnTo>
                      <a:pt x="42" y="410"/>
                    </a:lnTo>
                    <a:lnTo>
                      <a:pt x="42" y="410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10" y="352"/>
                    </a:lnTo>
                    <a:lnTo>
                      <a:pt x="10" y="352"/>
                    </a:lnTo>
                    <a:lnTo>
                      <a:pt x="26" y="338"/>
                    </a:lnTo>
                    <a:lnTo>
                      <a:pt x="32" y="330"/>
                    </a:lnTo>
                    <a:lnTo>
                      <a:pt x="38" y="322"/>
                    </a:lnTo>
                    <a:lnTo>
                      <a:pt x="38" y="322"/>
                    </a:lnTo>
                    <a:lnTo>
                      <a:pt x="38" y="288"/>
                    </a:lnTo>
                    <a:lnTo>
                      <a:pt x="38" y="288"/>
                    </a:lnTo>
                    <a:lnTo>
                      <a:pt x="26" y="244"/>
                    </a:lnTo>
                    <a:lnTo>
                      <a:pt x="18" y="220"/>
                    </a:lnTo>
                    <a:lnTo>
                      <a:pt x="12" y="208"/>
                    </a:lnTo>
                    <a:lnTo>
                      <a:pt x="12" y="208"/>
                    </a:lnTo>
                    <a:lnTo>
                      <a:pt x="12" y="186"/>
                    </a:lnTo>
                    <a:lnTo>
                      <a:pt x="14" y="180"/>
                    </a:lnTo>
                    <a:lnTo>
                      <a:pt x="20" y="174"/>
                    </a:lnTo>
                    <a:lnTo>
                      <a:pt x="20" y="174"/>
                    </a:lnTo>
                    <a:lnTo>
                      <a:pt x="30" y="156"/>
                    </a:lnTo>
                    <a:lnTo>
                      <a:pt x="42" y="144"/>
                    </a:lnTo>
                    <a:lnTo>
                      <a:pt x="68" y="118"/>
                    </a:lnTo>
                    <a:lnTo>
                      <a:pt x="68" y="118"/>
                    </a:lnTo>
                    <a:lnTo>
                      <a:pt x="76" y="106"/>
                    </a:lnTo>
                    <a:lnTo>
                      <a:pt x="84" y="96"/>
                    </a:lnTo>
                    <a:lnTo>
                      <a:pt x="92" y="88"/>
                    </a:lnTo>
                    <a:lnTo>
                      <a:pt x="104" y="80"/>
                    </a:lnTo>
                    <a:lnTo>
                      <a:pt x="126" y="66"/>
                    </a:lnTo>
                    <a:lnTo>
                      <a:pt x="150" y="52"/>
                    </a:lnTo>
                    <a:lnTo>
                      <a:pt x="150" y="52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36" y="38"/>
                    </a:lnTo>
                    <a:lnTo>
                      <a:pt x="236" y="38"/>
                    </a:lnTo>
                    <a:lnTo>
                      <a:pt x="248" y="16"/>
                    </a:lnTo>
                    <a:lnTo>
                      <a:pt x="248" y="16"/>
                    </a:lnTo>
                    <a:lnTo>
                      <a:pt x="268" y="16"/>
                    </a:lnTo>
                    <a:lnTo>
                      <a:pt x="282" y="16"/>
                    </a:lnTo>
                    <a:lnTo>
                      <a:pt x="294" y="12"/>
                    </a:lnTo>
                    <a:lnTo>
                      <a:pt x="294" y="12"/>
                    </a:lnTo>
                    <a:lnTo>
                      <a:pt x="294" y="16"/>
                    </a:lnTo>
                    <a:lnTo>
                      <a:pt x="298" y="22"/>
                    </a:lnTo>
                    <a:lnTo>
                      <a:pt x="308" y="36"/>
                    </a:lnTo>
                    <a:lnTo>
                      <a:pt x="308" y="36"/>
                    </a:lnTo>
                    <a:lnTo>
                      <a:pt x="308" y="80"/>
                    </a:lnTo>
                    <a:lnTo>
                      <a:pt x="308" y="80"/>
                    </a:lnTo>
                    <a:lnTo>
                      <a:pt x="322" y="90"/>
                    </a:lnTo>
                    <a:lnTo>
                      <a:pt x="340" y="100"/>
                    </a:lnTo>
                    <a:lnTo>
                      <a:pt x="360" y="108"/>
                    </a:lnTo>
                    <a:lnTo>
                      <a:pt x="372" y="110"/>
                    </a:lnTo>
                    <a:lnTo>
                      <a:pt x="384" y="110"/>
                    </a:lnTo>
                    <a:lnTo>
                      <a:pt x="384" y="110"/>
                    </a:lnTo>
                    <a:lnTo>
                      <a:pt x="424" y="48"/>
                    </a:lnTo>
                    <a:lnTo>
                      <a:pt x="424" y="48"/>
                    </a:lnTo>
                    <a:lnTo>
                      <a:pt x="432" y="38"/>
                    </a:lnTo>
                    <a:lnTo>
                      <a:pt x="440" y="30"/>
                    </a:lnTo>
                    <a:lnTo>
                      <a:pt x="440" y="30"/>
                    </a:lnTo>
                    <a:lnTo>
                      <a:pt x="452" y="24"/>
                    </a:lnTo>
                    <a:lnTo>
                      <a:pt x="462" y="18"/>
                    </a:lnTo>
                    <a:lnTo>
                      <a:pt x="476" y="16"/>
                    </a:lnTo>
                    <a:lnTo>
                      <a:pt x="492" y="16"/>
                    </a:lnTo>
                    <a:lnTo>
                      <a:pt x="492" y="16"/>
                    </a:lnTo>
                    <a:lnTo>
                      <a:pt x="536" y="34"/>
                    </a:lnTo>
                    <a:lnTo>
                      <a:pt x="536" y="34"/>
                    </a:lnTo>
                    <a:lnTo>
                      <a:pt x="632" y="32"/>
                    </a:lnTo>
                    <a:lnTo>
                      <a:pt x="632" y="32"/>
                    </a:lnTo>
                    <a:lnTo>
                      <a:pt x="640" y="36"/>
                    </a:lnTo>
                    <a:lnTo>
                      <a:pt x="640" y="36"/>
                    </a:lnTo>
                    <a:lnTo>
                      <a:pt x="636" y="40"/>
                    </a:lnTo>
                    <a:lnTo>
                      <a:pt x="636" y="46"/>
                    </a:lnTo>
                    <a:lnTo>
                      <a:pt x="636" y="46"/>
                    </a:lnTo>
                    <a:lnTo>
                      <a:pt x="632" y="76"/>
                    </a:lnTo>
                    <a:lnTo>
                      <a:pt x="632" y="76"/>
                    </a:lnTo>
                    <a:lnTo>
                      <a:pt x="598" y="80"/>
                    </a:lnTo>
                    <a:lnTo>
                      <a:pt x="598" y="80"/>
                    </a:lnTo>
                    <a:lnTo>
                      <a:pt x="570" y="96"/>
                    </a:lnTo>
                    <a:lnTo>
                      <a:pt x="540" y="114"/>
                    </a:lnTo>
                    <a:lnTo>
                      <a:pt x="526" y="124"/>
                    </a:lnTo>
                    <a:lnTo>
                      <a:pt x="514" y="136"/>
                    </a:lnTo>
                    <a:lnTo>
                      <a:pt x="506" y="148"/>
                    </a:lnTo>
                    <a:lnTo>
                      <a:pt x="500" y="160"/>
                    </a:lnTo>
                    <a:lnTo>
                      <a:pt x="500" y="160"/>
                    </a:lnTo>
                    <a:lnTo>
                      <a:pt x="478" y="170"/>
                    </a:lnTo>
                    <a:lnTo>
                      <a:pt x="478" y="170"/>
                    </a:lnTo>
                    <a:lnTo>
                      <a:pt x="472" y="178"/>
                    </a:lnTo>
                    <a:lnTo>
                      <a:pt x="464" y="182"/>
                    </a:lnTo>
                    <a:lnTo>
                      <a:pt x="446" y="188"/>
                    </a:lnTo>
                    <a:lnTo>
                      <a:pt x="446" y="188"/>
                    </a:lnTo>
                    <a:lnTo>
                      <a:pt x="440" y="194"/>
                    </a:lnTo>
                    <a:lnTo>
                      <a:pt x="440" y="194"/>
                    </a:lnTo>
                    <a:lnTo>
                      <a:pt x="438" y="228"/>
                    </a:lnTo>
                    <a:lnTo>
                      <a:pt x="438" y="228"/>
                    </a:lnTo>
                    <a:lnTo>
                      <a:pt x="430" y="240"/>
                    </a:lnTo>
                    <a:lnTo>
                      <a:pt x="418" y="252"/>
                    </a:lnTo>
                    <a:lnTo>
                      <a:pt x="408" y="264"/>
                    </a:lnTo>
                    <a:lnTo>
                      <a:pt x="400" y="276"/>
                    </a:lnTo>
                    <a:lnTo>
                      <a:pt x="400" y="276"/>
                    </a:lnTo>
                    <a:lnTo>
                      <a:pt x="400" y="298"/>
                    </a:lnTo>
                    <a:lnTo>
                      <a:pt x="396" y="312"/>
                    </a:lnTo>
                    <a:lnTo>
                      <a:pt x="390" y="324"/>
                    </a:lnTo>
                    <a:lnTo>
                      <a:pt x="390" y="324"/>
                    </a:lnTo>
                    <a:lnTo>
                      <a:pt x="382" y="324"/>
                    </a:lnTo>
                    <a:lnTo>
                      <a:pt x="374" y="326"/>
                    </a:lnTo>
                    <a:lnTo>
                      <a:pt x="366" y="328"/>
                    </a:lnTo>
                    <a:lnTo>
                      <a:pt x="360" y="332"/>
                    </a:lnTo>
                    <a:lnTo>
                      <a:pt x="350" y="342"/>
                    </a:lnTo>
                    <a:lnTo>
                      <a:pt x="342" y="352"/>
                    </a:lnTo>
                    <a:lnTo>
                      <a:pt x="342" y="352"/>
                    </a:lnTo>
                    <a:lnTo>
                      <a:pt x="338" y="366"/>
                    </a:lnTo>
                    <a:lnTo>
                      <a:pt x="334" y="380"/>
                    </a:lnTo>
                    <a:lnTo>
                      <a:pt x="326" y="394"/>
                    </a:lnTo>
                    <a:lnTo>
                      <a:pt x="322" y="400"/>
                    </a:lnTo>
                    <a:lnTo>
                      <a:pt x="314" y="404"/>
                    </a:lnTo>
                    <a:lnTo>
                      <a:pt x="314" y="404"/>
                    </a:lnTo>
                    <a:lnTo>
                      <a:pt x="314" y="400"/>
                    </a:lnTo>
                    <a:lnTo>
                      <a:pt x="314" y="400"/>
                    </a:lnTo>
                    <a:lnTo>
                      <a:pt x="304" y="392"/>
                    </a:lnTo>
                    <a:lnTo>
                      <a:pt x="304" y="392"/>
                    </a:lnTo>
                    <a:lnTo>
                      <a:pt x="286" y="390"/>
                    </a:lnTo>
                    <a:lnTo>
                      <a:pt x="286" y="390"/>
                    </a:lnTo>
                    <a:lnTo>
                      <a:pt x="274" y="404"/>
                    </a:lnTo>
                    <a:lnTo>
                      <a:pt x="262" y="420"/>
                    </a:lnTo>
                    <a:lnTo>
                      <a:pt x="262" y="420"/>
                    </a:lnTo>
                    <a:lnTo>
                      <a:pt x="250" y="422"/>
                    </a:lnTo>
                    <a:lnTo>
                      <a:pt x="236" y="422"/>
                    </a:lnTo>
                    <a:lnTo>
                      <a:pt x="222" y="420"/>
                    </a:lnTo>
                    <a:lnTo>
                      <a:pt x="214" y="416"/>
                    </a:lnTo>
                    <a:lnTo>
                      <a:pt x="214" y="416"/>
                    </a:lnTo>
                    <a:lnTo>
                      <a:pt x="208" y="404"/>
                    </a:lnTo>
                    <a:lnTo>
                      <a:pt x="208" y="404"/>
                    </a:lnTo>
                    <a:lnTo>
                      <a:pt x="168" y="364"/>
                    </a:lnTo>
                    <a:lnTo>
                      <a:pt x="168" y="364"/>
                    </a:lnTo>
                    <a:lnTo>
                      <a:pt x="142" y="362"/>
                    </a:lnTo>
                    <a:lnTo>
                      <a:pt x="142" y="362"/>
                    </a:lnTo>
                    <a:lnTo>
                      <a:pt x="140" y="370"/>
                    </a:lnTo>
                    <a:lnTo>
                      <a:pt x="138" y="380"/>
                    </a:lnTo>
                    <a:lnTo>
                      <a:pt x="136" y="404"/>
                    </a:lnTo>
                    <a:lnTo>
                      <a:pt x="136" y="404"/>
                    </a:lnTo>
                    <a:lnTo>
                      <a:pt x="126" y="406"/>
                    </a:lnTo>
                    <a:lnTo>
                      <a:pt x="118" y="410"/>
                    </a:lnTo>
                    <a:lnTo>
                      <a:pt x="112" y="414"/>
                    </a:lnTo>
                    <a:lnTo>
                      <a:pt x="108" y="418"/>
                    </a:lnTo>
                    <a:lnTo>
                      <a:pt x="108" y="418"/>
                    </a:lnTo>
                    <a:lnTo>
                      <a:pt x="96" y="420"/>
                    </a:lnTo>
                    <a:lnTo>
                      <a:pt x="86" y="422"/>
                    </a:lnTo>
                    <a:lnTo>
                      <a:pt x="70" y="428"/>
                    </a:lnTo>
                    <a:lnTo>
                      <a:pt x="70" y="428"/>
                    </a:lnTo>
                    <a:close/>
                  </a:path>
                </a:pathLst>
              </a:custGeom>
              <a:solidFill>
                <a:srgbClr val="A3A3E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38" name="Freeform 30"/>
              <p:cNvSpPr/>
              <p:nvPr/>
            </p:nvSpPr>
            <p:spPr>
              <a:xfrm>
                <a:off x="7370" y="4500"/>
                <a:ext cx="690" cy="1075"/>
              </a:xfrm>
              <a:custGeom>
                <a:avLst/>
                <a:gdLst/>
                <a:ahLst/>
                <a:cxnLst>
                  <a:cxn ang="0">
                    <a:pos x="106" y="398"/>
                  </a:cxn>
                  <a:cxn ang="0">
                    <a:pos x="98" y="364"/>
                  </a:cxn>
                  <a:cxn ang="0">
                    <a:pos x="92" y="318"/>
                  </a:cxn>
                  <a:cxn ang="0">
                    <a:pos x="86" y="280"/>
                  </a:cxn>
                  <a:cxn ang="0">
                    <a:pos x="52" y="240"/>
                  </a:cxn>
                  <a:cxn ang="0">
                    <a:pos x="26" y="214"/>
                  </a:cxn>
                  <a:cxn ang="0">
                    <a:pos x="0" y="200"/>
                  </a:cxn>
                  <a:cxn ang="0">
                    <a:pos x="4" y="196"/>
                  </a:cxn>
                  <a:cxn ang="0">
                    <a:pos x="28" y="186"/>
                  </a:cxn>
                  <a:cxn ang="0">
                    <a:pos x="68" y="180"/>
                  </a:cxn>
                  <a:cxn ang="0">
                    <a:pos x="84" y="166"/>
                  </a:cxn>
                  <a:cxn ang="0">
                    <a:pos x="112" y="160"/>
                  </a:cxn>
                  <a:cxn ang="0">
                    <a:pos x="130" y="138"/>
                  </a:cxn>
                  <a:cxn ang="0">
                    <a:pos x="128" y="98"/>
                  </a:cxn>
                  <a:cxn ang="0">
                    <a:pos x="158" y="42"/>
                  </a:cxn>
                  <a:cxn ang="0">
                    <a:pos x="162" y="12"/>
                  </a:cxn>
                  <a:cxn ang="0">
                    <a:pos x="170" y="10"/>
                  </a:cxn>
                  <a:cxn ang="0">
                    <a:pos x="190" y="2"/>
                  </a:cxn>
                  <a:cxn ang="0">
                    <a:pos x="204" y="0"/>
                  </a:cxn>
                  <a:cxn ang="0">
                    <a:pos x="220" y="6"/>
                  </a:cxn>
                  <a:cxn ang="0">
                    <a:pos x="226" y="22"/>
                  </a:cxn>
                  <a:cxn ang="0">
                    <a:pos x="218" y="40"/>
                  </a:cxn>
                  <a:cxn ang="0">
                    <a:pos x="212" y="58"/>
                  </a:cxn>
                  <a:cxn ang="0">
                    <a:pos x="196" y="82"/>
                  </a:cxn>
                  <a:cxn ang="0">
                    <a:pos x="192" y="108"/>
                  </a:cxn>
                  <a:cxn ang="0">
                    <a:pos x="194" y="132"/>
                  </a:cxn>
                  <a:cxn ang="0">
                    <a:pos x="232" y="138"/>
                  </a:cxn>
                  <a:cxn ang="0">
                    <a:pos x="248" y="154"/>
                  </a:cxn>
                  <a:cxn ang="0">
                    <a:pos x="268" y="168"/>
                  </a:cxn>
                  <a:cxn ang="0">
                    <a:pos x="276" y="170"/>
                  </a:cxn>
                  <a:cxn ang="0">
                    <a:pos x="270" y="184"/>
                  </a:cxn>
                  <a:cxn ang="0">
                    <a:pos x="258" y="198"/>
                  </a:cxn>
                  <a:cxn ang="0">
                    <a:pos x="252" y="206"/>
                  </a:cxn>
                  <a:cxn ang="0">
                    <a:pos x="228" y="226"/>
                  </a:cxn>
                  <a:cxn ang="0">
                    <a:pos x="216" y="228"/>
                  </a:cxn>
                  <a:cxn ang="0">
                    <a:pos x="202" y="232"/>
                  </a:cxn>
                  <a:cxn ang="0">
                    <a:pos x="202" y="248"/>
                  </a:cxn>
                  <a:cxn ang="0">
                    <a:pos x="198" y="270"/>
                  </a:cxn>
                  <a:cxn ang="0">
                    <a:pos x="188" y="284"/>
                  </a:cxn>
                  <a:cxn ang="0">
                    <a:pos x="180" y="308"/>
                  </a:cxn>
                  <a:cxn ang="0">
                    <a:pos x="178" y="332"/>
                  </a:cxn>
                  <a:cxn ang="0">
                    <a:pos x="194" y="346"/>
                  </a:cxn>
                  <a:cxn ang="0">
                    <a:pos x="214" y="352"/>
                  </a:cxn>
                  <a:cxn ang="0">
                    <a:pos x="222" y="364"/>
                  </a:cxn>
                  <a:cxn ang="0">
                    <a:pos x="222" y="382"/>
                  </a:cxn>
                  <a:cxn ang="0">
                    <a:pos x="216" y="394"/>
                  </a:cxn>
                  <a:cxn ang="0">
                    <a:pos x="198" y="400"/>
                  </a:cxn>
                  <a:cxn ang="0">
                    <a:pos x="184" y="406"/>
                  </a:cxn>
                  <a:cxn ang="0">
                    <a:pos x="154" y="430"/>
                  </a:cxn>
                  <a:cxn ang="0">
                    <a:pos x="142" y="428"/>
                  </a:cxn>
                  <a:cxn ang="0">
                    <a:pos x="106" y="398"/>
                  </a:cxn>
                </a:cxnLst>
                <a:rect l="0" t="0" r="0" b="0"/>
                <a:pathLst>
                  <a:path w="276" h="430">
                    <a:moveTo>
                      <a:pt x="106" y="398"/>
                    </a:moveTo>
                    <a:lnTo>
                      <a:pt x="106" y="398"/>
                    </a:lnTo>
                    <a:lnTo>
                      <a:pt x="98" y="364"/>
                    </a:lnTo>
                    <a:lnTo>
                      <a:pt x="98" y="364"/>
                    </a:lnTo>
                    <a:lnTo>
                      <a:pt x="96" y="340"/>
                    </a:lnTo>
                    <a:lnTo>
                      <a:pt x="92" y="318"/>
                    </a:lnTo>
                    <a:lnTo>
                      <a:pt x="86" y="280"/>
                    </a:lnTo>
                    <a:lnTo>
                      <a:pt x="86" y="280"/>
                    </a:lnTo>
                    <a:lnTo>
                      <a:pt x="68" y="258"/>
                    </a:lnTo>
                    <a:lnTo>
                      <a:pt x="52" y="240"/>
                    </a:lnTo>
                    <a:lnTo>
                      <a:pt x="36" y="226"/>
                    </a:lnTo>
                    <a:lnTo>
                      <a:pt x="26" y="214"/>
                    </a:lnTo>
                    <a:lnTo>
                      <a:pt x="26" y="214"/>
                    </a:lnTo>
                    <a:lnTo>
                      <a:pt x="0" y="200"/>
                    </a:lnTo>
                    <a:lnTo>
                      <a:pt x="0" y="200"/>
                    </a:lnTo>
                    <a:lnTo>
                      <a:pt x="4" y="196"/>
                    </a:lnTo>
                    <a:lnTo>
                      <a:pt x="10" y="192"/>
                    </a:lnTo>
                    <a:lnTo>
                      <a:pt x="28" y="186"/>
                    </a:lnTo>
                    <a:lnTo>
                      <a:pt x="68" y="180"/>
                    </a:lnTo>
                    <a:lnTo>
                      <a:pt x="68" y="180"/>
                    </a:lnTo>
                    <a:lnTo>
                      <a:pt x="78" y="170"/>
                    </a:lnTo>
                    <a:lnTo>
                      <a:pt x="84" y="166"/>
                    </a:lnTo>
                    <a:lnTo>
                      <a:pt x="94" y="162"/>
                    </a:lnTo>
                    <a:lnTo>
                      <a:pt x="112" y="160"/>
                    </a:lnTo>
                    <a:lnTo>
                      <a:pt x="112" y="160"/>
                    </a:lnTo>
                    <a:lnTo>
                      <a:pt x="130" y="138"/>
                    </a:lnTo>
                    <a:lnTo>
                      <a:pt x="130" y="138"/>
                    </a:lnTo>
                    <a:lnTo>
                      <a:pt x="128" y="98"/>
                    </a:lnTo>
                    <a:lnTo>
                      <a:pt x="128" y="98"/>
                    </a:lnTo>
                    <a:lnTo>
                      <a:pt x="158" y="42"/>
                    </a:lnTo>
                    <a:lnTo>
                      <a:pt x="158" y="42"/>
                    </a:lnTo>
                    <a:lnTo>
                      <a:pt x="162" y="12"/>
                    </a:lnTo>
                    <a:lnTo>
                      <a:pt x="162" y="12"/>
                    </a:lnTo>
                    <a:lnTo>
                      <a:pt x="170" y="10"/>
                    </a:lnTo>
                    <a:lnTo>
                      <a:pt x="176" y="8"/>
                    </a:lnTo>
                    <a:lnTo>
                      <a:pt x="190" y="2"/>
                    </a:lnTo>
                    <a:lnTo>
                      <a:pt x="198" y="0"/>
                    </a:lnTo>
                    <a:lnTo>
                      <a:pt x="204" y="0"/>
                    </a:lnTo>
                    <a:lnTo>
                      <a:pt x="212" y="2"/>
                    </a:lnTo>
                    <a:lnTo>
                      <a:pt x="220" y="6"/>
                    </a:lnTo>
                    <a:lnTo>
                      <a:pt x="220" y="6"/>
                    </a:lnTo>
                    <a:lnTo>
                      <a:pt x="226" y="22"/>
                    </a:lnTo>
                    <a:lnTo>
                      <a:pt x="226" y="22"/>
                    </a:lnTo>
                    <a:lnTo>
                      <a:pt x="218" y="40"/>
                    </a:lnTo>
                    <a:lnTo>
                      <a:pt x="212" y="58"/>
                    </a:lnTo>
                    <a:lnTo>
                      <a:pt x="212" y="58"/>
                    </a:lnTo>
                    <a:lnTo>
                      <a:pt x="198" y="74"/>
                    </a:lnTo>
                    <a:lnTo>
                      <a:pt x="196" y="82"/>
                    </a:lnTo>
                    <a:lnTo>
                      <a:pt x="192" y="90"/>
                    </a:lnTo>
                    <a:lnTo>
                      <a:pt x="192" y="108"/>
                    </a:lnTo>
                    <a:lnTo>
                      <a:pt x="194" y="132"/>
                    </a:lnTo>
                    <a:lnTo>
                      <a:pt x="194" y="132"/>
                    </a:lnTo>
                    <a:lnTo>
                      <a:pt x="232" y="138"/>
                    </a:lnTo>
                    <a:lnTo>
                      <a:pt x="232" y="138"/>
                    </a:lnTo>
                    <a:lnTo>
                      <a:pt x="238" y="146"/>
                    </a:lnTo>
                    <a:lnTo>
                      <a:pt x="248" y="154"/>
                    </a:lnTo>
                    <a:lnTo>
                      <a:pt x="260" y="164"/>
                    </a:lnTo>
                    <a:lnTo>
                      <a:pt x="268" y="168"/>
                    </a:lnTo>
                    <a:lnTo>
                      <a:pt x="276" y="170"/>
                    </a:lnTo>
                    <a:lnTo>
                      <a:pt x="276" y="170"/>
                    </a:lnTo>
                    <a:lnTo>
                      <a:pt x="274" y="176"/>
                    </a:lnTo>
                    <a:lnTo>
                      <a:pt x="270" y="184"/>
                    </a:lnTo>
                    <a:lnTo>
                      <a:pt x="264" y="192"/>
                    </a:lnTo>
                    <a:lnTo>
                      <a:pt x="258" y="198"/>
                    </a:lnTo>
                    <a:lnTo>
                      <a:pt x="258" y="198"/>
                    </a:lnTo>
                    <a:lnTo>
                      <a:pt x="252" y="206"/>
                    </a:lnTo>
                    <a:lnTo>
                      <a:pt x="244" y="214"/>
                    </a:lnTo>
                    <a:lnTo>
                      <a:pt x="228" y="226"/>
                    </a:lnTo>
                    <a:lnTo>
                      <a:pt x="228" y="226"/>
                    </a:lnTo>
                    <a:lnTo>
                      <a:pt x="216" y="228"/>
                    </a:lnTo>
                    <a:lnTo>
                      <a:pt x="206" y="228"/>
                    </a:lnTo>
                    <a:lnTo>
                      <a:pt x="202" y="232"/>
                    </a:lnTo>
                    <a:lnTo>
                      <a:pt x="200" y="236"/>
                    </a:lnTo>
                    <a:lnTo>
                      <a:pt x="202" y="248"/>
                    </a:lnTo>
                    <a:lnTo>
                      <a:pt x="200" y="258"/>
                    </a:lnTo>
                    <a:lnTo>
                      <a:pt x="198" y="270"/>
                    </a:lnTo>
                    <a:lnTo>
                      <a:pt x="198" y="270"/>
                    </a:lnTo>
                    <a:lnTo>
                      <a:pt x="188" y="284"/>
                    </a:lnTo>
                    <a:lnTo>
                      <a:pt x="182" y="296"/>
                    </a:lnTo>
                    <a:lnTo>
                      <a:pt x="180" y="308"/>
                    </a:lnTo>
                    <a:lnTo>
                      <a:pt x="178" y="332"/>
                    </a:lnTo>
                    <a:lnTo>
                      <a:pt x="178" y="332"/>
                    </a:lnTo>
                    <a:lnTo>
                      <a:pt x="194" y="346"/>
                    </a:lnTo>
                    <a:lnTo>
                      <a:pt x="194" y="346"/>
                    </a:lnTo>
                    <a:lnTo>
                      <a:pt x="202" y="348"/>
                    </a:lnTo>
                    <a:lnTo>
                      <a:pt x="214" y="352"/>
                    </a:lnTo>
                    <a:lnTo>
                      <a:pt x="218" y="358"/>
                    </a:lnTo>
                    <a:lnTo>
                      <a:pt x="222" y="364"/>
                    </a:lnTo>
                    <a:lnTo>
                      <a:pt x="224" y="372"/>
                    </a:lnTo>
                    <a:lnTo>
                      <a:pt x="222" y="382"/>
                    </a:lnTo>
                    <a:lnTo>
                      <a:pt x="222" y="382"/>
                    </a:lnTo>
                    <a:lnTo>
                      <a:pt x="216" y="394"/>
                    </a:lnTo>
                    <a:lnTo>
                      <a:pt x="216" y="394"/>
                    </a:lnTo>
                    <a:lnTo>
                      <a:pt x="198" y="400"/>
                    </a:lnTo>
                    <a:lnTo>
                      <a:pt x="184" y="406"/>
                    </a:lnTo>
                    <a:lnTo>
                      <a:pt x="184" y="406"/>
                    </a:lnTo>
                    <a:lnTo>
                      <a:pt x="160" y="426"/>
                    </a:lnTo>
                    <a:lnTo>
                      <a:pt x="154" y="430"/>
                    </a:lnTo>
                    <a:lnTo>
                      <a:pt x="148" y="430"/>
                    </a:lnTo>
                    <a:lnTo>
                      <a:pt x="142" y="428"/>
                    </a:lnTo>
                    <a:lnTo>
                      <a:pt x="134" y="422"/>
                    </a:lnTo>
                    <a:lnTo>
                      <a:pt x="106" y="398"/>
                    </a:lnTo>
                    <a:lnTo>
                      <a:pt x="106" y="398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39" name="Freeform 31"/>
              <p:cNvSpPr/>
              <p:nvPr/>
            </p:nvSpPr>
            <p:spPr>
              <a:xfrm>
                <a:off x="9420" y="3390"/>
                <a:ext cx="1340" cy="1920"/>
              </a:xfrm>
              <a:custGeom>
                <a:avLst/>
                <a:gdLst/>
                <a:ahLst/>
                <a:cxnLst>
                  <a:cxn ang="0">
                    <a:pos x="108" y="754"/>
                  </a:cxn>
                  <a:cxn ang="0">
                    <a:pos x="22" y="720"/>
                  </a:cxn>
                  <a:cxn ang="0">
                    <a:pos x="52" y="664"/>
                  </a:cxn>
                  <a:cxn ang="0">
                    <a:pos x="58" y="572"/>
                  </a:cxn>
                  <a:cxn ang="0">
                    <a:pos x="6" y="508"/>
                  </a:cxn>
                  <a:cxn ang="0">
                    <a:pos x="32" y="458"/>
                  </a:cxn>
                  <a:cxn ang="0">
                    <a:pos x="78" y="412"/>
                  </a:cxn>
                  <a:cxn ang="0">
                    <a:pos x="40" y="334"/>
                  </a:cxn>
                  <a:cxn ang="0">
                    <a:pos x="18" y="316"/>
                  </a:cxn>
                  <a:cxn ang="0">
                    <a:pos x="46" y="282"/>
                  </a:cxn>
                  <a:cxn ang="0">
                    <a:pos x="24" y="236"/>
                  </a:cxn>
                  <a:cxn ang="0">
                    <a:pos x="0" y="164"/>
                  </a:cxn>
                  <a:cxn ang="0">
                    <a:pos x="28" y="142"/>
                  </a:cxn>
                  <a:cxn ang="0">
                    <a:pos x="44" y="84"/>
                  </a:cxn>
                  <a:cxn ang="0">
                    <a:pos x="70" y="88"/>
                  </a:cxn>
                  <a:cxn ang="0">
                    <a:pos x="72" y="118"/>
                  </a:cxn>
                  <a:cxn ang="0">
                    <a:pos x="82" y="150"/>
                  </a:cxn>
                  <a:cxn ang="0">
                    <a:pos x="124" y="154"/>
                  </a:cxn>
                  <a:cxn ang="0">
                    <a:pos x="136" y="134"/>
                  </a:cxn>
                  <a:cxn ang="0">
                    <a:pos x="180" y="106"/>
                  </a:cxn>
                  <a:cxn ang="0">
                    <a:pos x="252" y="92"/>
                  </a:cxn>
                  <a:cxn ang="0">
                    <a:pos x="266" y="22"/>
                  </a:cxn>
                  <a:cxn ang="0">
                    <a:pos x="310" y="0"/>
                  </a:cxn>
                  <a:cxn ang="0">
                    <a:pos x="332" y="40"/>
                  </a:cxn>
                  <a:cxn ang="0">
                    <a:pos x="378" y="128"/>
                  </a:cxn>
                  <a:cxn ang="0">
                    <a:pos x="424" y="138"/>
                  </a:cxn>
                  <a:cxn ang="0">
                    <a:pos x="444" y="152"/>
                  </a:cxn>
                  <a:cxn ang="0">
                    <a:pos x="430" y="188"/>
                  </a:cxn>
                  <a:cxn ang="0">
                    <a:pos x="448" y="210"/>
                  </a:cxn>
                  <a:cxn ang="0">
                    <a:pos x="520" y="250"/>
                  </a:cxn>
                  <a:cxn ang="0">
                    <a:pos x="488" y="330"/>
                  </a:cxn>
                  <a:cxn ang="0">
                    <a:pos x="450" y="370"/>
                  </a:cxn>
                  <a:cxn ang="0">
                    <a:pos x="398" y="384"/>
                  </a:cxn>
                  <a:cxn ang="0">
                    <a:pos x="350" y="340"/>
                  </a:cxn>
                  <a:cxn ang="0">
                    <a:pos x="344" y="288"/>
                  </a:cxn>
                  <a:cxn ang="0">
                    <a:pos x="310" y="252"/>
                  </a:cxn>
                  <a:cxn ang="0">
                    <a:pos x="294" y="200"/>
                  </a:cxn>
                  <a:cxn ang="0">
                    <a:pos x="258" y="184"/>
                  </a:cxn>
                  <a:cxn ang="0">
                    <a:pos x="226" y="190"/>
                  </a:cxn>
                  <a:cxn ang="0">
                    <a:pos x="194" y="228"/>
                  </a:cxn>
                  <a:cxn ang="0">
                    <a:pos x="178" y="266"/>
                  </a:cxn>
                  <a:cxn ang="0">
                    <a:pos x="172" y="298"/>
                  </a:cxn>
                  <a:cxn ang="0">
                    <a:pos x="142" y="314"/>
                  </a:cxn>
                  <a:cxn ang="0">
                    <a:pos x="142" y="360"/>
                  </a:cxn>
                  <a:cxn ang="0">
                    <a:pos x="222" y="346"/>
                  </a:cxn>
                  <a:cxn ang="0">
                    <a:pos x="252" y="342"/>
                  </a:cxn>
                  <a:cxn ang="0">
                    <a:pos x="274" y="360"/>
                  </a:cxn>
                  <a:cxn ang="0">
                    <a:pos x="300" y="436"/>
                  </a:cxn>
                  <a:cxn ang="0">
                    <a:pos x="352" y="468"/>
                  </a:cxn>
                  <a:cxn ang="0">
                    <a:pos x="354" y="512"/>
                  </a:cxn>
                  <a:cxn ang="0">
                    <a:pos x="328" y="540"/>
                  </a:cxn>
                  <a:cxn ang="0">
                    <a:pos x="266" y="582"/>
                  </a:cxn>
                  <a:cxn ang="0">
                    <a:pos x="202" y="650"/>
                  </a:cxn>
                  <a:cxn ang="0">
                    <a:pos x="180" y="730"/>
                  </a:cxn>
                </a:cxnLst>
                <a:rect l="0" t="0" r="0" b="0"/>
                <a:pathLst>
                  <a:path w="536" h="768">
                    <a:moveTo>
                      <a:pt x="192" y="768"/>
                    </a:moveTo>
                    <a:lnTo>
                      <a:pt x="192" y="768"/>
                    </a:lnTo>
                    <a:lnTo>
                      <a:pt x="178" y="754"/>
                    </a:lnTo>
                    <a:lnTo>
                      <a:pt x="178" y="754"/>
                    </a:lnTo>
                    <a:lnTo>
                      <a:pt x="108" y="754"/>
                    </a:lnTo>
                    <a:lnTo>
                      <a:pt x="108" y="754"/>
                    </a:lnTo>
                    <a:lnTo>
                      <a:pt x="44" y="740"/>
                    </a:lnTo>
                    <a:lnTo>
                      <a:pt x="44" y="740"/>
                    </a:lnTo>
                    <a:lnTo>
                      <a:pt x="32" y="730"/>
                    </a:lnTo>
                    <a:lnTo>
                      <a:pt x="22" y="720"/>
                    </a:lnTo>
                    <a:lnTo>
                      <a:pt x="16" y="712"/>
                    </a:lnTo>
                    <a:lnTo>
                      <a:pt x="14" y="708"/>
                    </a:lnTo>
                    <a:lnTo>
                      <a:pt x="14" y="708"/>
                    </a:lnTo>
                    <a:lnTo>
                      <a:pt x="52" y="664"/>
                    </a:lnTo>
                    <a:lnTo>
                      <a:pt x="52" y="664"/>
                    </a:lnTo>
                    <a:lnTo>
                      <a:pt x="62" y="630"/>
                    </a:lnTo>
                    <a:lnTo>
                      <a:pt x="62" y="630"/>
                    </a:lnTo>
                    <a:lnTo>
                      <a:pt x="66" y="608"/>
                    </a:lnTo>
                    <a:lnTo>
                      <a:pt x="64" y="588"/>
                    </a:lnTo>
                    <a:lnTo>
                      <a:pt x="58" y="572"/>
                    </a:lnTo>
                    <a:lnTo>
                      <a:pt x="50" y="558"/>
                    </a:lnTo>
                    <a:lnTo>
                      <a:pt x="42" y="544"/>
                    </a:lnTo>
                    <a:lnTo>
                      <a:pt x="30" y="532"/>
                    </a:lnTo>
                    <a:lnTo>
                      <a:pt x="6" y="508"/>
                    </a:lnTo>
                    <a:lnTo>
                      <a:pt x="6" y="508"/>
                    </a:lnTo>
                    <a:lnTo>
                      <a:pt x="6" y="494"/>
                    </a:lnTo>
                    <a:lnTo>
                      <a:pt x="10" y="482"/>
                    </a:lnTo>
                    <a:lnTo>
                      <a:pt x="16" y="474"/>
                    </a:lnTo>
                    <a:lnTo>
                      <a:pt x="22" y="464"/>
                    </a:lnTo>
                    <a:lnTo>
                      <a:pt x="32" y="458"/>
                    </a:lnTo>
                    <a:lnTo>
                      <a:pt x="40" y="450"/>
                    </a:lnTo>
                    <a:lnTo>
                      <a:pt x="62" y="438"/>
                    </a:lnTo>
                    <a:lnTo>
                      <a:pt x="62" y="438"/>
                    </a:lnTo>
                    <a:lnTo>
                      <a:pt x="78" y="412"/>
                    </a:lnTo>
                    <a:lnTo>
                      <a:pt x="78" y="412"/>
                    </a:lnTo>
                    <a:lnTo>
                      <a:pt x="78" y="382"/>
                    </a:lnTo>
                    <a:lnTo>
                      <a:pt x="78" y="382"/>
                    </a:lnTo>
                    <a:lnTo>
                      <a:pt x="64" y="362"/>
                    </a:lnTo>
                    <a:lnTo>
                      <a:pt x="52" y="346"/>
                    </a:lnTo>
                    <a:lnTo>
                      <a:pt x="40" y="334"/>
                    </a:lnTo>
                    <a:lnTo>
                      <a:pt x="26" y="322"/>
                    </a:lnTo>
                    <a:lnTo>
                      <a:pt x="26" y="322"/>
                    </a:lnTo>
                    <a:lnTo>
                      <a:pt x="18" y="320"/>
                    </a:lnTo>
                    <a:lnTo>
                      <a:pt x="18" y="320"/>
                    </a:lnTo>
                    <a:lnTo>
                      <a:pt x="18" y="316"/>
                    </a:lnTo>
                    <a:lnTo>
                      <a:pt x="18" y="316"/>
                    </a:lnTo>
                    <a:lnTo>
                      <a:pt x="38" y="300"/>
                    </a:lnTo>
                    <a:lnTo>
                      <a:pt x="38" y="300"/>
                    </a:lnTo>
                    <a:lnTo>
                      <a:pt x="44" y="288"/>
                    </a:lnTo>
                    <a:lnTo>
                      <a:pt x="46" y="282"/>
                    </a:lnTo>
                    <a:lnTo>
                      <a:pt x="48" y="276"/>
                    </a:lnTo>
                    <a:lnTo>
                      <a:pt x="48" y="276"/>
                    </a:lnTo>
                    <a:lnTo>
                      <a:pt x="24" y="256"/>
                    </a:lnTo>
                    <a:lnTo>
                      <a:pt x="24" y="256"/>
                    </a:lnTo>
                    <a:lnTo>
                      <a:pt x="24" y="236"/>
                    </a:lnTo>
                    <a:lnTo>
                      <a:pt x="24" y="236"/>
                    </a:lnTo>
                    <a:lnTo>
                      <a:pt x="10" y="220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16" y="146"/>
                    </a:lnTo>
                    <a:lnTo>
                      <a:pt x="16" y="146"/>
                    </a:lnTo>
                    <a:lnTo>
                      <a:pt x="22" y="144"/>
                    </a:lnTo>
                    <a:lnTo>
                      <a:pt x="28" y="142"/>
                    </a:lnTo>
                    <a:lnTo>
                      <a:pt x="34" y="140"/>
                    </a:lnTo>
                    <a:lnTo>
                      <a:pt x="34" y="140"/>
                    </a:lnTo>
                    <a:lnTo>
                      <a:pt x="34" y="94"/>
                    </a:lnTo>
                    <a:lnTo>
                      <a:pt x="34" y="94"/>
                    </a:lnTo>
                    <a:lnTo>
                      <a:pt x="44" y="84"/>
                    </a:lnTo>
                    <a:lnTo>
                      <a:pt x="50" y="80"/>
                    </a:lnTo>
                    <a:lnTo>
                      <a:pt x="58" y="78"/>
                    </a:lnTo>
                    <a:lnTo>
                      <a:pt x="58" y="78"/>
                    </a:lnTo>
                    <a:lnTo>
                      <a:pt x="64" y="82"/>
                    </a:lnTo>
                    <a:lnTo>
                      <a:pt x="70" y="88"/>
                    </a:lnTo>
                    <a:lnTo>
                      <a:pt x="76" y="98"/>
                    </a:lnTo>
                    <a:lnTo>
                      <a:pt x="78" y="104"/>
                    </a:lnTo>
                    <a:lnTo>
                      <a:pt x="80" y="112"/>
                    </a:lnTo>
                    <a:lnTo>
                      <a:pt x="80" y="112"/>
                    </a:lnTo>
                    <a:lnTo>
                      <a:pt x="72" y="118"/>
                    </a:lnTo>
                    <a:lnTo>
                      <a:pt x="68" y="124"/>
                    </a:lnTo>
                    <a:lnTo>
                      <a:pt x="68" y="130"/>
                    </a:lnTo>
                    <a:lnTo>
                      <a:pt x="70" y="136"/>
                    </a:lnTo>
                    <a:lnTo>
                      <a:pt x="76" y="142"/>
                    </a:lnTo>
                    <a:lnTo>
                      <a:pt x="82" y="150"/>
                    </a:lnTo>
                    <a:lnTo>
                      <a:pt x="98" y="164"/>
                    </a:lnTo>
                    <a:lnTo>
                      <a:pt x="98" y="164"/>
                    </a:lnTo>
                    <a:lnTo>
                      <a:pt x="108" y="164"/>
                    </a:lnTo>
                    <a:lnTo>
                      <a:pt x="108" y="164"/>
                    </a:lnTo>
                    <a:lnTo>
                      <a:pt x="124" y="154"/>
                    </a:lnTo>
                    <a:lnTo>
                      <a:pt x="124" y="154"/>
                    </a:lnTo>
                    <a:lnTo>
                      <a:pt x="124" y="148"/>
                    </a:lnTo>
                    <a:lnTo>
                      <a:pt x="128" y="142"/>
                    </a:lnTo>
                    <a:lnTo>
                      <a:pt x="132" y="138"/>
                    </a:lnTo>
                    <a:lnTo>
                      <a:pt x="136" y="134"/>
                    </a:lnTo>
                    <a:lnTo>
                      <a:pt x="148" y="126"/>
                    </a:lnTo>
                    <a:lnTo>
                      <a:pt x="162" y="120"/>
                    </a:lnTo>
                    <a:lnTo>
                      <a:pt x="162" y="120"/>
                    </a:lnTo>
                    <a:lnTo>
                      <a:pt x="170" y="110"/>
                    </a:lnTo>
                    <a:lnTo>
                      <a:pt x="180" y="106"/>
                    </a:lnTo>
                    <a:lnTo>
                      <a:pt x="190" y="104"/>
                    </a:lnTo>
                    <a:lnTo>
                      <a:pt x="202" y="102"/>
                    </a:lnTo>
                    <a:lnTo>
                      <a:pt x="228" y="100"/>
                    </a:lnTo>
                    <a:lnTo>
                      <a:pt x="240" y="98"/>
                    </a:lnTo>
                    <a:lnTo>
                      <a:pt x="252" y="92"/>
                    </a:lnTo>
                    <a:lnTo>
                      <a:pt x="252" y="92"/>
                    </a:lnTo>
                    <a:lnTo>
                      <a:pt x="250" y="40"/>
                    </a:lnTo>
                    <a:lnTo>
                      <a:pt x="250" y="40"/>
                    </a:lnTo>
                    <a:lnTo>
                      <a:pt x="258" y="30"/>
                    </a:lnTo>
                    <a:lnTo>
                      <a:pt x="266" y="22"/>
                    </a:lnTo>
                    <a:lnTo>
                      <a:pt x="288" y="8"/>
                    </a:lnTo>
                    <a:lnTo>
                      <a:pt x="288" y="8"/>
                    </a:lnTo>
                    <a:lnTo>
                      <a:pt x="296" y="2"/>
                    </a:lnTo>
                    <a:lnTo>
                      <a:pt x="304" y="0"/>
                    </a:lnTo>
                    <a:lnTo>
                      <a:pt x="310" y="0"/>
                    </a:lnTo>
                    <a:lnTo>
                      <a:pt x="314" y="4"/>
                    </a:lnTo>
                    <a:lnTo>
                      <a:pt x="318" y="10"/>
                    </a:lnTo>
                    <a:lnTo>
                      <a:pt x="322" y="18"/>
                    </a:lnTo>
                    <a:lnTo>
                      <a:pt x="332" y="40"/>
                    </a:lnTo>
                    <a:lnTo>
                      <a:pt x="332" y="40"/>
                    </a:lnTo>
                    <a:lnTo>
                      <a:pt x="370" y="100"/>
                    </a:lnTo>
                    <a:lnTo>
                      <a:pt x="370" y="100"/>
                    </a:lnTo>
                    <a:lnTo>
                      <a:pt x="372" y="112"/>
                    </a:lnTo>
                    <a:lnTo>
                      <a:pt x="374" y="122"/>
                    </a:lnTo>
                    <a:lnTo>
                      <a:pt x="378" y="128"/>
                    </a:lnTo>
                    <a:lnTo>
                      <a:pt x="382" y="132"/>
                    </a:lnTo>
                    <a:lnTo>
                      <a:pt x="388" y="136"/>
                    </a:lnTo>
                    <a:lnTo>
                      <a:pt x="398" y="140"/>
                    </a:lnTo>
                    <a:lnTo>
                      <a:pt x="398" y="140"/>
                    </a:lnTo>
                    <a:lnTo>
                      <a:pt x="424" y="138"/>
                    </a:lnTo>
                    <a:lnTo>
                      <a:pt x="442" y="138"/>
                    </a:lnTo>
                    <a:lnTo>
                      <a:pt x="458" y="140"/>
                    </a:lnTo>
                    <a:lnTo>
                      <a:pt x="458" y="140"/>
                    </a:lnTo>
                    <a:lnTo>
                      <a:pt x="450" y="146"/>
                    </a:lnTo>
                    <a:lnTo>
                      <a:pt x="444" y="152"/>
                    </a:lnTo>
                    <a:lnTo>
                      <a:pt x="436" y="158"/>
                    </a:lnTo>
                    <a:lnTo>
                      <a:pt x="430" y="166"/>
                    </a:lnTo>
                    <a:lnTo>
                      <a:pt x="430" y="166"/>
                    </a:lnTo>
                    <a:lnTo>
                      <a:pt x="430" y="178"/>
                    </a:lnTo>
                    <a:lnTo>
                      <a:pt x="430" y="188"/>
                    </a:lnTo>
                    <a:lnTo>
                      <a:pt x="432" y="192"/>
                    </a:lnTo>
                    <a:lnTo>
                      <a:pt x="436" y="198"/>
                    </a:lnTo>
                    <a:lnTo>
                      <a:pt x="440" y="204"/>
                    </a:lnTo>
                    <a:lnTo>
                      <a:pt x="448" y="210"/>
                    </a:lnTo>
                    <a:lnTo>
                      <a:pt x="448" y="210"/>
                    </a:lnTo>
                    <a:lnTo>
                      <a:pt x="458" y="212"/>
                    </a:lnTo>
                    <a:lnTo>
                      <a:pt x="466" y="216"/>
                    </a:lnTo>
                    <a:lnTo>
                      <a:pt x="482" y="226"/>
                    </a:lnTo>
                    <a:lnTo>
                      <a:pt x="500" y="238"/>
                    </a:lnTo>
                    <a:lnTo>
                      <a:pt x="520" y="250"/>
                    </a:lnTo>
                    <a:lnTo>
                      <a:pt x="520" y="250"/>
                    </a:lnTo>
                    <a:lnTo>
                      <a:pt x="536" y="264"/>
                    </a:lnTo>
                    <a:lnTo>
                      <a:pt x="536" y="264"/>
                    </a:lnTo>
                    <a:lnTo>
                      <a:pt x="488" y="330"/>
                    </a:lnTo>
                    <a:lnTo>
                      <a:pt x="488" y="330"/>
                    </a:lnTo>
                    <a:lnTo>
                      <a:pt x="486" y="336"/>
                    </a:lnTo>
                    <a:lnTo>
                      <a:pt x="482" y="344"/>
                    </a:lnTo>
                    <a:lnTo>
                      <a:pt x="476" y="352"/>
                    </a:lnTo>
                    <a:lnTo>
                      <a:pt x="468" y="358"/>
                    </a:lnTo>
                    <a:lnTo>
                      <a:pt x="450" y="370"/>
                    </a:lnTo>
                    <a:lnTo>
                      <a:pt x="436" y="376"/>
                    </a:lnTo>
                    <a:lnTo>
                      <a:pt x="436" y="376"/>
                    </a:lnTo>
                    <a:lnTo>
                      <a:pt x="416" y="380"/>
                    </a:lnTo>
                    <a:lnTo>
                      <a:pt x="398" y="384"/>
                    </a:lnTo>
                    <a:lnTo>
                      <a:pt x="398" y="384"/>
                    </a:lnTo>
                    <a:lnTo>
                      <a:pt x="382" y="372"/>
                    </a:lnTo>
                    <a:lnTo>
                      <a:pt x="370" y="360"/>
                    </a:lnTo>
                    <a:lnTo>
                      <a:pt x="360" y="348"/>
                    </a:lnTo>
                    <a:lnTo>
                      <a:pt x="350" y="340"/>
                    </a:lnTo>
                    <a:lnTo>
                      <a:pt x="350" y="340"/>
                    </a:lnTo>
                    <a:lnTo>
                      <a:pt x="346" y="332"/>
                    </a:lnTo>
                    <a:lnTo>
                      <a:pt x="346" y="324"/>
                    </a:lnTo>
                    <a:lnTo>
                      <a:pt x="346" y="308"/>
                    </a:lnTo>
                    <a:lnTo>
                      <a:pt x="344" y="294"/>
                    </a:lnTo>
                    <a:lnTo>
                      <a:pt x="344" y="288"/>
                    </a:lnTo>
                    <a:lnTo>
                      <a:pt x="342" y="284"/>
                    </a:lnTo>
                    <a:lnTo>
                      <a:pt x="342" y="284"/>
                    </a:lnTo>
                    <a:lnTo>
                      <a:pt x="310" y="272"/>
                    </a:lnTo>
                    <a:lnTo>
                      <a:pt x="310" y="272"/>
                    </a:lnTo>
                    <a:lnTo>
                      <a:pt x="310" y="252"/>
                    </a:lnTo>
                    <a:lnTo>
                      <a:pt x="312" y="232"/>
                    </a:lnTo>
                    <a:lnTo>
                      <a:pt x="314" y="214"/>
                    </a:lnTo>
                    <a:lnTo>
                      <a:pt x="314" y="202"/>
                    </a:lnTo>
                    <a:lnTo>
                      <a:pt x="314" y="202"/>
                    </a:lnTo>
                    <a:lnTo>
                      <a:pt x="294" y="200"/>
                    </a:lnTo>
                    <a:lnTo>
                      <a:pt x="278" y="198"/>
                    </a:lnTo>
                    <a:lnTo>
                      <a:pt x="270" y="196"/>
                    </a:lnTo>
                    <a:lnTo>
                      <a:pt x="264" y="192"/>
                    </a:lnTo>
                    <a:lnTo>
                      <a:pt x="260" y="188"/>
                    </a:lnTo>
                    <a:lnTo>
                      <a:pt x="258" y="184"/>
                    </a:lnTo>
                    <a:lnTo>
                      <a:pt x="258" y="184"/>
                    </a:lnTo>
                    <a:lnTo>
                      <a:pt x="238" y="184"/>
                    </a:lnTo>
                    <a:lnTo>
                      <a:pt x="232" y="184"/>
                    </a:lnTo>
                    <a:lnTo>
                      <a:pt x="228" y="186"/>
                    </a:lnTo>
                    <a:lnTo>
                      <a:pt x="226" y="190"/>
                    </a:lnTo>
                    <a:lnTo>
                      <a:pt x="224" y="196"/>
                    </a:lnTo>
                    <a:lnTo>
                      <a:pt x="220" y="214"/>
                    </a:lnTo>
                    <a:lnTo>
                      <a:pt x="220" y="214"/>
                    </a:lnTo>
                    <a:lnTo>
                      <a:pt x="206" y="220"/>
                    </a:lnTo>
                    <a:lnTo>
                      <a:pt x="194" y="228"/>
                    </a:lnTo>
                    <a:lnTo>
                      <a:pt x="172" y="244"/>
                    </a:lnTo>
                    <a:lnTo>
                      <a:pt x="172" y="244"/>
                    </a:lnTo>
                    <a:lnTo>
                      <a:pt x="172" y="250"/>
                    </a:lnTo>
                    <a:lnTo>
                      <a:pt x="174" y="258"/>
                    </a:lnTo>
                    <a:lnTo>
                      <a:pt x="178" y="266"/>
                    </a:lnTo>
                    <a:lnTo>
                      <a:pt x="184" y="278"/>
                    </a:lnTo>
                    <a:lnTo>
                      <a:pt x="184" y="278"/>
                    </a:lnTo>
                    <a:lnTo>
                      <a:pt x="182" y="286"/>
                    </a:lnTo>
                    <a:lnTo>
                      <a:pt x="176" y="292"/>
                    </a:lnTo>
                    <a:lnTo>
                      <a:pt x="172" y="298"/>
                    </a:lnTo>
                    <a:lnTo>
                      <a:pt x="164" y="300"/>
                    </a:lnTo>
                    <a:lnTo>
                      <a:pt x="152" y="306"/>
                    </a:lnTo>
                    <a:lnTo>
                      <a:pt x="146" y="310"/>
                    </a:lnTo>
                    <a:lnTo>
                      <a:pt x="142" y="314"/>
                    </a:lnTo>
                    <a:lnTo>
                      <a:pt x="142" y="314"/>
                    </a:lnTo>
                    <a:lnTo>
                      <a:pt x="142" y="326"/>
                    </a:lnTo>
                    <a:lnTo>
                      <a:pt x="140" y="338"/>
                    </a:lnTo>
                    <a:lnTo>
                      <a:pt x="138" y="350"/>
                    </a:lnTo>
                    <a:lnTo>
                      <a:pt x="140" y="356"/>
                    </a:lnTo>
                    <a:lnTo>
                      <a:pt x="142" y="360"/>
                    </a:lnTo>
                    <a:lnTo>
                      <a:pt x="142" y="360"/>
                    </a:lnTo>
                    <a:lnTo>
                      <a:pt x="206" y="360"/>
                    </a:lnTo>
                    <a:lnTo>
                      <a:pt x="206" y="360"/>
                    </a:lnTo>
                    <a:lnTo>
                      <a:pt x="214" y="352"/>
                    </a:lnTo>
                    <a:lnTo>
                      <a:pt x="222" y="346"/>
                    </a:lnTo>
                    <a:lnTo>
                      <a:pt x="228" y="342"/>
                    </a:lnTo>
                    <a:lnTo>
                      <a:pt x="234" y="342"/>
                    </a:lnTo>
                    <a:lnTo>
                      <a:pt x="242" y="340"/>
                    </a:lnTo>
                    <a:lnTo>
                      <a:pt x="252" y="342"/>
                    </a:lnTo>
                    <a:lnTo>
                      <a:pt x="252" y="342"/>
                    </a:lnTo>
                    <a:lnTo>
                      <a:pt x="256" y="348"/>
                    </a:lnTo>
                    <a:lnTo>
                      <a:pt x="260" y="350"/>
                    </a:lnTo>
                    <a:lnTo>
                      <a:pt x="266" y="356"/>
                    </a:lnTo>
                    <a:lnTo>
                      <a:pt x="274" y="360"/>
                    </a:lnTo>
                    <a:lnTo>
                      <a:pt x="274" y="360"/>
                    </a:lnTo>
                    <a:lnTo>
                      <a:pt x="282" y="378"/>
                    </a:lnTo>
                    <a:lnTo>
                      <a:pt x="282" y="378"/>
                    </a:lnTo>
                    <a:lnTo>
                      <a:pt x="290" y="422"/>
                    </a:lnTo>
                    <a:lnTo>
                      <a:pt x="290" y="422"/>
                    </a:lnTo>
                    <a:lnTo>
                      <a:pt x="300" y="436"/>
                    </a:lnTo>
                    <a:lnTo>
                      <a:pt x="314" y="448"/>
                    </a:lnTo>
                    <a:lnTo>
                      <a:pt x="330" y="460"/>
                    </a:lnTo>
                    <a:lnTo>
                      <a:pt x="340" y="464"/>
                    </a:lnTo>
                    <a:lnTo>
                      <a:pt x="352" y="468"/>
                    </a:lnTo>
                    <a:lnTo>
                      <a:pt x="352" y="468"/>
                    </a:lnTo>
                    <a:lnTo>
                      <a:pt x="372" y="502"/>
                    </a:lnTo>
                    <a:lnTo>
                      <a:pt x="372" y="502"/>
                    </a:lnTo>
                    <a:lnTo>
                      <a:pt x="368" y="502"/>
                    </a:lnTo>
                    <a:lnTo>
                      <a:pt x="362" y="504"/>
                    </a:lnTo>
                    <a:lnTo>
                      <a:pt x="354" y="512"/>
                    </a:lnTo>
                    <a:lnTo>
                      <a:pt x="346" y="520"/>
                    </a:lnTo>
                    <a:lnTo>
                      <a:pt x="340" y="526"/>
                    </a:lnTo>
                    <a:lnTo>
                      <a:pt x="340" y="526"/>
                    </a:lnTo>
                    <a:lnTo>
                      <a:pt x="336" y="534"/>
                    </a:lnTo>
                    <a:lnTo>
                      <a:pt x="328" y="540"/>
                    </a:lnTo>
                    <a:lnTo>
                      <a:pt x="312" y="554"/>
                    </a:lnTo>
                    <a:lnTo>
                      <a:pt x="296" y="564"/>
                    </a:lnTo>
                    <a:lnTo>
                      <a:pt x="280" y="570"/>
                    </a:lnTo>
                    <a:lnTo>
                      <a:pt x="280" y="570"/>
                    </a:lnTo>
                    <a:lnTo>
                      <a:pt x="266" y="582"/>
                    </a:lnTo>
                    <a:lnTo>
                      <a:pt x="254" y="592"/>
                    </a:lnTo>
                    <a:lnTo>
                      <a:pt x="244" y="606"/>
                    </a:lnTo>
                    <a:lnTo>
                      <a:pt x="234" y="620"/>
                    </a:lnTo>
                    <a:lnTo>
                      <a:pt x="234" y="620"/>
                    </a:lnTo>
                    <a:lnTo>
                      <a:pt x="202" y="650"/>
                    </a:lnTo>
                    <a:lnTo>
                      <a:pt x="190" y="662"/>
                    </a:lnTo>
                    <a:lnTo>
                      <a:pt x="182" y="676"/>
                    </a:lnTo>
                    <a:lnTo>
                      <a:pt x="176" y="690"/>
                    </a:lnTo>
                    <a:lnTo>
                      <a:pt x="176" y="708"/>
                    </a:lnTo>
                    <a:lnTo>
                      <a:pt x="180" y="730"/>
                    </a:lnTo>
                    <a:lnTo>
                      <a:pt x="190" y="756"/>
                    </a:lnTo>
                    <a:lnTo>
                      <a:pt x="190" y="756"/>
                    </a:lnTo>
                    <a:lnTo>
                      <a:pt x="192" y="768"/>
                    </a:lnTo>
                    <a:lnTo>
                      <a:pt x="192" y="768"/>
                    </a:lnTo>
                    <a:close/>
                  </a:path>
                </a:pathLst>
              </a:custGeom>
              <a:solidFill>
                <a:srgbClr val="A3A3E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0" name="Freeform 32"/>
              <p:cNvSpPr/>
              <p:nvPr/>
            </p:nvSpPr>
            <p:spPr>
              <a:xfrm>
                <a:off x="675" y="1405"/>
                <a:ext cx="4950" cy="3790"/>
              </a:xfrm>
              <a:custGeom>
                <a:avLst/>
                <a:gdLst/>
                <a:ahLst/>
                <a:cxnLst>
                  <a:cxn ang="0">
                    <a:pos x="1348" y="1486"/>
                  </a:cxn>
                  <a:cxn ang="0">
                    <a:pos x="1296" y="1480"/>
                  </a:cxn>
                  <a:cxn ang="0">
                    <a:pos x="1206" y="1418"/>
                  </a:cxn>
                  <a:cxn ang="0">
                    <a:pos x="1068" y="1416"/>
                  </a:cxn>
                  <a:cxn ang="0">
                    <a:pos x="938" y="1464"/>
                  </a:cxn>
                  <a:cxn ang="0">
                    <a:pos x="842" y="1464"/>
                  </a:cxn>
                  <a:cxn ang="0">
                    <a:pos x="720" y="1458"/>
                  </a:cxn>
                  <a:cxn ang="0">
                    <a:pos x="664" y="1408"/>
                  </a:cxn>
                  <a:cxn ang="0">
                    <a:pos x="580" y="1446"/>
                  </a:cxn>
                  <a:cxn ang="0">
                    <a:pos x="528" y="1412"/>
                  </a:cxn>
                  <a:cxn ang="0">
                    <a:pos x="420" y="1446"/>
                  </a:cxn>
                  <a:cxn ang="0">
                    <a:pos x="332" y="1490"/>
                  </a:cxn>
                  <a:cxn ang="0">
                    <a:pos x="278" y="1444"/>
                  </a:cxn>
                  <a:cxn ang="0">
                    <a:pos x="256" y="1350"/>
                  </a:cxn>
                  <a:cxn ang="0">
                    <a:pos x="190" y="1318"/>
                  </a:cxn>
                  <a:cxn ang="0">
                    <a:pos x="112" y="1224"/>
                  </a:cxn>
                  <a:cxn ang="0">
                    <a:pos x="98" y="1128"/>
                  </a:cxn>
                  <a:cxn ang="0">
                    <a:pos x="36" y="1054"/>
                  </a:cxn>
                  <a:cxn ang="0">
                    <a:pos x="86" y="920"/>
                  </a:cxn>
                  <a:cxn ang="0">
                    <a:pos x="20" y="884"/>
                  </a:cxn>
                  <a:cxn ang="0">
                    <a:pos x="0" y="864"/>
                  </a:cxn>
                  <a:cxn ang="0">
                    <a:pos x="8" y="798"/>
                  </a:cxn>
                  <a:cxn ang="0">
                    <a:pos x="106" y="726"/>
                  </a:cxn>
                  <a:cxn ang="0">
                    <a:pos x="236" y="732"/>
                  </a:cxn>
                  <a:cxn ang="0">
                    <a:pos x="308" y="746"/>
                  </a:cxn>
                  <a:cxn ang="0">
                    <a:pos x="418" y="684"/>
                  </a:cxn>
                  <a:cxn ang="0">
                    <a:pos x="510" y="688"/>
                  </a:cxn>
                  <a:cxn ang="0">
                    <a:pos x="638" y="620"/>
                  </a:cxn>
                  <a:cxn ang="0">
                    <a:pos x="708" y="536"/>
                  </a:cxn>
                  <a:cxn ang="0">
                    <a:pos x="728" y="392"/>
                  </a:cxn>
                  <a:cxn ang="0">
                    <a:pos x="772" y="326"/>
                  </a:cxn>
                  <a:cxn ang="0">
                    <a:pos x="904" y="356"/>
                  </a:cxn>
                  <a:cxn ang="0">
                    <a:pos x="926" y="302"/>
                  </a:cxn>
                  <a:cxn ang="0">
                    <a:pos x="1008" y="172"/>
                  </a:cxn>
                  <a:cxn ang="0">
                    <a:pos x="1092" y="186"/>
                  </a:cxn>
                  <a:cxn ang="0">
                    <a:pos x="1196" y="202"/>
                  </a:cxn>
                  <a:cxn ang="0">
                    <a:pos x="1246" y="76"/>
                  </a:cxn>
                  <a:cxn ang="0">
                    <a:pos x="1352" y="36"/>
                  </a:cxn>
                  <a:cxn ang="0">
                    <a:pos x="1426" y="22"/>
                  </a:cxn>
                  <a:cxn ang="0">
                    <a:pos x="1568" y="164"/>
                  </a:cxn>
                  <a:cxn ang="0">
                    <a:pos x="1612" y="320"/>
                  </a:cxn>
                  <a:cxn ang="0">
                    <a:pos x="1568" y="390"/>
                  </a:cxn>
                  <a:cxn ang="0">
                    <a:pos x="1614" y="488"/>
                  </a:cxn>
                  <a:cxn ang="0">
                    <a:pos x="1778" y="526"/>
                  </a:cxn>
                  <a:cxn ang="0">
                    <a:pos x="1918" y="628"/>
                  </a:cxn>
                  <a:cxn ang="0">
                    <a:pos x="1974" y="736"/>
                  </a:cxn>
                  <a:cxn ang="0">
                    <a:pos x="1952" y="832"/>
                  </a:cxn>
                  <a:cxn ang="0">
                    <a:pos x="1878" y="908"/>
                  </a:cxn>
                  <a:cxn ang="0">
                    <a:pos x="1774" y="980"/>
                  </a:cxn>
                  <a:cxn ang="0">
                    <a:pos x="1672" y="1034"/>
                  </a:cxn>
                  <a:cxn ang="0">
                    <a:pos x="1646" y="1106"/>
                  </a:cxn>
                  <a:cxn ang="0">
                    <a:pos x="1580" y="1194"/>
                  </a:cxn>
                  <a:cxn ang="0">
                    <a:pos x="1396" y="1236"/>
                  </a:cxn>
                  <a:cxn ang="0">
                    <a:pos x="1404" y="1294"/>
                  </a:cxn>
                  <a:cxn ang="0">
                    <a:pos x="1474" y="1370"/>
                  </a:cxn>
                  <a:cxn ang="0">
                    <a:pos x="1434" y="1426"/>
                  </a:cxn>
                  <a:cxn ang="0">
                    <a:pos x="1450" y="1504"/>
                  </a:cxn>
                </a:cxnLst>
                <a:rect l="0" t="0" r="0" b="0"/>
                <a:pathLst>
                  <a:path w="1980" h="1516">
                    <a:moveTo>
                      <a:pt x="1416" y="1516"/>
                    </a:moveTo>
                    <a:lnTo>
                      <a:pt x="1416" y="1516"/>
                    </a:lnTo>
                    <a:lnTo>
                      <a:pt x="1402" y="1508"/>
                    </a:lnTo>
                    <a:lnTo>
                      <a:pt x="1402" y="1508"/>
                    </a:lnTo>
                    <a:lnTo>
                      <a:pt x="1378" y="1484"/>
                    </a:lnTo>
                    <a:lnTo>
                      <a:pt x="1378" y="1484"/>
                    </a:lnTo>
                    <a:lnTo>
                      <a:pt x="1362" y="1484"/>
                    </a:lnTo>
                    <a:lnTo>
                      <a:pt x="1352" y="1484"/>
                    </a:lnTo>
                    <a:lnTo>
                      <a:pt x="1348" y="1486"/>
                    </a:lnTo>
                    <a:lnTo>
                      <a:pt x="1346" y="1488"/>
                    </a:lnTo>
                    <a:lnTo>
                      <a:pt x="1340" y="1502"/>
                    </a:lnTo>
                    <a:lnTo>
                      <a:pt x="1340" y="1502"/>
                    </a:lnTo>
                    <a:lnTo>
                      <a:pt x="1330" y="1498"/>
                    </a:lnTo>
                    <a:lnTo>
                      <a:pt x="1330" y="1498"/>
                    </a:lnTo>
                    <a:lnTo>
                      <a:pt x="1304" y="1500"/>
                    </a:lnTo>
                    <a:lnTo>
                      <a:pt x="1304" y="1500"/>
                    </a:lnTo>
                    <a:lnTo>
                      <a:pt x="1298" y="1490"/>
                    </a:lnTo>
                    <a:lnTo>
                      <a:pt x="1296" y="1480"/>
                    </a:lnTo>
                    <a:lnTo>
                      <a:pt x="1294" y="1466"/>
                    </a:lnTo>
                    <a:lnTo>
                      <a:pt x="1294" y="1466"/>
                    </a:lnTo>
                    <a:lnTo>
                      <a:pt x="1276" y="1458"/>
                    </a:lnTo>
                    <a:lnTo>
                      <a:pt x="1276" y="1458"/>
                    </a:lnTo>
                    <a:lnTo>
                      <a:pt x="1252" y="1438"/>
                    </a:lnTo>
                    <a:lnTo>
                      <a:pt x="1242" y="1430"/>
                    </a:lnTo>
                    <a:lnTo>
                      <a:pt x="1230" y="1424"/>
                    </a:lnTo>
                    <a:lnTo>
                      <a:pt x="1218" y="1420"/>
                    </a:lnTo>
                    <a:lnTo>
                      <a:pt x="1206" y="1418"/>
                    </a:lnTo>
                    <a:lnTo>
                      <a:pt x="1194" y="1418"/>
                    </a:lnTo>
                    <a:lnTo>
                      <a:pt x="1180" y="1422"/>
                    </a:lnTo>
                    <a:lnTo>
                      <a:pt x="1180" y="1422"/>
                    </a:lnTo>
                    <a:lnTo>
                      <a:pt x="1142" y="1428"/>
                    </a:lnTo>
                    <a:lnTo>
                      <a:pt x="1122" y="1428"/>
                    </a:lnTo>
                    <a:lnTo>
                      <a:pt x="1104" y="1428"/>
                    </a:lnTo>
                    <a:lnTo>
                      <a:pt x="1104" y="1428"/>
                    </a:lnTo>
                    <a:lnTo>
                      <a:pt x="1068" y="1416"/>
                    </a:lnTo>
                    <a:lnTo>
                      <a:pt x="1068" y="1416"/>
                    </a:lnTo>
                    <a:lnTo>
                      <a:pt x="1038" y="1416"/>
                    </a:lnTo>
                    <a:lnTo>
                      <a:pt x="1038" y="1416"/>
                    </a:lnTo>
                    <a:lnTo>
                      <a:pt x="1018" y="1426"/>
                    </a:lnTo>
                    <a:lnTo>
                      <a:pt x="1000" y="1436"/>
                    </a:lnTo>
                    <a:lnTo>
                      <a:pt x="984" y="1450"/>
                    </a:lnTo>
                    <a:lnTo>
                      <a:pt x="978" y="1458"/>
                    </a:lnTo>
                    <a:lnTo>
                      <a:pt x="972" y="1466"/>
                    </a:lnTo>
                    <a:lnTo>
                      <a:pt x="972" y="1466"/>
                    </a:lnTo>
                    <a:lnTo>
                      <a:pt x="938" y="1464"/>
                    </a:lnTo>
                    <a:lnTo>
                      <a:pt x="938" y="1464"/>
                    </a:lnTo>
                    <a:lnTo>
                      <a:pt x="906" y="1450"/>
                    </a:lnTo>
                    <a:lnTo>
                      <a:pt x="906" y="1450"/>
                    </a:lnTo>
                    <a:lnTo>
                      <a:pt x="884" y="1450"/>
                    </a:lnTo>
                    <a:lnTo>
                      <a:pt x="876" y="1452"/>
                    </a:lnTo>
                    <a:lnTo>
                      <a:pt x="870" y="1458"/>
                    </a:lnTo>
                    <a:lnTo>
                      <a:pt x="870" y="1458"/>
                    </a:lnTo>
                    <a:lnTo>
                      <a:pt x="842" y="1464"/>
                    </a:lnTo>
                    <a:lnTo>
                      <a:pt x="842" y="1464"/>
                    </a:lnTo>
                    <a:lnTo>
                      <a:pt x="826" y="1466"/>
                    </a:lnTo>
                    <a:lnTo>
                      <a:pt x="814" y="1470"/>
                    </a:lnTo>
                    <a:lnTo>
                      <a:pt x="802" y="1476"/>
                    </a:lnTo>
                    <a:lnTo>
                      <a:pt x="788" y="1480"/>
                    </a:lnTo>
                    <a:lnTo>
                      <a:pt x="788" y="1480"/>
                    </a:lnTo>
                    <a:lnTo>
                      <a:pt x="776" y="1480"/>
                    </a:lnTo>
                    <a:lnTo>
                      <a:pt x="764" y="1476"/>
                    </a:lnTo>
                    <a:lnTo>
                      <a:pt x="740" y="1468"/>
                    </a:lnTo>
                    <a:lnTo>
                      <a:pt x="720" y="1458"/>
                    </a:lnTo>
                    <a:lnTo>
                      <a:pt x="708" y="1448"/>
                    </a:lnTo>
                    <a:lnTo>
                      <a:pt x="708" y="1448"/>
                    </a:lnTo>
                    <a:lnTo>
                      <a:pt x="706" y="1428"/>
                    </a:lnTo>
                    <a:lnTo>
                      <a:pt x="704" y="1424"/>
                    </a:lnTo>
                    <a:lnTo>
                      <a:pt x="702" y="1420"/>
                    </a:lnTo>
                    <a:lnTo>
                      <a:pt x="694" y="1414"/>
                    </a:lnTo>
                    <a:lnTo>
                      <a:pt x="684" y="1406"/>
                    </a:lnTo>
                    <a:lnTo>
                      <a:pt x="684" y="1406"/>
                    </a:lnTo>
                    <a:lnTo>
                      <a:pt x="664" y="1408"/>
                    </a:lnTo>
                    <a:lnTo>
                      <a:pt x="658" y="1408"/>
                    </a:lnTo>
                    <a:lnTo>
                      <a:pt x="654" y="1410"/>
                    </a:lnTo>
                    <a:lnTo>
                      <a:pt x="646" y="1418"/>
                    </a:lnTo>
                    <a:lnTo>
                      <a:pt x="634" y="1434"/>
                    </a:lnTo>
                    <a:lnTo>
                      <a:pt x="634" y="1434"/>
                    </a:lnTo>
                    <a:lnTo>
                      <a:pt x="618" y="1438"/>
                    </a:lnTo>
                    <a:lnTo>
                      <a:pt x="602" y="1440"/>
                    </a:lnTo>
                    <a:lnTo>
                      <a:pt x="586" y="1442"/>
                    </a:lnTo>
                    <a:lnTo>
                      <a:pt x="580" y="1446"/>
                    </a:lnTo>
                    <a:lnTo>
                      <a:pt x="572" y="1448"/>
                    </a:lnTo>
                    <a:lnTo>
                      <a:pt x="572" y="1448"/>
                    </a:lnTo>
                    <a:lnTo>
                      <a:pt x="566" y="1448"/>
                    </a:lnTo>
                    <a:lnTo>
                      <a:pt x="566" y="1448"/>
                    </a:lnTo>
                    <a:lnTo>
                      <a:pt x="562" y="1438"/>
                    </a:lnTo>
                    <a:lnTo>
                      <a:pt x="562" y="1438"/>
                    </a:lnTo>
                    <a:lnTo>
                      <a:pt x="550" y="1428"/>
                    </a:lnTo>
                    <a:lnTo>
                      <a:pt x="540" y="1420"/>
                    </a:lnTo>
                    <a:lnTo>
                      <a:pt x="528" y="1412"/>
                    </a:lnTo>
                    <a:lnTo>
                      <a:pt x="516" y="1406"/>
                    </a:lnTo>
                    <a:lnTo>
                      <a:pt x="504" y="1400"/>
                    </a:lnTo>
                    <a:lnTo>
                      <a:pt x="492" y="1398"/>
                    </a:lnTo>
                    <a:lnTo>
                      <a:pt x="482" y="1396"/>
                    </a:lnTo>
                    <a:lnTo>
                      <a:pt x="470" y="1398"/>
                    </a:lnTo>
                    <a:lnTo>
                      <a:pt x="470" y="1398"/>
                    </a:lnTo>
                    <a:lnTo>
                      <a:pt x="448" y="1414"/>
                    </a:lnTo>
                    <a:lnTo>
                      <a:pt x="432" y="1428"/>
                    </a:lnTo>
                    <a:lnTo>
                      <a:pt x="420" y="1446"/>
                    </a:lnTo>
                    <a:lnTo>
                      <a:pt x="408" y="1468"/>
                    </a:lnTo>
                    <a:lnTo>
                      <a:pt x="408" y="1468"/>
                    </a:lnTo>
                    <a:lnTo>
                      <a:pt x="398" y="1480"/>
                    </a:lnTo>
                    <a:lnTo>
                      <a:pt x="388" y="1488"/>
                    </a:lnTo>
                    <a:lnTo>
                      <a:pt x="376" y="1494"/>
                    </a:lnTo>
                    <a:lnTo>
                      <a:pt x="362" y="1498"/>
                    </a:lnTo>
                    <a:lnTo>
                      <a:pt x="362" y="1498"/>
                    </a:lnTo>
                    <a:lnTo>
                      <a:pt x="332" y="1490"/>
                    </a:lnTo>
                    <a:lnTo>
                      <a:pt x="332" y="1490"/>
                    </a:lnTo>
                    <a:lnTo>
                      <a:pt x="322" y="1484"/>
                    </a:lnTo>
                    <a:lnTo>
                      <a:pt x="318" y="1482"/>
                    </a:lnTo>
                    <a:lnTo>
                      <a:pt x="312" y="1482"/>
                    </a:lnTo>
                    <a:lnTo>
                      <a:pt x="312" y="1482"/>
                    </a:lnTo>
                    <a:lnTo>
                      <a:pt x="308" y="1472"/>
                    </a:lnTo>
                    <a:lnTo>
                      <a:pt x="304" y="1464"/>
                    </a:lnTo>
                    <a:lnTo>
                      <a:pt x="298" y="1456"/>
                    </a:lnTo>
                    <a:lnTo>
                      <a:pt x="292" y="1452"/>
                    </a:lnTo>
                    <a:lnTo>
                      <a:pt x="278" y="1444"/>
                    </a:lnTo>
                    <a:lnTo>
                      <a:pt x="264" y="1438"/>
                    </a:lnTo>
                    <a:lnTo>
                      <a:pt x="264" y="1438"/>
                    </a:lnTo>
                    <a:lnTo>
                      <a:pt x="252" y="1420"/>
                    </a:lnTo>
                    <a:lnTo>
                      <a:pt x="252" y="1420"/>
                    </a:lnTo>
                    <a:lnTo>
                      <a:pt x="252" y="1378"/>
                    </a:lnTo>
                    <a:lnTo>
                      <a:pt x="252" y="1378"/>
                    </a:lnTo>
                    <a:lnTo>
                      <a:pt x="256" y="1372"/>
                    </a:lnTo>
                    <a:lnTo>
                      <a:pt x="256" y="1364"/>
                    </a:lnTo>
                    <a:lnTo>
                      <a:pt x="256" y="1350"/>
                    </a:lnTo>
                    <a:lnTo>
                      <a:pt x="256" y="1350"/>
                    </a:lnTo>
                    <a:lnTo>
                      <a:pt x="250" y="1340"/>
                    </a:lnTo>
                    <a:lnTo>
                      <a:pt x="244" y="1332"/>
                    </a:lnTo>
                    <a:lnTo>
                      <a:pt x="234" y="1326"/>
                    </a:lnTo>
                    <a:lnTo>
                      <a:pt x="226" y="1324"/>
                    </a:lnTo>
                    <a:lnTo>
                      <a:pt x="206" y="1322"/>
                    </a:lnTo>
                    <a:lnTo>
                      <a:pt x="198" y="1320"/>
                    </a:lnTo>
                    <a:lnTo>
                      <a:pt x="190" y="1318"/>
                    </a:lnTo>
                    <a:lnTo>
                      <a:pt x="190" y="1318"/>
                    </a:lnTo>
                    <a:lnTo>
                      <a:pt x="174" y="1302"/>
                    </a:lnTo>
                    <a:lnTo>
                      <a:pt x="174" y="1302"/>
                    </a:lnTo>
                    <a:lnTo>
                      <a:pt x="150" y="1258"/>
                    </a:lnTo>
                    <a:lnTo>
                      <a:pt x="150" y="1258"/>
                    </a:lnTo>
                    <a:lnTo>
                      <a:pt x="114" y="1250"/>
                    </a:lnTo>
                    <a:lnTo>
                      <a:pt x="114" y="1250"/>
                    </a:lnTo>
                    <a:lnTo>
                      <a:pt x="112" y="1242"/>
                    </a:lnTo>
                    <a:lnTo>
                      <a:pt x="112" y="1232"/>
                    </a:lnTo>
                    <a:lnTo>
                      <a:pt x="112" y="1224"/>
                    </a:lnTo>
                    <a:lnTo>
                      <a:pt x="114" y="1216"/>
                    </a:lnTo>
                    <a:lnTo>
                      <a:pt x="120" y="1200"/>
                    </a:lnTo>
                    <a:lnTo>
                      <a:pt x="126" y="1186"/>
                    </a:lnTo>
                    <a:lnTo>
                      <a:pt x="126" y="1186"/>
                    </a:lnTo>
                    <a:lnTo>
                      <a:pt x="124" y="1174"/>
                    </a:lnTo>
                    <a:lnTo>
                      <a:pt x="122" y="1162"/>
                    </a:lnTo>
                    <a:lnTo>
                      <a:pt x="118" y="1152"/>
                    </a:lnTo>
                    <a:lnTo>
                      <a:pt x="112" y="1144"/>
                    </a:lnTo>
                    <a:lnTo>
                      <a:pt x="98" y="1128"/>
                    </a:lnTo>
                    <a:lnTo>
                      <a:pt x="84" y="1114"/>
                    </a:lnTo>
                    <a:lnTo>
                      <a:pt x="84" y="1114"/>
                    </a:lnTo>
                    <a:lnTo>
                      <a:pt x="38" y="1092"/>
                    </a:lnTo>
                    <a:lnTo>
                      <a:pt x="38" y="1092"/>
                    </a:lnTo>
                    <a:lnTo>
                      <a:pt x="32" y="1084"/>
                    </a:lnTo>
                    <a:lnTo>
                      <a:pt x="32" y="1084"/>
                    </a:lnTo>
                    <a:lnTo>
                      <a:pt x="32" y="1062"/>
                    </a:lnTo>
                    <a:lnTo>
                      <a:pt x="32" y="1056"/>
                    </a:lnTo>
                    <a:lnTo>
                      <a:pt x="36" y="1054"/>
                    </a:lnTo>
                    <a:lnTo>
                      <a:pt x="40" y="1050"/>
                    </a:lnTo>
                    <a:lnTo>
                      <a:pt x="46" y="1048"/>
                    </a:lnTo>
                    <a:lnTo>
                      <a:pt x="66" y="1038"/>
                    </a:lnTo>
                    <a:lnTo>
                      <a:pt x="66" y="1038"/>
                    </a:lnTo>
                    <a:lnTo>
                      <a:pt x="78" y="1028"/>
                    </a:lnTo>
                    <a:lnTo>
                      <a:pt x="82" y="1024"/>
                    </a:lnTo>
                    <a:lnTo>
                      <a:pt x="86" y="1018"/>
                    </a:lnTo>
                    <a:lnTo>
                      <a:pt x="86" y="1018"/>
                    </a:lnTo>
                    <a:lnTo>
                      <a:pt x="86" y="920"/>
                    </a:lnTo>
                    <a:lnTo>
                      <a:pt x="86" y="920"/>
                    </a:lnTo>
                    <a:lnTo>
                      <a:pt x="82" y="904"/>
                    </a:lnTo>
                    <a:lnTo>
                      <a:pt x="76" y="894"/>
                    </a:lnTo>
                    <a:lnTo>
                      <a:pt x="68" y="888"/>
                    </a:lnTo>
                    <a:lnTo>
                      <a:pt x="60" y="886"/>
                    </a:lnTo>
                    <a:lnTo>
                      <a:pt x="50" y="884"/>
                    </a:lnTo>
                    <a:lnTo>
                      <a:pt x="40" y="884"/>
                    </a:lnTo>
                    <a:lnTo>
                      <a:pt x="20" y="884"/>
                    </a:lnTo>
                    <a:lnTo>
                      <a:pt x="20" y="884"/>
                    </a:lnTo>
                    <a:lnTo>
                      <a:pt x="14" y="888"/>
                    </a:lnTo>
                    <a:lnTo>
                      <a:pt x="10" y="894"/>
                    </a:lnTo>
                    <a:lnTo>
                      <a:pt x="10" y="894"/>
                    </a:lnTo>
                    <a:lnTo>
                      <a:pt x="8" y="894"/>
                    </a:lnTo>
                    <a:lnTo>
                      <a:pt x="8" y="898"/>
                    </a:lnTo>
                    <a:lnTo>
                      <a:pt x="8" y="898"/>
                    </a:lnTo>
                    <a:lnTo>
                      <a:pt x="2" y="882"/>
                    </a:lnTo>
                    <a:lnTo>
                      <a:pt x="0" y="872"/>
                    </a:lnTo>
                    <a:lnTo>
                      <a:pt x="0" y="864"/>
                    </a:lnTo>
                    <a:lnTo>
                      <a:pt x="2" y="856"/>
                    </a:lnTo>
                    <a:lnTo>
                      <a:pt x="2" y="856"/>
                    </a:lnTo>
                    <a:lnTo>
                      <a:pt x="26" y="844"/>
                    </a:lnTo>
                    <a:lnTo>
                      <a:pt x="26" y="844"/>
                    </a:lnTo>
                    <a:lnTo>
                      <a:pt x="26" y="820"/>
                    </a:lnTo>
                    <a:lnTo>
                      <a:pt x="26" y="820"/>
                    </a:lnTo>
                    <a:lnTo>
                      <a:pt x="18" y="808"/>
                    </a:lnTo>
                    <a:lnTo>
                      <a:pt x="12" y="802"/>
                    </a:lnTo>
                    <a:lnTo>
                      <a:pt x="8" y="798"/>
                    </a:lnTo>
                    <a:lnTo>
                      <a:pt x="8" y="796"/>
                    </a:lnTo>
                    <a:lnTo>
                      <a:pt x="16" y="792"/>
                    </a:lnTo>
                    <a:lnTo>
                      <a:pt x="26" y="786"/>
                    </a:lnTo>
                    <a:lnTo>
                      <a:pt x="40" y="778"/>
                    </a:lnTo>
                    <a:lnTo>
                      <a:pt x="40" y="778"/>
                    </a:lnTo>
                    <a:lnTo>
                      <a:pt x="64" y="742"/>
                    </a:lnTo>
                    <a:lnTo>
                      <a:pt x="64" y="742"/>
                    </a:lnTo>
                    <a:lnTo>
                      <a:pt x="106" y="726"/>
                    </a:lnTo>
                    <a:lnTo>
                      <a:pt x="106" y="726"/>
                    </a:lnTo>
                    <a:lnTo>
                      <a:pt x="136" y="724"/>
                    </a:lnTo>
                    <a:lnTo>
                      <a:pt x="160" y="722"/>
                    </a:lnTo>
                    <a:lnTo>
                      <a:pt x="186" y="716"/>
                    </a:lnTo>
                    <a:lnTo>
                      <a:pt x="214" y="704"/>
                    </a:lnTo>
                    <a:lnTo>
                      <a:pt x="214" y="704"/>
                    </a:lnTo>
                    <a:lnTo>
                      <a:pt x="232" y="704"/>
                    </a:lnTo>
                    <a:lnTo>
                      <a:pt x="232" y="704"/>
                    </a:lnTo>
                    <a:lnTo>
                      <a:pt x="232" y="716"/>
                    </a:lnTo>
                    <a:lnTo>
                      <a:pt x="236" y="732"/>
                    </a:lnTo>
                    <a:lnTo>
                      <a:pt x="240" y="738"/>
                    </a:lnTo>
                    <a:lnTo>
                      <a:pt x="246" y="746"/>
                    </a:lnTo>
                    <a:lnTo>
                      <a:pt x="254" y="752"/>
                    </a:lnTo>
                    <a:lnTo>
                      <a:pt x="262" y="756"/>
                    </a:lnTo>
                    <a:lnTo>
                      <a:pt x="262" y="756"/>
                    </a:lnTo>
                    <a:lnTo>
                      <a:pt x="274" y="756"/>
                    </a:lnTo>
                    <a:lnTo>
                      <a:pt x="284" y="754"/>
                    </a:lnTo>
                    <a:lnTo>
                      <a:pt x="296" y="752"/>
                    </a:lnTo>
                    <a:lnTo>
                      <a:pt x="308" y="746"/>
                    </a:lnTo>
                    <a:lnTo>
                      <a:pt x="308" y="746"/>
                    </a:lnTo>
                    <a:lnTo>
                      <a:pt x="338" y="706"/>
                    </a:lnTo>
                    <a:lnTo>
                      <a:pt x="338" y="706"/>
                    </a:lnTo>
                    <a:lnTo>
                      <a:pt x="362" y="708"/>
                    </a:lnTo>
                    <a:lnTo>
                      <a:pt x="374" y="708"/>
                    </a:lnTo>
                    <a:lnTo>
                      <a:pt x="388" y="706"/>
                    </a:lnTo>
                    <a:lnTo>
                      <a:pt x="388" y="706"/>
                    </a:lnTo>
                    <a:lnTo>
                      <a:pt x="402" y="694"/>
                    </a:lnTo>
                    <a:lnTo>
                      <a:pt x="418" y="684"/>
                    </a:lnTo>
                    <a:lnTo>
                      <a:pt x="418" y="684"/>
                    </a:lnTo>
                    <a:lnTo>
                      <a:pt x="436" y="682"/>
                    </a:lnTo>
                    <a:lnTo>
                      <a:pt x="436" y="682"/>
                    </a:lnTo>
                    <a:lnTo>
                      <a:pt x="458" y="690"/>
                    </a:lnTo>
                    <a:lnTo>
                      <a:pt x="472" y="694"/>
                    </a:lnTo>
                    <a:lnTo>
                      <a:pt x="488" y="696"/>
                    </a:lnTo>
                    <a:lnTo>
                      <a:pt x="488" y="696"/>
                    </a:lnTo>
                    <a:lnTo>
                      <a:pt x="498" y="692"/>
                    </a:lnTo>
                    <a:lnTo>
                      <a:pt x="510" y="688"/>
                    </a:lnTo>
                    <a:lnTo>
                      <a:pt x="536" y="686"/>
                    </a:lnTo>
                    <a:lnTo>
                      <a:pt x="562" y="682"/>
                    </a:lnTo>
                    <a:lnTo>
                      <a:pt x="576" y="678"/>
                    </a:lnTo>
                    <a:lnTo>
                      <a:pt x="588" y="674"/>
                    </a:lnTo>
                    <a:lnTo>
                      <a:pt x="588" y="674"/>
                    </a:lnTo>
                    <a:lnTo>
                      <a:pt x="628" y="650"/>
                    </a:lnTo>
                    <a:lnTo>
                      <a:pt x="628" y="650"/>
                    </a:lnTo>
                    <a:lnTo>
                      <a:pt x="638" y="620"/>
                    </a:lnTo>
                    <a:lnTo>
                      <a:pt x="638" y="620"/>
                    </a:lnTo>
                    <a:lnTo>
                      <a:pt x="648" y="616"/>
                    </a:lnTo>
                    <a:lnTo>
                      <a:pt x="656" y="608"/>
                    </a:lnTo>
                    <a:lnTo>
                      <a:pt x="662" y="600"/>
                    </a:lnTo>
                    <a:lnTo>
                      <a:pt x="668" y="590"/>
                    </a:lnTo>
                    <a:lnTo>
                      <a:pt x="676" y="568"/>
                    </a:lnTo>
                    <a:lnTo>
                      <a:pt x="682" y="550"/>
                    </a:lnTo>
                    <a:lnTo>
                      <a:pt x="682" y="550"/>
                    </a:lnTo>
                    <a:lnTo>
                      <a:pt x="700" y="542"/>
                    </a:lnTo>
                    <a:lnTo>
                      <a:pt x="708" y="536"/>
                    </a:lnTo>
                    <a:lnTo>
                      <a:pt x="716" y="528"/>
                    </a:lnTo>
                    <a:lnTo>
                      <a:pt x="716" y="528"/>
                    </a:lnTo>
                    <a:lnTo>
                      <a:pt x="730" y="496"/>
                    </a:lnTo>
                    <a:lnTo>
                      <a:pt x="730" y="496"/>
                    </a:lnTo>
                    <a:lnTo>
                      <a:pt x="732" y="438"/>
                    </a:lnTo>
                    <a:lnTo>
                      <a:pt x="732" y="438"/>
                    </a:lnTo>
                    <a:lnTo>
                      <a:pt x="726" y="414"/>
                    </a:lnTo>
                    <a:lnTo>
                      <a:pt x="726" y="414"/>
                    </a:lnTo>
                    <a:lnTo>
                      <a:pt x="728" y="392"/>
                    </a:lnTo>
                    <a:lnTo>
                      <a:pt x="732" y="370"/>
                    </a:lnTo>
                    <a:lnTo>
                      <a:pt x="732" y="358"/>
                    </a:lnTo>
                    <a:lnTo>
                      <a:pt x="732" y="350"/>
                    </a:lnTo>
                    <a:lnTo>
                      <a:pt x="730" y="342"/>
                    </a:lnTo>
                    <a:lnTo>
                      <a:pt x="726" y="334"/>
                    </a:lnTo>
                    <a:lnTo>
                      <a:pt x="726" y="334"/>
                    </a:lnTo>
                    <a:lnTo>
                      <a:pt x="722" y="324"/>
                    </a:lnTo>
                    <a:lnTo>
                      <a:pt x="722" y="324"/>
                    </a:lnTo>
                    <a:lnTo>
                      <a:pt x="772" y="326"/>
                    </a:lnTo>
                    <a:lnTo>
                      <a:pt x="798" y="328"/>
                    </a:lnTo>
                    <a:lnTo>
                      <a:pt x="824" y="332"/>
                    </a:lnTo>
                    <a:lnTo>
                      <a:pt x="824" y="332"/>
                    </a:lnTo>
                    <a:lnTo>
                      <a:pt x="834" y="334"/>
                    </a:lnTo>
                    <a:lnTo>
                      <a:pt x="842" y="338"/>
                    </a:lnTo>
                    <a:lnTo>
                      <a:pt x="860" y="340"/>
                    </a:lnTo>
                    <a:lnTo>
                      <a:pt x="882" y="344"/>
                    </a:lnTo>
                    <a:lnTo>
                      <a:pt x="892" y="350"/>
                    </a:lnTo>
                    <a:lnTo>
                      <a:pt x="904" y="356"/>
                    </a:lnTo>
                    <a:lnTo>
                      <a:pt x="904" y="356"/>
                    </a:lnTo>
                    <a:lnTo>
                      <a:pt x="918" y="356"/>
                    </a:lnTo>
                    <a:lnTo>
                      <a:pt x="918" y="356"/>
                    </a:lnTo>
                    <a:lnTo>
                      <a:pt x="932" y="342"/>
                    </a:lnTo>
                    <a:lnTo>
                      <a:pt x="932" y="342"/>
                    </a:lnTo>
                    <a:lnTo>
                      <a:pt x="932" y="328"/>
                    </a:lnTo>
                    <a:lnTo>
                      <a:pt x="932" y="328"/>
                    </a:lnTo>
                    <a:lnTo>
                      <a:pt x="928" y="314"/>
                    </a:lnTo>
                    <a:lnTo>
                      <a:pt x="926" y="302"/>
                    </a:lnTo>
                    <a:lnTo>
                      <a:pt x="930" y="290"/>
                    </a:lnTo>
                    <a:lnTo>
                      <a:pt x="934" y="280"/>
                    </a:lnTo>
                    <a:lnTo>
                      <a:pt x="934" y="280"/>
                    </a:lnTo>
                    <a:lnTo>
                      <a:pt x="972" y="234"/>
                    </a:lnTo>
                    <a:lnTo>
                      <a:pt x="972" y="234"/>
                    </a:lnTo>
                    <a:lnTo>
                      <a:pt x="978" y="214"/>
                    </a:lnTo>
                    <a:lnTo>
                      <a:pt x="984" y="200"/>
                    </a:lnTo>
                    <a:lnTo>
                      <a:pt x="994" y="186"/>
                    </a:lnTo>
                    <a:lnTo>
                      <a:pt x="1008" y="172"/>
                    </a:lnTo>
                    <a:lnTo>
                      <a:pt x="1008" y="172"/>
                    </a:lnTo>
                    <a:lnTo>
                      <a:pt x="1012" y="160"/>
                    </a:lnTo>
                    <a:lnTo>
                      <a:pt x="1016" y="154"/>
                    </a:lnTo>
                    <a:lnTo>
                      <a:pt x="1018" y="152"/>
                    </a:lnTo>
                    <a:lnTo>
                      <a:pt x="1022" y="150"/>
                    </a:lnTo>
                    <a:lnTo>
                      <a:pt x="1034" y="150"/>
                    </a:lnTo>
                    <a:lnTo>
                      <a:pt x="1034" y="150"/>
                    </a:lnTo>
                    <a:lnTo>
                      <a:pt x="1092" y="186"/>
                    </a:lnTo>
                    <a:lnTo>
                      <a:pt x="1092" y="186"/>
                    </a:lnTo>
                    <a:lnTo>
                      <a:pt x="1104" y="188"/>
                    </a:lnTo>
                    <a:lnTo>
                      <a:pt x="1118" y="190"/>
                    </a:lnTo>
                    <a:lnTo>
                      <a:pt x="1134" y="194"/>
                    </a:lnTo>
                    <a:lnTo>
                      <a:pt x="1142" y="198"/>
                    </a:lnTo>
                    <a:lnTo>
                      <a:pt x="1150" y="204"/>
                    </a:lnTo>
                    <a:lnTo>
                      <a:pt x="1150" y="204"/>
                    </a:lnTo>
                    <a:lnTo>
                      <a:pt x="1172" y="204"/>
                    </a:lnTo>
                    <a:lnTo>
                      <a:pt x="1184" y="204"/>
                    </a:lnTo>
                    <a:lnTo>
                      <a:pt x="1196" y="202"/>
                    </a:lnTo>
                    <a:lnTo>
                      <a:pt x="1208" y="198"/>
                    </a:lnTo>
                    <a:lnTo>
                      <a:pt x="1218" y="194"/>
                    </a:lnTo>
                    <a:lnTo>
                      <a:pt x="1226" y="186"/>
                    </a:lnTo>
                    <a:lnTo>
                      <a:pt x="1232" y="174"/>
                    </a:lnTo>
                    <a:lnTo>
                      <a:pt x="1232" y="174"/>
                    </a:lnTo>
                    <a:lnTo>
                      <a:pt x="1226" y="106"/>
                    </a:lnTo>
                    <a:lnTo>
                      <a:pt x="1226" y="106"/>
                    </a:lnTo>
                    <a:lnTo>
                      <a:pt x="1236" y="88"/>
                    </a:lnTo>
                    <a:lnTo>
                      <a:pt x="1246" y="76"/>
                    </a:lnTo>
                    <a:lnTo>
                      <a:pt x="1258" y="68"/>
                    </a:lnTo>
                    <a:lnTo>
                      <a:pt x="1270" y="62"/>
                    </a:lnTo>
                    <a:lnTo>
                      <a:pt x="1284" y="58"/>
                    </a:lnTo>
                    <a:lnTo>
                      <a:pt x="1298" y="56"/>
                    </a:lnTo>
                    <a:lnTo>
                      <a:pt x="1336" y="52"/>
                    </a:lnTo>
                    <a:lnTo>
                      <a:pt x="1336" y="52"/>
                    </a:lnTo>
                    <a:lnTo>
                      <a:pt x="1340" y="50"/>
                    </a:lnTo>
                    <a:lnTo>
                      <a:pt x="1344" y="46"/>
                    </a:lnTo>
                    <a:lnTo>
                      <a:pt x="1352" y="36"/>
                    </a:lnTo>
                    <a:lnTo>
                      <a:pt x="1360" y="14"/>
                    </a:lnTo>
                    <a:lnTo>
                      <a:pt x="1360" y="14"/>
                    </a:lnTo>
                    <a:lnTo>
                      <a:pt x="1374" y="0"/>
                    </a:lnTo>
                    <a:lnTo>
                      <a:pt x="1374" y="0"/>
                    </a:lnTo>
                    <a:lnTo>
                      <a:pt x="1418" y="0"/>
                    </a:lnTo>
                    <a:lnTo>
                      <a:pt x="1418" y="0"/>
                    </a:lnTo>
                    <a:lnTo>
                      <a:pt x="1420" y="2"/>
                    </a:lnTo>
                    <a:lnTo>
                      <a:pt x="1424" y="8"/>
                    </a:lnTo>
                    <a:lnTo>
                      <a:pt x="1426" y="22"/>
                    </a:lnTo>
                    <a:lnTo>
                      <a:pt x="1430" y="40"/>
                    </a:lnTo>
                    <a:lnTo>
                      <a:pt x="1436" y="58"/>
                    </a:lnTo>
                    <a:lnTo>
                      <a:pt x="1436" y="58"/>
                    </a:lnTo>
                    <a:lnTo>
                      <a:pt x="1480" y="124"/>
                    </a:lnTo>
                    <a:lnTo>
                      <a:pt x="1480" y="124"/>
                    </a:lnTo>
                    <a:lnTo>
                      <a:pt x="1504" y="134"/>
                    </a:lnTo>
                    <a:lnTo>
                      <a:pt x="1538" y="144"/>
                    </a:lnTo>
                    <a:lnTo>
                      <a:pt x="1538" y="144"/>
                    </a:lnTo>
                    <a:lnTo>
                      <a:pt x="1568" y="164"/>
                    </a:lnTo>
                    <a:lnTo>
                      <a:pt x="1568" y="164"/>
                    </a:lnTo>
                    <a:lnTo>
                      <a:pt x="1584" y="190"/>
                    </a:lnTo>
                    <a:lnTo>
                      <a:pt x="1584" y="190"/>
                    </a:lnTo>
                    <a:lnTo>
                      <a:pt x="1590" y="242"/>
                    </a:lnTo>
                    <a:lnTo>
                      <a:pt x="1590" y="242"/>
                    </a:lnTo>
                    <a:lnTo>
                      <a:pt x="1610" y="280"/>
                    </a:lnTo>
                    <a:lnTo>
                      <a:pt x="1610" y="280"/>
                    </a:lnTo>
                    <a:lnTo>
                      <a:pt x="1612" y="298"/>
                    </a:lnTo>
                    <a:lnTo>
                      <a:pt x="1612" y="320"/>
                    </a:lnTo>
                    <a:lnTo>
                      <a:pt x="1612" y="332"/>
                    </a:lnTo>
                    <a:lnTo>
                      <a:pt x="1610" y="342"/>
                    </a:lnTo>
                    <a:lnTo>
                      <a:pt x="1606" y="354"/>
                    </a:lnTo>
                    <a:lnTo>
                      <a:pt x="1602" y="364"/>
                    </a:lnTo>
                    <a:lnTo>
                      <a:pt x="1602" y="364"/>
                    </a:lnTo>
                    <a:lnTo>
                      <a:pt x="1580" y="378"/>
                    </a:lnTo>
                    <a:lnTo>
                      <a:pt x="1574" y="382"/>
                    </a:lnTo>
                    <a:lnTo>
                      <a:pt x="1572" y="386"/>
                    </a:lnTo>
                    <a:lnTo>
                      <a:pt x="1568" y="390"/>
                    </a:lnTo>
                    <a:lnTo>
                      <a:pt x="1568" y="396"/>
                    </a:lnTo>
                    <a:lnTo>
                      <a:pt x="1566" y="420"/>
                    </a:lnTo>
                    <a:lnTo>
                      <a:pt x="1566" y="420"/>
                    </a:lnTo>
                    <a:lnTo>
                      <a:pt x="1570" y="440"/>
                    </a:lnTo>
                    <a:lnTo>
                      <a:pt x="1574" y="452"/>
                    </a:lnTo>
                    <a:lnTo>
                      <a:pt x="1582" y="466"/>
                    </a:lnTo>
                    <a:lnTo>
                      <a:pt x="1582" y="466"/>
                    </a:lnTo>
                    <a:lnTo>
                      <a:pt x="1614" y="488"/>
                    </a:lnTo>
                    <a:lnTo>
                      <a:pt x="1614" y="488"/>
                    </a:lnTo>
                    <a:lnTo>
                      <a:pt x="1662" y="500"/>
                    </a:lnTo>
                    <a:lnTo>
                      <a:pt x="1662" y="500"/>
                    </a:lnTo>
                    <a:lnTo>
                      <a:pt x="1674" y="506"/>
                    </a:lnTo>
                    <a:lnTo>
                      <a:pt x="1688" y="512"/>
                    </a:lnTo>
                    <a:lnTo>
                      <a:pt x="1700" y="516"/>
                    </a:lnTo>
                    <a:lnTo>
                      <a:pt x="1714" y="520"/>
                    </a:lnTo>
                    <a:lnTo>
                      <a:pt x="1744" y="524"/>
                    </a:lnTo>
                    <a:lnTo>
                      <a:pt x="1778" y="526"/>
                    </a:lnTo>
                    <a:lnTo>
                      <a:pt x="1778" y="526"/>
                    </a:lnTo>
                    <a:lnTo>
                      <a:pt x="1790" y="534"/>
                    </a:lnTo>
                    <a:lnTo>
                      <a:pt x="1806" y="546"/>
                    </a:lnTo>
                    <a:lnTo>
                      <a:pt x="1836" y="576"/>
                    </a:lnTo>
                    <a:lnTo>
                      <a:pt x="1836" y="576"/>
                    </a:lnTo>
                    <a:lnTo>
                      <a:pt x="1882" y="614"/>
                    </a:lnTo>
                    <a:lnTo>
                      <a:pt x="1882" y="614"/>
                    </a:lnTo>
                    <a:lnTo>
                      <a:pt x="1894" y="616"/>
                    </a:lnTo>
                    <a:lnTo>
                      <a:pt x="1906" y="620"/>
                    </a:lnTo>
                    <a:lnTo>
                      <a:pt x="1918" y="628"/>
                    </a:lnTo>
                    <a:lnTo>
                      <a:pt x="1930" y="640"/>
                    </a:lnTo>
                    <a:lnTo>
                      <a:pt x="1930" y="640"/>
                    </a:lnTo>
                    <a:lnTo>
                      <a:pt x="1938" y="672"/>
                    </a:lnTo>
                    <a:lnTo>
                      <a:pt x="1944" y="690"/>
                    </a:lnTo>
                    <a:lnTo>
                      <a:pt x="1952" y="710"/>
                    </a:lnTo>
                    <a:lnTo>
                      <a:pt x="1952" y="710"/>
                    </a:lnTo>
                    <a:lnTo>
                      <a:pt x="1964" y="718"/>
                    </a:lnTo>
                    <a:lnTo>
                      <a:pt x="1968" y="724"/>
                    </a:lnTo>
                    <a:lnTo>
                      <a:pt x="1974" y="736"/>
                    </a:lnTo>
                    <a:lnTo>
                      <a:pt x="1974" y="736"/>
                    </a:lnTo>
                    <a:lnTo>
                      <a:pt x="1972" y="766"/>
                    </a:lnTo>
                    <a:lnTo>
                      <a:pt x="1972" y="766"/>
                    </a:lnTo>
                    <a:lnTo>
                      <a:pt x="1980" y="788"/>
                    </a:lnTo>
                    <a:lnTo>
                      <a:pt x="1980" y="788"/>
                    </a:lnTo>
                    <a:lnTo>
                      <a:pt x="1968" y="796"/>
                    </a:lnTo>
                    <a:lnTo>
                      <a:pt x="1960" y="804"/>
                    </a:lnTo>
                    <a:lnTo>
                      <a:pt x="1956" y="814"/>
                    </a:lnTo>
                    <a:lnTo>
                      <a:pt x="1952" y="832"/>
                    </a:lnTo>
                    <a:lnTo>
                      <a:pt x="1952" y="832"/>
                    </a:lnTo>
                    <a:lnTo>
                      <a:pt x="1952" y="864"/>
                    </a:lnTo>
                    <a:lnTo>
                      <a:pt x="1952" y="864"/>
                    </a:lnTo>
                    <a:lnTo>
                      <a:pt x="1958" y="902"/>
                    </a:lnTo>
                    <a:lnTo>
                      <a:pt x="1958" y="902"/>
                    </a:lnTo>
                    <a:lnTo>
                      <a:pt x="1952" y="906"/>
                    </a:lnTo>
                    <a:lnTo>
                      <a:pt x="1952" y="906"/>
                    </a:lnTo>
                    <a:lnTo>
                      <a:pt x="1878" y="908"/>
                    </a:lnTo>
                    <a:lnTo>
                      <a:pt x="1878" y="908"/>
                    </a:lnTo>
                    <a:lnTo>
                      <a:pt x="1844" y="914"/>
                    </a:lnTo>
                    <a:lnTo>
                      <a:pt x="1830" y="918"/>
                    </a:lnTo>
                    <a:lnTo>
                      <a:pt x="1818" y="922"/>
                    </a:lnTo>
                    <a:lnTo>
                      <a:pt x="1808" y="930"/>
                    </a:lnTo>
                    <a:lnTo>
                      <a:pt x="1798" y="940"/>
                    </a:lnTo>
                    <a:lnTo>
                      <a:pt x="1792" y="952"/>
                    </a:lnTo>
                    <a:lnTo>
                      <a:pt x="1786" y="968"/>
                    </a:lnTo>
                    <a:lnTo>
                      <a:pt x="1786" y="968"/>
                    </a:lnTo>
                    <a:lnTo>
                      <a:pt x="1774" y="980"/>
                    </a:lnTo>
                    <a:lnTo>
                      <a:pt x="1766" y="990"/>
                    </a:lnTo>
                    <a:lnTo>
                      <a:pt x="1760" y="1002"/>
                    </a:lnTo>
                    <a:lnTo>
                      <a:pt x="1754" y="1018"/>
                    </a:lnTo>
                    <a:lnTo>
                      <a:pt x="1754" y="1018"/>
                    </a:lnTo>
                    <a:lnTo>
                      <a:pt x="1744" y="1024"/>
                    </a:lnTo>
                    <a:lnTo>
                      <a:pt x="1732" y="1028"/>
                    </a:lnTo>
                    <a:lnTo>
                      <a:pt x="1710" y="1032"/>
                    </a:lnTo>
                    <a:lnTo>
                      <a:pt x="1690" y="1034"/>
                    </a:lnTo>
                    <a:lnTo>
                      <a:pt x="1672" y="1034"/>
                    </a:lnTo>
                    <a:lnTo>
                      <a:pt x="1672" y="1034"/>
                    </a:lnTo>
                    <a:lnTo>
                      <a:pt x="1670" y="1044"/>
                    </a:lnTo>
                    <a:lnTo>
                      <a:pt x="1664" y="1056"/>
                    </a:lnTo>
                    <a:lnTo>
                      <a:pt x="1656" y="1066"/>
                    </a:lnTo>
                    <a:lnTo>
                      <a:pt x="1648" y="1074"/>
                    </a:lnTo>
                    <a:lnTo>
                      <a:pt x="1648" y="1074"/>
                    </a:lnTo>
                    <a:lnTo>
                      <a:pt x="1644" y="1082"/>
                    </a:lnTo>
                    <a:lnTo>
                      <a:pt x="1644" y="1090"/>
                    </a:lnTo>
                    <a:lnTo>
                      <a:pt x="1646" y="1106"/>
                    </a:lnTo>
                    <a:lnTo>
                      <a:pt x="1652" y="1124"/>
                    </a:lnTo>
                    <a:lnTo>
                      <a:pt x="1658" y="1146"/>
                    </a:lnTo>
                    <a:lnTo>
                      <a:pt x="1658" y="1146"/>
                    </a:lnTo>
                    <a:lnTo>
                      <a:pt x="1660" y="1170"/>
                    </a:lnTo>
                    <a:lnTo>
                      <a:pt x="1660" y="1170"/>
                    </a:lnTo>
                    <a:lnTo>
                      <a:pt x="1604" y="1182"/>
                    </a:lnTo>
                    <a:lnTo>
                      <a:pt x="1604" y="1182"/>
                    </a:lnTo>
                    <a:lnTo>
                      <a:pt x="1592" y="1188"/>
                    </a:lnTo>
                    <a:lnTo>
                      <a:pt x="1580" y="1194"/>
                    </a:lnTo>
                    <a:lnTo>
                      <a:pt x="1560" y="1206"/>
                    </a:lnTo>
                    <a:lnTo>
                      <a:pt x="1560" y="1206"/>
                    </a:lnTo>
                    <a:lnTo>
                      <a:pt x="1526" y="1214"/>
                    </a:lnTo>
                    <a:lnTo>
                      <a:pt x="1490" y="1220"/>
                    </a:lnTo>
                    <a:lnTo>
                      <a:pt x="1458" y="1224"/>
                    </a:lnTo>
                    <a:lnTo>
                      <a:pt x="1426" y="1224"/>
                    </a:lnTo>
                    <a:lnTo>
                      <a:pt x="1426" y="1224"/>
                    </a:lnTo>
                    <a:lnTo>
                      <a:pt x="1408" y="1228"/>
                    </a:lnTo>
                    <a:lnTo>
                      <a:pt x="1396" y="1236"/>
                    </a:lnTo>
                    <a:lnTo>
                      <a:pt x="1396" y="1236"/>
                    </a:lnTo>
                    <a:lnTo>
                      <a:pt x="1396" y="1244"/>
                    </a:lnTo>
                    <a:lnTo>
                      <a:pt x="1398" y="1250"/>
                    </a:lnTo>
                    <a:lnTo>
                      <a:pt x="1402" y="1258"/>
                    </a:lnTo>
                    <a:lnTo>
                      <a:pt x="1412" y="1272"/>
                    </a:lnTo>
                    <a:lnTo>
                      <a:pt x="1412" y="1272"/>
                    </a:lnTo>
                    <a:lnTo>
                      <a:pt x="1406" y="1280"/>
                    </a:lnTo>
                    <a:lnTo>
                      <a:pt x="1404" y="1288"/>
                    </a:lnTo>
                    <a:lnTo>
                      <a:pt x="1404" y="1294"/>
                    </a:lnTo>
                    <a:lnTo>
                      <a:pt x="1408" y="1302"/>
                    </a:lnTo>
                    <a:lnTo>
                      <a:pt x="1412" y="1308"/>
                    </a:lnTo>
                    <a:lnTo>
                      <a:pt x="1420" y="1314"/>
                    </a:lnTo>
                    <a:lnTo>
                      <a:pt x="1438" y="1328"/>
                    </a:lnTo>
                    <a:lnTo>
                      <a:pt x="1438" y="1328"/>
                    </a:lnTo>
                    <a:lnTo>
                      <a:pt x="1460" y="1360"/>
                    </a:lnTo>
                    <a:lnTo>
                      <a:pt x="1460" y="1360"/>
                    </a:lnTo>
                    <a:lnTo>
                      <a:pt x="1468" y="1364"/>
                    </a:lnTo>
                    <a:lnTo>
                      <a:pt x="1474" y="1370"/>
                    </a:lnTo>
                    <a:lnTo>
                      <a:pt x="1476" y="1374"/>
                    </a:lnTo>
                    <a:lnTo>
                      <a:pt x="1476" y="1380"/>
                    </a:lnTo>
                    <a:lnTo>
                      <a:pt x="1476" y="1396"/>
                    </a:lnTo>
                    <a:lnTo>
                      <a:pt x="1476" y="1396"/>
                    </a:lnTo>
                    <a:lnTo>
                      <a:pt x="1464" y="1408"/>
                    </a:lnTo>
                    <a:lnTo>
                      <a:pt x="1464" y="1408"/>
                    </a:lnTo>
                    <a:lnTo>
                      <a:pt x="1444" y="1418"/>
                    </a:lnTo>
                    <a:lnTo>
                      <a:pt x="1438" y="1422"/>
                    </a:lnTo>
                    <a:lnTo>
                      <a:pt x="1434" y="1426"/>
                    </a:lnTo>
                    <a:lnTo>
                      <a:pt x="1430" y="1432"/>
                    </a:lnTo>
                    <a:lnTo>
                      <a:pt x="1428" y="1438"/>
                    </a:lnTo>
                    <a:lnTo>
                      <a:pt x="1428" y="1460"/>
                    </a:lnTo>
                    <a:lnTo>
                      <a:pt x="1428" y="1460"/>
                    </a:lnTo>
                    <a:lnTo>
                      <a:pt x="1434" y="1466"/>
                    </a:lnTo>
                    <a:lnTo>
                      <a:pt x="1442" y="1476"/>
                    </a:lnTo>
                    <a:lnTo>
                      <a:pt x="1448" y="1488"/>
                    </a:lnTo>
                    <a:lnTo>
                      <a:pt x="1450" y="1496"/>
                    </a:lnTo>
                    <a:lnTo>
                      <a:pt x="1450" y="1504"/>
                    </a:lnTo>
                    <a:lnTo>
                      <a:pt x="1450" y="1504"/>
                    </a:lnTo>
                    <a:lnTo>
                      <a:pt x="1440" y="1510"/>
                    </a:lnTo>
                    <a:lnTo>
                      <a:pt x="1430" y="1512"/>
                    </a:lnTo>
                    <a:lnTo>
                      <a:pt x="1416" y="1516"/>
                    </a:lnTo>
                    <a:lnTo>
                      <a:pt x="1416" y="1516"/>
                    </a:lnTo>
                    <a:close/>
                  </a:path>
                </a:pathLst>
              </a:custGeom>
              <a:solidFill>
                <a:srgbClr val="00A0E9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1" name="Freeform 33"/>
              <p:cNvSpPr/>
              <p:nvPr/>
            </p:nvSpPr>
            <p:spPr>
              <a:xfrm>
                <a:off x="5915" y="345"/>
                <a:ext cx="5455" cy="4670"/>
              </a:xfrm>
              <a:custGeom>
                <a:avLst/>
                <a:gdLst/>
                <a:ahLst/>
                <a:cxnLst>
                  <a:cxn ang="0">
                    <a:pos x="538" y="1714"/>
                  </a:cxn>
                  <a:cxn ang="0">
                    <a:pos x="526" y="1632"/>
                  </a:cxn>
                  <a:cxn ang="0">
                    <a:pos x="362" y="1664"/>
                  </a:cxn>
                  <a:cxn ang="0">
                    <a:pos x="286" y="1690"/>
                  </a:cxn>
                  <a:cxn ang="0">
                    <a:pos x="168" y="1576"/>
                  </a:cxn>
                  <a:cxn ang="0">
                    <a:pos x="220" y="1468"/>
                  </a:cxn>
                  <a:cxn ang="0">
                    <a:pos x="66" y="1450"/>
                  </a:cxn>
                  <a:cxn ang="0">
                    <a:pos x="20" y="1304"/>
                  </a:cxn>
                  <a:cxn ang="0">
                    <a:pos x="400" y="1336"/>
                  </a:cxn>
                  <a:cxn ang="0">
                    <a:pos x="594" y="1418"/>
                  </a:cxn>
                  <a:cxn ang="0">
                    <a:pos x="724" y="1354"/>
                  </a:cxn>
                  <a:cxn ang="0">
                    <a:pos x="828" y="1308"/>
                  </a:cxn>
                  <a:cxn ang="0">
                    <a:pos x="1006" y="1300"/>
                  </a:cxn>
                  <a:cxn ang="0">
                    <a:pos x="1170" y="1170"/>
                  </a:cxn>
                  <a:cxn ang="0">
                    <a:pos x="1178" y="1032"/>
                  </a:cxn>
                  <a:cxn ang="0">
                    <a:pos x="1260" y="1006"/>
                  </a:cxn>
                  <a:cxn ang="0">
                    <a:pos x="1410" y="924"/>
                  </a:cxn>
                  <a:cxn ang="0">
                    <a:pos x="1524" y="876"/>
                  </a:cxn>
                  <a:cxn ang="0">
                    <a:pos x="1632" y="776"/>
                  </a:cxn>
                  <a:cxn ang="0">
                    <a:pos x="1798" y="740"/>
                  </a:cxn>
                  <a:cxn ang="0">
                    <a:pos x="1712" y="614"/>
                  </a:cxn>
                  <a:cxn ang="0">
                    <a:pos x="1586" y="646"/>
                  </a:cxn>
                  <a:cxn ang="0">
                    <a:pos x="1456" y="650"/>
                  </a:cxn>
                  <a:cxn ang="0">
                    <a:pos x="1480" y="512"/>
                  </a:cxn>
                  <a:cxn ang="0">
                    <a:pos x="1602" y="428"/>
                  </a:cxn>
                  <a:cxn ang="0">
                    <a:pos x="1698" y="250"/>
                  </a:cxn>
                  <a:cxn ang="0">
                    <a:pos x="1738" y="108"/>
                  </a:cxn>
                  <a:cxn ang="0">
                    <a:pos x="1736" y="20"/>
                  </a:cxn>
                  <a:cxn ang="0">
                    <a:pos x="1800" y="42"/>
                  </a:cxn>
                  <a:cxn ang="0">
                    <a:pos x="1848" y="80"/>
                  </a:cxn>
                  <a:cxn ang="0">
                    <a:pos x="1926" y="178"/>
                  </a:cxn>
                  <a:cxn ang="0">
                    <a:pos x="2052" y="152"/>
                  </a:cxn>
                  <a:cxn ang="0">
                    <a:pos x="2136" y="246"/>
                  </a:cxn>
                  <a:cxn ang="0">
                    <a:pos x="2136" y="440"/>
                  </a:cxn>
                  <a:cxn ang="0">
                    <a:pos x="2118" y="476"/>
                  </a:cxn>
                  <a:cxn ang="0">
                    <a:pos x="2064" y="514"/>
                  </a:cxn>
                  <a:cxn ang="0">
                    <a:pos x="2020" y="674"/>
                  </a:cxn>
                  <a:cxn ang="0">
                    <a:pos x="2068" y="716"/>
                  </a:cxn>
                  <a:cxn ang="0">
                    <a:pos x="2026" y="796"/>
                  </a:cxn>
                  <a:cxn ang="0">
                    <a:pos x="1968" y="828"/>
                  </a:cxn>
                  <a:cxn ang="0">
                    <a:pos x="2054" y="986"/>
                  </a:cxn>
                  <a:cxn ang="0">
                    <a:pos x="2154" y="1034"/>
                  </a:cxn>
                  <a:cxn ang="0">
                    <a:pos x="2156" y="1130"/>
                  </a:cxn>
                  <a:cxn ang="0">
                    <a:pos x="2054" y="1170"/>
                  </a:cxn>
                  <a:cxn ang="0">
                    <a:pos x="1920" y="1272"/>
                  </a:cxn>
                  <a:cxn ang="0">
                    <a:pos x="1850" y="1260"/>
                  </a:cxn>
                  <a:cxn ang="0">
                    <a:pos x="1786" y="1338"/>
                  </a:cxn>
                  <a:cxn ang="0">
                    <a:pos x="1696" y="1206"/>
                  </a:cxn>
                  <a:cxn ang="0">
                    <a:pos x="1524" y="1346"/>
                  </a:cxn>
                  <a:cxn ang="0">
                    <a:pos x="1494" y="1334"/>
                  </a:cxn>
                  <a:cxn ang="0">
                    <a:pos x="1424" y="1310"/>
                  </a:cxn>
                  <a:cxn ang="0">
                    <a:pos x="1392" y="1430"/>
                  </a:cxn>
                  <a:cxn ang="0">
                    <a:pos x="1288" y="1520"/>
                  </a:cxn>
                  <a:cxn ang="0">
                    <a:pos x="1140" y="1612"/>
                  </a:cxn>
                  <a:cxn ang="0">
                    <a:pos x="1076" y="1650"/>
                  </a:cxn>
                  <a:cxn ang="0">
                    <a:pos x="988" y="1790"/>
                  </a:cxn>
                  <a:cxn ang="0">
                    <a:pos x="838" y="1810"/>
                  </a:cxn>
                  <a:cxn ang="0">
                    <a:pos x="814" y="1666"/>
                  </a:cxn>
                  <a:cxn ang="0">
                    <a:pos x="732" y="1678"/>
                  </a:cxn>
                  <a:cxn ang="0">
                    <a:pos x="662" y="1816"/>
                  </a:cxn>
                </a:cxnLst>
                <a:rect l="0" t="0" r="0" b="0"/>
                <a:pathLst>
                  <a:path w="2182" h="1868">
                    <a:moveTo>
                      <a:pt x="556" y="1868"/>
                    </a:moveTo>
                    <a:lnTo>
                      <a:pt x="556" y="1868"/>
                    </a:lnTo>
                    <a:lnTo>
                      <a:pt x="518" y="1832"/>
                    </a:lnTo>
                    <a:lnTo>
                      <a:pt x="518" y="1832"/>
                    </a:lnTo>
                    <a:lnTo>
                      <a:pt x="498" y="1792"/>
                    </a:lnTo>
                    <a:lnTo>
                      <a:pt x="498" y="1792"/>
                    </a:lnTo>
                    <a:lnTo>
                      <a:pt x="500" y="1764"/>
                    </a:lnTo>
                    <a:lnTo>
                      <a:pt x="502" y="1754"/>
                    </a:lnTo>
                    <a:lnTo>
                      <a:pt x="506" y="1744"/>
                    </a:lnTo>
                    <a:lnTo>
                      <a:pt x="512" y="1736"/>
                    </a:lnTo>
                    <a:lnTo>
                      <a:pt x="518" y="1728"/>
                    </a:lnTo>
                    <a:lnTo>
                      <a:pt x="528" y="1720"/>
                    </a:lnTo>
                    <a:lnTo>
                      <a:pt x="538" y="1714"/>
                    </a:lnTo>
                    <a:lnTo>
                      <a:pt x="538" y="1714"/>
                    </a:lnTo>
                    <a:lnTo>
                      <a:pt x="556" y="1698"/>
                    </a:lnTo>
                    <a:lnTo>
                      <a:pt x="556" y="1698"/>
                    </a:lnTo>
                    <a:lnTo>
                      <a:pt x="572" y="1674"/>
                    </a:lnTo>
                    <a:lnTo>
                      <a:pt x="572" y="1674"/>
                    </a:lnTo>
                    <a:lnTo>
                      <a:pt x="570" y="1658"/>
                    </a:lnTo>
                    <a:lnTo>
                      <a:pt x="570" y="1658"/>
                    </a:lnTo>
                    <a:lnTo>
                      <a:pt x="562" y="1646"/>
                    </a:lnTo>
                    <a:lnTo>
                      <a:pt x="556" y="1638"/>
                    </a:lnTo>
                    <a:lnTo>
                      <a:pt x="548" y="1634"/>
                    </a:lnTo>
                    <a:lnTo>
                      <a:pt x="542" y="1632"/>
                    </a:lnTo>
                    <a:lnTo>
                      <a:pt x="534" y="1630"/>
                    </a:lnTo>
                    <a:lnTo>
                      <a:pt x="526" y="1632"/>
                    </a:lnTo>
                    <a:lnTo>
                      <a:pt x="506" y="1638"/>
                    </a:lnTo>
                    <a:lnTo>
                      <a:pt x="506" y="1638"/>
                    </a:lnTo>
                    <a:lnTo>
                      <a:pt x="482" y="1658"/>
                    </a:lnTo>
                    <a:lnTo>
                      <a:pt x="482" y="1658"/>
                    </a:lnTo>
                    <a:lnTo>
                      <a:pt x="448" y="1674"/>
                    </a:lnTo>
                    <a:lnTo>
                      <a:pt x="448" y="1674"/>
                    </a:lnTo>
                    <a:lnTo>
                      <a:pt x="442" y="1668"/>
                    </a:lnTo>
                    <a:lnTo>
                      <a:pt x="436" y="1664"/>
                    </a:lnTo>
                    <a:lnTo>
                      <a:pt x="426" y="1658"/>
                    </a:lnTo>
                    <a:lnTo>
                      <a:pt x="426" y="1658"/>
                    </a:lnTo>
                    <a:lnTo>
                      <a:pt x="384" y="1658"/>
                    </a:lnTo>
                    <a:lnTo>
                      <a:pt x="370" y="1660"/>
                    </a:lnTo>
                    <a:lnTo>
                      <a:pt x="362" y="1664"/>
                    </a:lnTo>
                    <a:lnTo>
                      <a:pt x="356" y="1672"/>
                    </a:lnTo>
                    <a:lnTo>
                      <a:pt x="352" y="1682"/>
                    </a:lnTo>
                    <a:lnTo>
                      <a:pt x="350" y="1700"/>
                    </a:lnTo>
                    <a:lnTo>
                      <a:pt x="348" y="1722"/>
                    </a:lnTo>
                    <a:lnTo>
                      <a:pt x="348" y="1722"/>
                    </a:lnTo>
                    <a:lnTo>
                      <a:pt x="342" y="1726"/>
                    </a:lnTo>
                    <a:lnTo>
                      <a:pt x="336" y="1726"/>
                    </a:lnTo>
                    <a:lnTo>
                      <a:pt x="330" y="1726"/>
                    </a:lnTo>
                    <a:lnTo>
                      <a:pt x="324" y="1724"/>
                    </a:lnTo>
                    <a:lnTo>
                      <a:pt x="314" y="1718"/>
                    </a:lnTo>
                    <a:lnTo>
                      <a:pt x="306" y="1716"/>
                    </a:lnTo>
                    <a:lnTo>
                      <a:pt x="306" y="1716"/>
                    </a:lnTo>
                    <a:lnTo>
                      <a:pt x="286" y="1690"/>
                    </a:lnTo>
                    <a:lnTo>
                      <a:pt x="270" y="1674"/>
                    </a:lnTo>
                    <a:lnTo>
                      <a:pt x="270" y="1674"/>
                    </a:lnTo>
                    <a:lnTo>
                      <a:pt x="262" y="1654"/>
                    </a:lnTo>
                    <a:lnTo>
                      <a:pt x="252" y="1638"/>
                    </a:lnTo>
                    <a:lnTo>
                      <a:pt x="248" y="1632"/>
                    </a:lnTo>
                    <a:lnTo>
                      <a:pt x="242" y="1626"/>
                    </a:lnTo>
                    <a:lnTo>
                      <a:pt x="234" y="1624"/>
                    </a:lnTo>
                    <a:lnTo>
                      <a:pt x="226" y="1620"/>
                    </a:lnTo>
                    <a:lnTo>
                      <a:pt x="226" y="1620"/>
                    </a:lnTo>
                    <a:lnTo>
                      <a:pt x="190" y="1582"/>
                    </a:lnTo>
                    <a:lnTo>
                      <a:pt x="190" y="1582"/>
                    </a:lnTo>
                    <a:lnTo>
                      <a:pt x="168" y="1576"/>
                    </a:lnTo>
                    <a:lnTo>
                      <a:pt x="168" y="1576"/>
                    </a:lnTo>
                    <a:lnTo>
                      <a:pt x="170" y="1568"/>
                    </a:lnTo>
                    <a:lnTo>
                      <a:pt x="172" y="1560"/>
                    </a:lnTo>
                    <a:lnTo>
                      <a:pt x="178" y="1554"/>
                    </a:lnTo>
                    <a:lnTo>
                      <a:pt x="184" y="1548"/>
                    </a:lnTo>
                    <a:lnTo>
                      <a:pt x="198" y="1538"/>
                    </a:lnTo>
                    <a:lnTo>
                      <a:pt x="206" y="1532"/>
                    </a:lnTo>
                    <a:lnTo>
                      <a:pt x="212" y="1526"/>
                    </a:lnTo>
                    <a:lnTo>
                      <a:pt x="212" y="1526"/>
                    </a:lnTo>
                    <a:lnTo>
                      <a:pt x="226" y="1496"/>
                    </a:lnTo>
                    <a:lnTo>
                      <a:pt x="226" y="1496"/>
                    </a:lnTo>
                    <a:lnTo>
                      <a:pt x="226" y="1484"/>
                    </a:lnTo>
                    <a:lnTo>
                      <a:pt x="224" y="1474"/>
                    </a:lnTo>
                    <a:lnTo>
                      <a:pt x="220" y="1468"/>
                    </a:lnTo>
                    <a:lnTo>
                      <a:pt x="216" y="1464"/>
                    </a:lnTo>
                    <a:lnTo>
                      <a:pt x="216" y="1464"/>
                    </a:lnTo>
                    <a:lnTo>
                      <a:pt x="182" y="1464"/>
                    </a:lnTo>
                    <a:lnTo>
                      <a:pt x="150" y="1468"/>
                    </a:lnTo>
                    <a:lnTo>
                      <a:pt x="120" y="1474"/>
                    </a:lnTo>
                    <a:lnTo>
                      <a:pt x="92" y="1484"/>
                    </a:lnTo>
                    <a:lnTo>
                      <a:pt x="92" y="1484"/>
                    </a:lnTo>
                    <a:lnTo>
                      <a:pt x="84" y="1490"/>
                    </a:lnTo>
                    <a:lnTo>
                      <a:pt x="76" y="1492"/>
                    </a:lnTo>
                    <a:lnTo>
                      <a:pt x="70" y="1492"/>
                    </a:lnTo>
                    <a:lnTo>
                      <a:pt x="64" y="1492"/>
                    </a:lnTo>
                    <a:lnTo>
                      <a:pt x="64" y="1492"/>
                    </a:lnTo>
                    <a:lnTo>
                      <a:pt x="66" y="1450"/>
                    </a:lnTo>
                    <a:lnTo>
                      <a:pt x="66" y="1450"/>
                    </a:lnTo>
                    <a:lnTo>
                      <a:pt x="50" y="1428"/>
                    </a:lnTo>
                    <a:lnTo>
                      <a:pt x="50" y="1428"/>
                    </a:lnTo>
                    <a:lnTo>
                      <a:pt x="14" y="1398"/>
                    </a:lnTo>
                    <a:lnTo>
                      <a:pt x="14" y="1398"/>
                    </a:lnTo>
                    <a:lnTo>
                      <a:pt x="14" y="1386"/>
                    </a:lnTo>
                    <a:lnTo>
                      <a:pt x="18" y="1376"/>
                    </a:lnTo>
                    <a:lnTo>
                      <a:pt x="26" y="1358"/>
                    </a:lnTo>
                    <a:lnTo>
                      <a:pt x="26" y="1358"/>
                    </a:lnTo>
                    <a:lnTo>
                      <a:pt x="24" y="1328"/>
                    </a:lnTo>
                    <a:lnTo>
                      <a:pt x="24" y="1316"/>
                    </a:lnTo>
                    <a:lnTo>
                      <a:pt x="20" y="1304"/>
                    </a:lnTo>
                    <a:lnTo>
                      <a:pt x="20" y="1304"/>
                    </a:lnTo>
                    <a:lnTo>
                      <a:pt x="0" y="1278"/>
                    </a:lnTo>
                    <a:lnTo>
                      <a:pt x="0" y="1278"/>
                    </a:lnTo>
                    <a:lnTo>
                      <a:pt x="0" y="1244"/>
                    </a:lnTo>
                    <a:lnTo>
                      <a:pt x="0" y="1244"/>
                    </a:lnTo>
                    <a:lnTo>
                      <a:pt x="100" y="1268"/>
                    </a:lnTo>
                    <a:lnTo>
                      <a:pt x="100" y="1268"/>
                    </a:lnTo>
                    <a:lnTo>
                      <a:pt x="274" y="1270"/>
                    </a:lnTo>
                    <a:lnTo>
                      <a:pt x="274" y="1270"/>
                    </a:lnTo>
                    <a:lnTo>
                      <a:pt x="306" y="1278"/>
                    </a:lnTo>
                    <a:lnTo>
                      <a:pt x="326" y="1284"/>
                    </a:lnTo>
                    <a:lnTo>
                      <a:pt x="344" y="1290"/>
                    </a:lnTo>
                    <a:lnTo>
                      <a:pt x="344" y="1290"/>
                    </a:lnTo>
                    <a:lnTo>
                      <a:pt x="400" y="1336"/>
                    </a:lnTo>
                    <a:lnTo>
                      <a:pt x="400" y="1336"/>
                    </a:lnTo>
                    <a:lnTo>
                      <a:pt x="414" y="1342"/>
                    </a:lnTo>
                    <a:lnTo>
                      <a:pt x="414" y="1342"/>
                    </a:lnTo>
                    <a:lnTo>
                      <a:pt x="466" y="1350"/>
                    </a:lnTo>
                    <a:lnTo>
                      <a:pt x="466" y="1350"/>
                    </a:lnTo>
                    <a:lnTo>
                      <a:pt x="490" y="1366"/>
                    </a:lnTo>
                    <a:lnTo>
                      <a:pt x="490" y="1366"/>
                    </a:lnTo>
                    <a:lnTo>
                      <a:pt x="556" y="1388"/>
                    </a:lnTo>
                    <a:lnTo>
                      <a:pt x="556" y="1388"/>
                    </a:lnTo>
                    <a:lnTo>
                      <a:pt x="562" y="1392"/>
                    </a:lnTo>
                    <a:lnTo>
                      <a:pt x="568" y="1398"/>
                    </a:lnTo>
                    <a:lnTo>
                      <a:pt x="584" y="1412"/>
                    </a:lnTo>
                    <a:lnTo>
                      <a:pt x="594" y="1418"/>
                    </a:lnTo>
                    <a:lnTo>
                      <a:pt x="604" y="1420"/>
                    </a:lnTo>
                    <a:lnTo>
                      <a:pt x="614" y="1418"/>
                    </a:lnTo>
                    <a:lnTo>
                      <a:pt x="628" y="1412"/>
                    </a:lnTo>
                    <a:lnTo>
                      <a:pt x="628" y="1412"/>
                    </a:lnTo>
                    <a:lnTo>
                      <a:pt x="632" y="1406"/>
                    </a:lnTo>
                    <a:lnTo>
                      <a:pt x="638" y="1400"/>
                    </a:lnTo>
                    <a:lnTo>
                      <a:pt x="650" y="1392"/>
                    </a:lnTo>
                    <a:lnTo>
                      <a:pt x="666" y="1386"/>
                    </a:lnTo>
                    <a:lnTo>
                      <a:pt x="680" y="1380"/>
                    </a:lnTo>
                    <a:lnTo>
                      <a:pt x="680" y="1380"/>
                    </a:lnTo>
                    <a:lnTo>
                      <a:pt x="696" y="1368"/>
                    </a:lnTo>
                    <a:lnTo>
                      <a:pt x="708" y="1360"/>
                    </a:lnTo>
                    <a:lnTo>
                      <a:pt x="724" y="1354"/>
                    </a:lnTo>
                    <a:lnTo>
                      <a:pt x="746" y="1350"/>
                    </a:lnTo>
                    <a:lnTo>
                      <a:pt x="746" y="1350"/>
                    </a:lnTo>
                    <a:lnTo>
                      <a:pt x="746" y="1346"/>
                    </a:lnTo>
                    <a:lnTo>
                      <a:pt x="750" y="1344"/>
                    </a:lnTo>
                    <a:lnTo>
                      <a:pt x="758" y="1340"/>
                    </a:lnTo>
                    <a:lnTo>
                      <a:pt x="768" y="1336"/>
                    </a:lnTo>
                    <a:lnTo>
                      <a:pt x="778" y="1332"/>
                    </a:lnTo>
                    <a:lnTo>
                      <a:pt x="778" y="1332"/>
                    </a:lnTo>
                    <a:lnTo>
                      <a:pt x="784" y="1332"/>
                    </a:lnTo>
                    <a:lnTo>
                      <a:pt x="792" y="1328"/>
                    </a:lnTo>
                    <a:lnTo>
                      <a:pt x="806" y="1320"/>
                    </a:lnTo>
                    <a:lnTo>
                      <a:pt x="820" y="1310"/>
                    </a:lnTo>
                    <a:lnTo>
                      <a:pt x="828" y="1308"/>
                    </a:lnTo>
                    <a:lnTo>
                      <a:pt x="836" y="1306"/>
                    </a:lnTo>
                    <a:lnTo>
                      <a:pt x="836" y="1306"/>
                    </a:lnTo>
                    <a:lnTo>
                      <a:pt x="848" y="1300"/>
                    </a:lnTo>
                    <a:lnTo>
                      <a:pt x="862" y="1296"/>
                    </a:lnTo>
                    <a:lnTo>
                      <a:pt x="876" y="1296"/>
                    </a:lnTo>
                    <a:lnTo>
                      <a:pt x="894" y="1296"/>
                    </a:lnTo>
                    <a:lnTo>
                      <a:pt x="894" y="1296"/>
                    </a:lnTo>
                    <a:lnTo>
                      <a:pt x="918" y="1302"/>
                    </a:lnTo>
                    <a:lnTo>
                      <a:pt x="952" y="1306"/>
                    </a:lnTo>
                    <a:lnTo>
                      <a:pt x="970" y="1306"/>
                    </a:lnTo>
                    <a:lnTo>
                      <a:pt x="986" y="1306"/>
                    </a:lnTo>
                    <a:lnTo>
                      <a:pt x="1000" y="1302"/>
                    </a:lnTo>
                    <a:lnTo>
                      <a:pt x="1006" y="1300"/>
                    </a:lnTo>
                    <a:lnTo>
                      <a:pt x="1010" y="1296"/>
                    </a:lnTo>
                    <a:lnTo>
                      <a:pt x="1010" y="1296"/>
                    </a:lnTo>
                    <a:lnTo>
                      <a:pt x="1028" y="1294"/>
                    </a:lnTo>
                    <a:lnTo>
                      <a:pt x="1044" y="1286"/>
                    </a:lnTo>
                    <a:lnTo>
                      <a:pt x="1060" y="1278"/>
                    </a:lnTo>
                    <a:lnTo>
                      <a:pt x="1074" y="1266"/>
                    </a:lnTo>
                    <a:lnTo>
                      <a:pt x="1086" y="1254"/>
                    </a:lnTo>
                    <a:lnTo>
                      <a:pt x="1100" y="1240"/>
                    </a:lnTo>
                    <a:lnTo>
                      <a:pt x="1122" y="1212"/>
                    </a:lnTo>
                    <a:lnTo>
                      <a:pt x="1122" y="1212"/>
                    </a:lnTo>
                    <a:lnTo>
                      <a:pt x="1156" y="1182"/>
                    </a:lnTo>
                    <a:lnTo>
                      <a:pt x="1156" y="1182"/>
                    </a:lnTo>
                    <a:lnTo>
                      <a:pt x="1170" y="1170"/>
                    </a:lnTo>
                    <a:lnTo>
                      <a:pt x="1186" y="1158"/>
                    </a:lnTo>
                    <a:lnTo>
                      <a:pt x="1186" y="1158"/>
                    </a:lnTo>
                    <a:lnTo>
                      <a:pt x="1202" y="1150"/>
                    </a:lnTo>
                    <a:lnTo>
                      <a:pt x="1210" y="1146"/>
                    </a:lnTo>
                    <a:lnTo>
                      <a:pt x="1218" y="1138"/>
                    </a:lnTo>
                    <a:lnTo>
                      <a:pt x="1218" y="1138"/>
                    </a:lnTo>
                    <a:lnTo>
                      <a:pt x="1216" y="1112"/>
                    </a:lnTo>
                    <a:lnTo>
                      <a:pt x="1216" y="1112"/>
                    </a:lnTo>
                    <a:lnTo>
                      <a:pt x="1182" y="1080"/>
                    </a:lnTo>
                    <a:lnTo>
                      <a:pt x="1182" y="1080"/>
                    </a:lnTo>
                    <a:lnTo>
                      <a:pt x="1176" y="1058"/>
                    </a:lnTo>
                    <a:lnTo>
                      <a:pt x="1176" y="1058"/>
                    </a:lnTo>
                    <a:lnTo>
                      <a:pt x="1178" y="1032"/>
                    </a:lnTo>
                    <a:lnTo>
                      <a:pt x="1180" y="1020"/>
                    </a:lnTo>
                    <a:lnTo>
                      <a:pt x="1182" y="1010"/>
                    </a:lnTo>
                    <a:lnTo>
                      <a:pt x="1186" y="1002"/>
                    </a:lnTo>
                    <a:lnTo>
                      <a:pt x="1192" y="994"/>
                    </a:lnTo>
                    <a:lnTo>
                      <a:pt x="1200" y="986"/>
                    </a:lnTo>
                    <a:lnTo>
                      <a:pt x="1212" y="982"/>
                    </a:lnTo>
                    <a:lnTo>
                      <a:pt x="1212" y="982"/>
                    </a:lnTo>
                    <a:lnTo>
                      <a:pt x="1214" y="978"/>
                    </a:lnTo>
                    <a:lnTo>
                      <a:pt x="1216" y="976"/>
                    </a:lnTo>
                    <a:lnTo>
                      <a:pt x="1220" y="978"/>
                    </a:lnTo>
                    <a:lnTo>
                      <a:pt x="1226" y="982"/>
                    </a:lnTo>
                    <a:lnTo>
                      <a:pt x="1260" y="1006"/>
                    </a:lnTo>
                    <a:lnTo>
                      <a:pt x="1260" y="1006"/>
                    </a:lnTo>
                    <a:lnTo>
                      <a:pt x="1286" y="1014"/>
                    </a:lnTo>
                    <a:lnTo>
                      <a:pt x="1286" y="1014"/>
                    </a:lnTo>
                    <a:lnTo>
                      <a:pt x="1314" y="1014"/>
                    </a:lnTo>
                    <a:lnTo>
                      <a:pt x="1314" y="1014"/>
                    </a:lnTo>
                    <a:lnTo>
                      <a:pt x="1326" y="1010"/>
                    </a:lnTo>
                    <a:lnTo>
                      <a:pt x="1336" y="1002"/>
                    </a:lnTo>
                    <a:lnTo>
                      <a:pt x="1348" y="992"/>
                    </a:lnTo>
                    <a:lnTo>
                      <a:pt x="1358" y="980"/>
                    </a:lnTo>
                    <a:lnTo>
                      <a:pt x="1380" y="956"/>
                    </a:lnTo>
                    <a:lnTo>
                      <a:pt x="1398" y="932"/>
                    </a:lnTo>
                    <a:lnTo>
                      <a:pt x="1398" y="932"/>
                    </a:lnTo>
                    <a:lnTo>
                      <a:pt x="1404" y="928"/>
                    </a:lnTo>
                    <a:lnTo>
                      <a:pt x="1410" y="924"/>
                    </a:lnTo>
                    <a:lnTo>
                      <a:pt x="1416" y="924"/>
                    </a:lnTo>
                    <a:lnTo>
                      <a:pt x="1424" y="922"/>
                    </a:lnTo>
                    <a:lnTo>
                      <a:pt x="1438" y="924"/>
                    </a:lnTo>
                    <a:lnTo>
                      <a:pt x="1454" y="926"/>
                    </a:lnTo>
                    <a:lnTo>
                      <a:pt x="1454" y="926"/>
                    </a:lnTo>
                    <a:lnTo>
                      <a:pt x="1464" y="918"/>
                    </a:lnTo>
                    <a:lnTo>
                      <a:pt x="1472" y="914"/>
                    </a:lnTo>
                    <a:lnTo>
                      <a:pt x="1492" y="906"/>
                    </a:lnTo>
                    <a:lnTo>
                      <a:pt x="1492" y="906"/>
                    </a:lnTo>
                    <a:lnTo>
                      <a:pt x="1518" y="882"/>
                    </a:lnTo>
                    <a:lnTo>
                      <a:pt x="1518" y="882"/>
                    </a:lnTo>
                    <a:lnTo>
                      <a:pt x="1522" y="880"/>
                    </a:lnTo>
                    <a:lnTo>
                      <a:pt x="1524" y="876"/>
                    </a:lnTo>
                    <a:lnTo>
                      <a:pt x="1530" y="866"/>
                    </a:lnTo>
                    <a:lnTo>
                      <a:pt x="1534" y="848"/>
                    </a:lnTo>
                    <a:lnTo>
                      <a:pt x="1534" y="848"/>
                    </a:lnTo>
                    <a:lnTo>
                      <a:pt x="1540" y="832"/>
                    </a:lnTo>
                    <a:lnTo>
                      <a:pt x="1546" y="822"/>
                    </a:lnTo>
                    <a:lnTo>
                      <a:pt x="1554" y="816"/>
                    </a:lnTo>
                    <a:lnTo>
                      <a:pt x="1562" y="812"/>
                    </a:lnTo>
                    <a:lnTo>
                      <a:pt x="1580" y="806"/>
                    </a:lnTo>
                    <a:lnTo>
                      <a:pt x="1594" y="804"/>
                    </a:lnTo>
                    <a:lnTo>
                      <a:pt x="1610" y="798"/>
                    </a:lnTo>
                    <a:lnTo>
                      <a:pt x="1610" y="798"/>
                    </a:lnTo>
                    <a:lnTo>
                      <a:pt x="1620" y="786"/>
                    </a:lnTo>
                    <a:lnTo>
                      <a:pt x="1632" y="776"/>
                    </a:lnTo>
                    <a:lnTo>
                      <a:pt x="1646" y="768"/>
                    </a:lnTo>
                    <a:lnTo>
                      <a:pt x="1660" y="760"/>
                    </a:lnTo>
                    <a:lnTo>
                      <a:pt x="1660" y="760"/>
                    </a:lnTo>
                    <a:lnTo>
                      <a:pt x="1670" y="754"/>
                    </a:lnTo>
                    <a:lnTo>
                      <a:pt x="1680" y="752"/>
                    </a:lnTo>
                    <a:lnTo>
                      <a:pt x="1696" y="750"/>
                    </a:lnTo>
                    <a:lnTo>
                      <a:pt x="1712" y="750"/>
                    </a:lnTo>
                    <a:lnTo>
                      <a:pt x="1746" y="752"/>
                    </a:lnTo>
                    <a:lnTo>
                      <a:pt x="1776" y="756"/>
                    </a:lnTo>
                    <a:lnTo>
                      <a:pt x="1776" y="756"/>
                    </a:lnTo>
                    <a:lnTo>
                      <a:pt x="1792" y="748"/>
                    </a:lnTo>
                    <a:lnTo>
                      <a:pt x="1792" y="748"/>
                    </a:lnTo>
                    <a:lnTo>
                      <a:pt x="1798" y="740"/>
                    </a:lnTo>
                    <a:lnTo>
                      <a:pt x="1802" y="730"/>
                    </a:lnTo>
                    <a:lnTo>
                      <a:pt x="1804" y="720"/>
                    </a:lnTo>
                    <a:lnTo>
                      <a:pt x="1804" y="712"/>
                    </a:lnTo>
                    <a:lnTo>
                      <a:pt x="1802" y="702"/>
                    </a:lnTo>
                    <a:lnTo>
                      <a:pt x="1798" y="694"/>
                    </a:lnTo>
                    <a:lnTo>
                      <a:pt x="1790" y="680"/>
                    </a:lnTo>
                    <a:lnTo>
                      <a:pt x="1790" y="680"/>
                    </a:lnTo>
                    <a:lnTo>
                      <a:pt x="1764" y="656"/>
                    </a:lnTo>
                    <a:lnTo>
                      <a:pt x="1764" y="656"/>
                    </a:lnTo>
                    <a:lnTo>
                      <a:pt x="1718" y="628"/>
                    </a:lnTo>
                    <a:lnTo>
                      <a:pt x="1718" y="628"/>
                    </a:lnTo>
                    <a:lnTo>
                      <a:pt x="1716" y="622"/>
                    </a:lnTo>
                    <a:lnTo>
                      <a:pt x="1712" y="614"/>
                    </a:lnTo>
                    <a:lnTo>
                      <a:pt x="1702" y="604"/>
                    </a:lnTo>
                    <a:lnTo>
                      <a:pt x="1688" y="590"/>
                    </a:lnTo>
                    <a:lnTo>
                      <a:pt x="1688" y="590"/>
                    </a:lnTo>
                    <a:lnTo>
                      <a:pt x="1656" y="590"/>
                    </a:lnTo>
                    <a:lnTo>
                      <a:pt x="1656" y="590"/>
                    </a:lnTo>
                    <a:lnTo>
                      <a:pt x="1640" y="608"/>
                    </a:lnTo>
                    <a:lnTo>
                      <a:pt x="1640" y="608"/>
                    </a:lnTo>
                    <a:lnTo>
                      <a:pt x="1610" y="608"/>
                    </a:lnTo>
                    <a:lnTo>
                      <a:pt x="1610" y="608"/>
                    </a:lnTo>
                    <a:lnTo>
                      <a:pt x="1604" y="644"/>
                    </a:lnTo>
                    <a:lnTo>
                      <a:pt x="1604" y="644"/>
                    </a:lnTo>
                    <a:lnTo>
                      <a:pt x="1596" y="646"/>
                    </a:lnTo>
                    <a:lnTo>
                      <a:pt x="1586" y="646"/>
                    </a:lnTo>
                    <a:lnTo>
                      <a:pt x="1578" y="644"/>
                    </a:lnTo>
                    <a:lnTo>
                      <a:pt x="1570" y="642"/>
                    </a:lnTo>
                    <a:lnTo>
                      <a:pt x="1554" y="634"/>
                    </a:lnTo>
                    <a:lnTo>
                      <a:pt x="1544" y="630"/>
                    </a:lnTo>
                    <a:lnTo>
                      <a:pt x="1544" y="630"/>
                    </a:lnTo>
                    <a:lnTo>
                      <a:pt x="1516" y="630"/>
                    </a:lnTo>
                    <a:lnTo>
                      <a:pt x="1516" y="630"/>
                    </a:lnTo>
                    <a:lnTo>
                      <a:pt x="1504" y="634"/>
                    </a:lnTo>
                    <a:lnTo>
                      <a:pt x="1494" y="640"/>
                    </a:lnTo>
                    <a:lnTo>
                      <a:pt x="1476" y="654"/>
                    </a:lnTo>
                    <a:lnTo>
                      <a:pt x="1476" y="654"/>
                    </a:lnTo>
                    <a:lnTo>
                      <a:pt x="1466" y="654"/>
                    </a:lnTo>
                    <a:lnTo>
                      <a:pt x="1456" y="650"/>
                    </a:lnTo>
                    <a:lnTo>
                      <a:pt x="1450" y="646"/>
                    </a:lnTo>
                    <a:lnTo>
                      <a:pt x="1446" y="640"/>
                    </a:lnTo>
                    <a:lnTo>
                      <a:pt x="1442" y="634"/>
                    </a:lnTo>
                    <a:lnTo>
                      <a:pt x="1440" y="628"/>
                    </a:lnTo>
                    <a:lnTo>
                      <a:pt x="1440" y="616"/>
                    </a:lnTo>
                    <a:lnTo>
                      <a:pt x="1440" y="616"/>
                    </a:lnTo>
                    <a:lnTo>
                      <a:pt x="1470" y="588"/>
                    </a:lnTo>
                    <a:lnTo>
                      <a:pt x="1470" y="588"/>
                    </a:lnTo>
                    <a:lnTo>
                      <a:pt x="1468" y="556"/>
                    </a:lnTo>
                    <a:lnTo>
                      <a:pt x="1470" y="544"/>
                    </a:lnTo>
                    <a:lnTo>
                      <a:pt x="1470" y="532"/>
                    </a:lnTo>
                    <a:lnTo>
                      <a:pt x="1470" y="532"/>
                    </a:lnTo>
                    <a:lnTo>
                      <a:pt x="1480" y="512"/>
                    </a:lnTo>
                    <a:lnTo>
                      <a:pt x="1488" y="494"/>
                    </a:lnTo>
                    <a:lnTo>
                      <a:pt x="1488" y="494"/>
                    </a:lnTo>
                    <a:lnTo>
                      <a:pt x="1488" y="472"/>
                    </a:lnTo>
                    <a:lnTo>
                      <a:pt x="1490" y="456"/>
                    </a:lnTo>
                    <a:lnTo>
                      <a:pt x="1494" y="440"/>
                    </a:lnTo>
                    <a:lnTo>
                      <a:pt x="1502" y="426"/>
                    </a:lnTo>
                    <a:lnTo>
                      <a:pt x="1502" y="426"/>
                    </a:lnTo>
                    <a:lnTo>
                      <a:pt x="1522" y="426"/>
                    </a:lnTo>
                    <a:lnTo>
                      <a:pt x="1522" y="426"/>
                    </a:lnTo>
                    <a:lnTo>
                      <a:pt x="1546" y="430"/>
                    </a:lnTo>
                    <a:lnTo>
                      <a:pt x="1574" y="432"/>
                    </a:lnTo>
                    <a:lnTo>
                      <a:pt x="1588" y="430"/>
                    </a:lnTo>
                    <a:lnTo>
                      <a:pt x="1602" y="428"/>
                    </a:lnTo>
                    <a:lnTo>
                      <a:pt x="1616" y="424"/>
                    </a:lnTo>
                    <a:lnTo>
                      <a:pt x="1628" y="416"/>
                    </a:lnTo>
                    <a:lnTo>
                      <a:pt x="1628" y="416"/>
                    </a:lnTo>
                    <a:lnTo>
                      <a:pt x="1642" y="404"/>
                    </a:lnTo>
                    <a:lnTo>
                      <a:pt x="1658" y="390"/>
                    </a:lnTo>
                    <a:lnTo>
                      <a:pt x="1672" y="376"/>
                    </a:lnTo>
                    <a:lnTo>
                      <a:pt x="1684" y="362"/>
                    </a:lnTo>
                    <a:lnTo>
                      <a:pt x="1684" y="362"/>
                    </a:lnTo>
                    <a:lnTo>
                      <a:pt x="1684" y="332"/>
                    </a:lnTo>
                    <a:lnTo>
                      <a:pt x="1686" y="296"/>
                    </a:lnTo>
                    <a:lnTo>
                      <a:pt x="1688" y="278"/>
                    </a:lnTo>
                    <a:lnTo>
                      <a:pt x="1692" y="262"/>
                    </a:lnTo>
                    <a:lnTo>
                      <a:pt x="1698" y="250"/>
                    </a:lnTo>
                    <a:lnTo>
                      <a:pt x="1702" y="246"/>
                    </a:lnTo>
                    <a:lnTo>
                      <a:pt x="1708" y="242"/>
                    </a:lnTo>
                    <a:lnTo>
                      <a:pt x="1708" y="242"/>
                    </a:lnTo>
                    <a:lnTo>
                      <a:pt x="1714" y="232"/>
                    </a:lnTo>
                    <a:lnTo>
                      <a:pt x="1720" y="220"/>
                    </a:lnTo>
                    <a:lnTo>
                      <a:pt x="1724" y="198"/>
                    </a:lnTo>
                    <a:lnTo>
                      <a:pt x="1730" y="176"/>
                    </a:lnTo>
                    <a:lnTo>
                      <a:pt x="1736" y="166"/>
                    </a:lnTo>
                    <a:lnTo>
                      <a:pt x="1742" y="158"/>
                    </a:lnTo>
                    <a:lnTo>
                      <a:pt x="1742" y="158"/>
                    </a:lnTo>
                    <a:lnTo>
                      <a:pt x="1742" y="116"/>
                    </a:lnTo>
                    <a:lnTo>
                      <a:pt x="1742" y="116"/>
                    </a:lnTo>
                    <a:lnTo>
                      <a:pt x="1738" y="108"/>
                    </a:lnTo>
                    <a:lnTo>
                      <a:pt x="1738" y="108"/>
                    </a:lnTo>
                    <a:lnTo>
                      <a:pt x="1716" y="82"/>
                    </a:lnTo>
                    <a:lnTo>
                      <a:pt x="1716" y="82"/>
                    </a:lnTo>
                    <a:lnTo>
                      <a:pt x="1696" y="72"/>
                    </a:lnTo>
                    <a:lnTo>
                      <a:pt x="1696" y="72"/>
                    </a:lnTo>
                    <a:lnTo>
                      <a:pt x="1696" y="62"/>
                    </a:lnTo>
                    <a:lnTo>
                      <a:pt x="1698" y="54"/>
                    </a:lnTo>
                    <a:lnTo>
                      <a:pt x="1702" y="46"/>
                    </a:lnTo>
                    <a:lnTo>
                      <a:pt x="1706" y="40"/>
                    </a:lnTo>
                    <a:lnTo>
                      <a:pt x="1712" y="34"/>
                    </a:lnTo>
                    <a:lnTo>
                      <a:pt x="1720" y="28"/>
                    </a:lnTo>
                    <a:lnTo>
                      <a:pt x="1736" y="20"/>
                    </a:lnTo>
                    <a:lnTo>
                      <a:pt x="1736" y="20"/>
                    </a:lnTo>
                    <a:lnTo>
                      <a:pt x="1744" y="20"/>
                    </a:lnTo>
                    <a:lnTo>
                      <a:pt x="1750" y="16"/>
                    </a:lnTo>
                    <a:lnTo>
                      <a:pt x="1764" y="10"/>
                    </a:lnTo>
                    <a:lnTo>
                      <a:pt x="1778" y="4"/>
                    </a:lnTo>
                    <a:lnTo>
                      <a:pt x="1784" y="2"/>
                    </a:lnTo>
                    <a:lnTo>
                      <a:pt x="1794" y="0"/>
                    </a:lnTo>
                    <a:lnTo>
                      <a:pt x="1794" y="0"/>
                    </a:lnTo>
                    <a:lnTo>
                      <a:pt x="1794" y="6"/>
                    </a:lnTo>
                    <a:lnTo>
                      <a:pt x="1796" y="8"/>
                    </a:lnTo>
                    <a:lnTo>
                      <a:pt x="1804" y="16"/>
                    </a:lnTo>
                    <a:lnTo>
                      <a:pt x="1804" y="16"/>
                    </a:lnTo>
                    <a:lnTo>
                      <a:pt x="1800" y="42"/>
                    </a:lnTo>
                    <a:lnTo>
                      <a:pt x="1800" y="42"/>
                    </a:lnTo>
                    <a:lnTo>
                      <a:pt x="1792" y="52"/>
                    </a:lnTo>
                    <a:lnTo>
                      <a:pt x="1786" y="58"/>
                    </a:lnTo>
                    <a:lnTo>
                      <a:pt x="1782" y="66"/>
                    </a:lnTo>
                    <a:lnTo>
                      <a:pt x="1780" y="78"/>
                    </a:lnTo>
                    <a:lnTo>
                      <a:pt x="1780" y="78"/>
                    </a:lnTo>
                    <a:lnTo>
                      <a:pt x="1804" y="96"/>
                    </a:lnTo>
                    <a:lnTo>
                      <a:pt x="1804" y="96"/>
                    </a:lnTo>
                    <a:lnTo>
                      <a:pt x="1810" y="104"/>
                    </a:lnTo>
                    <a:lnTo>
                      <a:pt x="1816" y="110"/>
                    </a:lnTo>
                    <a:lnTo>
                      <a:pt x="1826" y="114"/>
                    </a:lnTo>
                    <a:lnTo>
                      <a:pt x="1842" y="116"/>
                    </a:lnTo>
                    <a:lnTo>
                      <a:pt x="1842" y="116"/>
                    </a:lnTo>
                    <a:lnTo>
                      <a:pt x="1848" y="80"/>
                    </a:lnTo>
                    <a:lnTo>
                      <a:pt x="1848" y="80"/>
                    </a:lnTo>
                    <a:lnTo>
                      <a:pt x="1856" y="80"/>
                    </a:lnTo>
                    <a:lnTo>
                      <a:pt x="1866" y="80"/>
                    </a:lnTo>
                    <a:lnTo>
                      <a:pt x="1878" y="84"/>
                    </a:lnTo>
                    <a:lnTo>
                      <a:pt x="1892" y="92"/>
                    </a:lnTo>
                    <a:lnTo>
                      <a:pt x="1892" y="92"/>
                    </a:lnTo>
                    <a:lnTo>
                      <a:pt x="1900" y="104"/>
                    </a:lnTo>
                    <a:lnTo>
                      <a:pt x="1900" y="104"/>
                    </a:lnTo>
                    <a:lnTo>
                      <a:pt x="1904" y="122"/>
                    </a:lnTo>
                    <a:lnTo>
                      <a:pt x="1908" y="140"/>
                    </a:lnTo>
                    <a:lnTo>
                      <a:pt x="1914" y="160"/>
                    </a:lnTo>
                    <a:lnTo>
                      <a:pt x="1920" y="168"/>
                    </a:lnTo>
                    <a:lnTo>
                      <a:pt x="1926" y="178"/>
                    </a:lnTo>
                    <a:lnTo>
                      <a:pt x="1926" y="178"/>
                    </a:lnTo>
                    <a:lnTo>
                      <a:pt x="1938" y="184"/>
                    </a:lnTo>
                    <a:lnTo>
                      <a:pt x="1938" y="184"/>
                    </a:lnTo>
                    <a:lnTo>
                      <a:pt x="1968" y="182"/>
                    </a:lnTo>
                    <a:lnTo>
                      <a:pt x="1968" y="182"/>
                    </a:lnTo>
                    <a:lnTo>
                      <a:pt x="1978" y="178"/>
                    </a:lnTo>
                    <a:lnTo>
                      <a:pt x="1988" y="174"/>
                    </a:lnTo>
                    <a:lnTo>
                      <a:pt x="2010" y="172"/>
                    </a:lnTo>
                    <a:lnTo>
                      <a:pt x="2022" y="168"/>
                    </a:lnTo>
                    <a:lnTo>
                      <a:pt x="2032" y="166"/>
                    </a:lnTo>
                    <a:lnTo>
                      <a:pt x="2042" y="160"/>
                    </a:lnTo>
                    <a:lnTo>
                      <a:pt x="2052" y="152"/>
                    </a:lnTo>
                    <a:lnTo>
                      <a:pt x="2052" y="152"/>
                    </a:lnTo>
                    <a:lnTo>
                      <a:pt x="2060" y="138"/>
                    </a:lnTo>
                    <a:lnTo>
                      <a:pt x="2068" y="128"/>
                    </a:lnTo>
                    <a:lnTo>
                      <a:pt x="2076" y="122"/>
                    </a:lnTo>
                    <a:lnTo>
                      <a:pt x="2084" y="118"/>
                    </a:lnTo>
                    <a:lnTo>
                      <a:pt x="2094" y="120"/>
                    </a:lnTo>
                    <a:lnTo>
                      <a:pt x="2104" y="124"/>
                    </a:lnTo>
                    <a:lnTo>
                      <a:pt x="2114" y="132"/>
                    </a:lnTo>
                    <a:lnTo>
                      <a:pt x="2126" y="146"/>
                    </a:lnTo>
                    <a:lnTo>
                      <a:pt x="2126" y="146"/>
                    </a:lnTo>
                    <a:lnTo>
                      <a:pt x="2146" y="200"/>
                    </a:lnTo>
                    <a:lnTo>
                      <a:pt x="2146" y="200"/>
                    </a:lnTo>
                    <a:lnTo>
                      <a:pt x="2142" y="220"/>
                    </a:lnTo>
                    <a:lnTo>
                      <a:pt x="2136" y="246"/>
                    </a:lnTo>
                    <a:lnTo>
                      <a:pt x="2128" y="274"/>
                    </a:lnTo>
                    <a:lnTo>
                      <a:pt x="2118" y="296"/>
                    </a:lnTo>
                    <a:lnTo>
                      <a:pt x="2118" y="296"/>
                    </a:lnTo>
                    <a:lnTo>
                      <a:pt x="2118" y="320"/>
                    </a:lnTo>
                    <a:lnTo>
                      <a:pt x="2118" y="320"/>
                    </a:lnTo>
                    <a:lnTo>
                      <a:pt x="2142" y="366"/>
                    </a:lnTo>
                    <a:lnTo>
                      <a:pt x="2142" y="366"/>
                    </a:lnTo>
                    <a:lnTo>
                      <a:pt x="2140" y="374"/>
                    </a:lnTo>
                    <a:lnTo>
                      <a:pt x="2138" y="384"/>
                    </a:lnTo>
                    <a:lnTo>
                      <a:pt x="2130" y="406"/>
                    </a:lnTo>
                    <a:lnTo>
                      <a:pt x="2128" y="418"/>
                    </a:lnTo>
                    <a:lnTo>
                      <a:pt x="2130" y="428"/>
                    </a:lnTo>
                    <a:lnTo>
                      <a:pt x="2136" y="440"/>
                    </a:lnTo>
                    <a:lnTo>
                      <a:pt x="2140" y="444"/>
                    </a:lnTo>
                    <a:lnTo>
                      <a:pt x="2148" y="450"/>
                    </a:lnTo>
                    <a:lnTo>
                      <a:pt x="2148" y="450"/>
                    </a:lnTo>
                    <a:lnTo>
                      <a:pt x="2150" y="462"/>
                    </a:lnTo>
                    <a:lnTo>
                      <a:pt x="2150" y="476"/>
                    </a:lnTo>
                    <a:lnTo>
                      <a:pt x="2148" y="510"/>
                    </a:lnTo>
                    <a:lnTo>
                      <a:pt x="2148" y="510"/>
                    </a:lnTo>
                    <a:lnTo>
                      <a:pt x="2126" y="514"/>
                    </a:lnTo>
                    <a:lnTo>
                      <a:pt x="2126" y="514"/>
                    </a:lnTo>
                    <a:lnTo>
                      <a:pt x="2122" y="508"/>
                    </a:lnTo>
                    <a:lnTo>
                      <a:pt x="2118" y="502"/>
                    </a:lnTo>
                    <a:lnTo>
                      <a:pt x="2116" y="492"/>
                    </a:lnTo>
                    <a:lnTo>
                      <a:pt x="2118" y="476"/>
                    </a:lnTo>
                    <a:lnTo>
                      <a:pt x="2118" y="476"/>
                    </a:lnTo>
                    <a:lnTo>
                      <a:pt x="2114" y="466"/>
                    </a:lnTo>
                    <a:lnTo>
                      <a:pt x="2108" y="458"/>
                    </a:lnTo>
                    <a:lnTo>
                      <a:pt x="2108" y="458"/>
                    </a:lnTo>
                    <a:lnTo>
                      <a:pt x="2094" y="460"/>
                    </a:lnTo>
                    <a:lnTo>
                      <a:pt x="2086" y="462"/>
                    </a:lnTo>
                    <a:lnTo>
                      <a:pt x="2084" y="466"/>
                    </a:lnTo>
                    <a:lnTo>
                      <a:pt x="2082" y="470"/>
                    </a:lnTo>
                    <a:lnTo>
                      <a:pt x="2084" y="484"/>
                    </a:lnTo>
                    <a:lnTo>
                      <a:pt x="2082" y="492"/>
                    </a:lnTo>
                    <a:lnTo>
                      <a:pt x="2078" y="500"/>
                    </a:lnTo>
                    <a:lnTo>
                      <a:pt x="2078" y="500"/>
                    </a:lnTo>
                    <a:lnTo>
                      <a:pt x="2064" y="514"/>
                    </a:lnTo>
                    <a:lnTo>
                      <a:pt x="2054" y="528"/>
                    </a:lnTo>
                    <a:lnTo>
                      <a:pt x="2046" y="544"/>
                    </a:lnTo>
                    <a:lnTo>
                      <a:pt x="2042" y="564"/>
                    </a:lnTo>
                    <a:lnTo>
                      <a:pt x="2042" y="564"/>
                    </a:lnTo>
                    <a:lnTo>
                      <a:pt x="2034" y="576"/>
                    </a:lnTo>
                    <a:lnTo>
                      <a:pt x="2024" y="586"/>
                    </a:lnTo>
                    <a:lnTo>
                      <a:pt x="2012" y="598"/>
                    </a:lnTo>
                    <a:lnTo>
                      <a:pt x="2002" y="606"/>
                    </a:lnTo>
                    <a:lnTo>
                      <a:pt x="2002" y="606"/>
                    </a:lnTo>
                    <a:lnTo>
                      <a:pt x="2000" y="642"/>
                    </a:lnTo>
                    <a:lnTo>
                      <a:pt x="2000" y="642"/>
                    </a:lnTo>
                    <a:lnTo>
                      <a:pt x="2008" y="654"/>
                    </a:lnTo>
                    <a:lnTo>
                      <a:pt x="2020" y="674"/>
                    </a:lnTo>
                    <a:lnTo>
                      <a:pt x="2020" y="674"/>
                    </a:lnTo>
                    <a:lnTo>
                      <a:pt x="2054" y="694"/>
                    </a:lnTo>
                    <a:lnTo>
                      <a:pt x="2054" y="694"/>
                    </a:lnTo>
                    <a:lnTo>
                      <a:pt x="2078" y="692"/>
                    </a:lnTo>
                    <a:lnTo>
                      <a:pt x="2078" y="692"/>
                    </a:lnTo>
                    <a:lnTo>
                      <a:pt x="2094" y="668"/>
                    </a:lnTo>
                    <a:lnTo>
                      <a:pt x="2094" y="668"/>
                    </a:lnTo>
                    <a:lnTo>
                      <a:pt x="2100" y="680"/>
                    </a:lnTo>
                    <a:lnTo>
                      <a:pt x="2104" y="690"/>
                    </a:lnTo>
                    <a:lnTo>
                      <a:pt x="2106" y="702"/>
                    </a:lnTo>
                    <a:lnTo>
                      <a:pt x="2106" y="702"/>
                    </a:lnTo>
                    <a:lnTo>
                      <a:pt x="2086" y="708"/>
                    </a:lnTo>
                    <a:lnTo>
                      <a:pt x="2068" y="716"/>
                    </a:lnTo>
                    <a:lnTo>
                      <a:pt x="2068" y="716"/>
                    </a:lnTo>
                    <a:lnTo>
                      <a:pt x="2068" y="724"/>
                    </a:lnTo>
                    <a:lnTo>
                      <a:pt x="2070" y="732"/>
                    </a:lnTo>
                    <a:lnTo>
                      <a:pt x="2070" y="738"/>
                    </a:lnTo>
                    <a:lnTo>
                      <a:pt x="2074" y="742"/>
                    </a:lnTo>
                    <a:lnTo>
                      <a:pt x="2078" y="748"/>
                    </a:lnTo>
                    <a:lnTo>
                      <a:pt x="2084" y="750"/>
                    </a:lnTo>
                    <a:lnTo>
                      <a:pt x="2084" y="750"/>
                    </a:lnTo>
                    <a:lnTo>
                      <a:pt x="2064" y="778"/>
                    </a:lnTo>
                    <a:lnTo>
                      <a:pt x="2052" y="790"/>
                    </a:lnTo>
                    <a:lnTo>
                      <a:pt x="2040" y="800"/>
                    </a:lnTo>
                    <a:lnTo>
                      <a:pt x="2040" y="800"/>
                    </a:lnTo>
                    <a:lnTo>
                      <a:pt x="2026" y="796"/>
                    </a:lnTo>
                    <a:lnTo>
                      <a:pt x="2026" y="796"/>
                    </a:lnTo>
                    <a:lnTo>
                      <a:pt x="1986" y="770"/>
                    </a:lnTo>
                    <a:lnTo>
                      <a:pt x="1986" y="770"/>
                    </a:lnTo>
                    <a:lnTo>
                      <a:pt x="1968" y="770"/>
                    </a:lnTo>
                    <a:lnTo>
                      <a:pt x="1968" y="770"/>
                    </a:lnTo>
                    <a:lnTo>
                      <a:pt x="1960" y="780"/>
                    </a:lnTo>
                    <a:lnTo>
                      <a:pt x="1958" y="786"/>
                    </a:lnTo>
                    <a:lnTo>
                      <a:pt x="1956" y="792"/>
                    </a:lnTo>
                    <a:lnTo>
                      <a:pt x="1956" y="792"/>
                    </a:lnTo>
                    <a:lnTo>
                      <a:pt x="1958" y="818"/>
                    </a:lnTo>
                    <a:lnTo>
                      <a:pt x="1958" y="818"/>
                    </a:lnTo>
                    <a:lnTo>
                      <a:pt x="1962" y="824"/>
                    </a:lnTo>
                    <a:lnTo>
                      <a:pt x="1968" y="828"/>
                    </a:lnTo>
                    <a:lnTo>
                      <a:pt x="1982" y="838"/>
                    </a:lnTo>
                    <a:lnTo>
                      <a:pt x="2000" y="852"/>
                    </a:lnTo>
                    <a:lnTo>
                      <a:pt x="2008" y="860"/>
                    </a:lnTo>
                    <a:lnTo>
                      <a:pt x="2016" y="870"/>
                    </a:lnTo>
                    <a:lnTo>
                      <a:pt x="2016" y="870"/>
                    </a:lnTo>
                    <a:lnTo>
                      <a:pt x="2016" y="908"/>
                    </a:lnTo>
                    <a:lnTo>
                      <a:pt x="2016" y="908"/>
                    </a:lnTo>
                    <a:lnTo>
                      <a:pt x="2024" y="920"/>
                    </a:lnTo>
                    <a:lnTo>
                      <a:pt x="2032" y="938"/>
                    </a:lnTo>
                    <a:lnTo>
                      <a:pt x="2046" y="976"/>
                    </a:lnTo>
                    <a:lnTo>
                      <a:pt x="2046" y="976"/>
                    </a:lnTo>
                    <a:lnTo>
                      <a:pt x="2054" y="986"/>
                    </a:lnTo>
                    <a:lnTo>
                      <a:pt x="2054" y="986"/>
                    </a:lnTo>
                    <a:lnTo>
                      <a:pt x="2070" y="986"/>
                    </a:lnTo>
                    <a:lnTo>
                      <a:pt x="2070" y="986"/>
                    </a:lnTo>
                    <a:lnTo>
                      <a:pt x="2084" y="958"/>
                    </a:lnTo>
                    <a:lnTo>
                      <a:pt x="2084" y="958"/>
                    </a:lnTo>
                    <a:lnTo>
                      <a:pt x="2110" y="940"/>
                    </a:lnTo>
                    <a:lnTo>
                      <a:pt x="2110" y="940"/>
                    </a:lnTo>
                    <a:lnTo>
                      <a:pt x="2124" y="962"/>
                    </a:lnTo>
                    <a:lnTo>
                      <a:pt x="2134" y="976"/>
                    </a:lnTo>
                    <a:lnTo>
                      <a:pt x="2142" y="994"/>
                    </a:lnTo>
                    <a:lnTo>
                      <a:pt x="2142" y="994"/>
                    </a:lnTo>
                    <a:lnTo>
                      <a:pt x="2144" y="1010"/>
                    </a:lnTo>
                    <a:lnTo>
                      <a:pt x="2150" y="1026"/>
                    </a:lnTo>
                    <a:lnTo>
                      <a:pt x="2154" y="1034"/>
                    </a:lnTo>
                    <a:lnTo>
                      <a:pt x="2160" y="1040"/>
                    </a:lnTo>
                    <a:lnTo>
                      <a:pt x="2168" y="1048"/>
                    </a:lnTo>
                    <a:lnTo>
                      <a:pt x="2178" y="1054"/>
                    </a:lnTo>
                    <a:lnTo>
                      <a:pt x="2178" y="1054"/>
                    </a:lnTo>
                    <a:lnTo>
                      <a:pt x="2182" y="1062"/>
                    </a:lnTo>
                    <a:lnTo>
                      <a:pt x="2182" y="1062"/>
                    </a:lnTo>
                    <a:lnTo>
                      <a:pt x="2180" y="1074"/>
                    </a:lnTo>
                    <a:lnTo>
                      <a:pt x="2180" y="1088"/>
                    </a:lnTo>
                    <a:lnTo>
                      <a:pt x="2180" y="1120"/>
                    </a:lnTo>
                    <a:lnTo>
                      <a:pt x="2180" y="1120"/>
                    </a:lnTo>
                    <a:lnTo>
                      <a:pt x="2168" y="1132"/>
                    </a:lnTo>
                    <a:lnTo>
                      <a:pt x="2168" y="1132"/>
                    </a:lnTo>
                    <a:lnTo>
                      <a:pt x="2156" y="1130"/>
                    </a:lnTo>
                    <a:lnTo>
                      <a:pt x="2150" y="1126"/>
                    </a:lnTo>
                    <a:lnTo>
                      <a:pt x="2138" y="1120"/>
                    </a:lnTo>
                    <a:lnTo>
                      <a:pt x="2138" y="1120"/>
                    </a:lnTo>
                    <a:lnTo>
                      <a:pt x="2108" y="1122"/>
                    </a:lnTo>
                    <a:lnTo>
                      <a:pt x="2096" y="1124"/>
                    </a:lnTo>
                    <a:lnTo>
                      <a:pt x="2088" y="1128"/>
                    </a:lnTo>
                    <a:lnTo>
                      <a:pt x="2080" y="1134"/>
                    </a:lnTo>
                    <a:lnTo>
                      <a:pt x="2074" y="1140"/>
                    </a:lnTo>
                    <a:lnTo>
                      <a:pt x="2062" y="1162"/>
                    </a:lnTo>
                    <a:lnTo>
                      <a:pt x="2062" y="1162"/>
                    </a:lnTo>
                    <a:lnTo>
                      <a:pt x="2058" y="1166"/>
                    </a:lnTo>
                    <a:lnTo>
                      <a:pt x="2054" y="1170"/>
                    </a:lnTo>
                    <a:lnTo>
                      <a:pt x="2054" y="1170"/>
                    </a:lnTo>
                    <a:lnTo>
                      <a:pt x="2052" y="1176"/>
                    </a:lnTo>
                    <a:lnTo>
                      <a:pt x="2046" y="1182"/>
                    </a:lnTo>
                    <a:lnTo>
                      <a:pt x="2028" y="1196"/>
                    </a:lnTo>
                    <a:lnTo>
                      <a:pt x="1994" y="1218"/>
                    </a:lnTo>
                    <a:lnTo>
                      <a:pt x="1994" y="1218"/>
                    </a:lnTo>
                    <a:lnTo>
                      <a:pt x="1988" y="1228"/>
                    </a:lnTo>
                    <a:lnTo>
                      <a:pt x="1974" y="1238"/>
                    </a:lnTo>
                    <a:lnTo>
                      <a:pt x="1948" y="1256"/>
                    </a:lnTo>
                    <a:lnTo>
                      <a:pt x="1948" y="1256"/>
                    </a:lnTo>
                    <a:lnTo>
                      <a:pt x="1938" y="1268"/>
                    </a:lnTo>
                    <a:lnTo>
                      <a:pt x="1938" y="1268"/>
                    </a:lnTo>
                    <a:lnTo>
                      <a:pt x="1920" y="1272"/>
                    </a:lnTo>
                    <a:lnTo>
                      <a:pt x="1920" y="1272"/>
                    </a:lnTo>
                    <a:lnTo>
                      <a:pt x="1902" y="1254"/>
                    </a:lnTo>
                    <a:lnTo>
                      <a:pt x="1902" y="1254"/>
                    </a:lnTo>
                    <a:lnTo>
                      <a:pt x="1894" y="1236"/>
                    </a:lnTo>
                    <a:lnTo>
                      <a:pt x="1890" y="1230"/>
                    </a:lnTo>
                    <a:lnTo>
                      <a:pt x="1884" y="1226"/>
                    </a:lnTo>
                    <a:lnTo>
                      <a:pt x="1880" y="1222"/>
                    </a:lnTo>
                    <a:lnTo>
                      <a:pt x="1874" y="1222"/>
                    </a:lnTo>
                    <a:lnTo>
                      <a:pt x="1860" y="1220"/>
                    </a:lnTo>
                    <a:lnTo>
                      <a:pt x="1860" y="1220"/>
                    </a:lnTo>
                    <a:lnTo>
                      <a:pt x="1856" y="1228"/>
                    </a:lnTo>
                    <a:lnTo>
                      <a:pt x="1854" y="1238"/>
                    </a:lnTo>
                    <a:lnTo>
                      <a:pt x="1852" y="1248"/>
                    </a:lnTo>
                    <a:lnTo>
                      <a:pt x="1850" y="1260"/>
                    </a:lnTo>
                    <a:lnTo>
                      <a:pt x="1852" y="1270"/>
                    </a:lnTo>
                    <a:lnTo>
                      <a:pt x="1854" y="1282"/>
                    </a:lnTo>
                    <a:lnTo>
                      <a:pt x="1860" y="1292"/>
                    </a:lnTo>
                    <a:lnTo>
                      <a:pt x="1868" y="1302"/>
                    </a:lnTo>
                    <a:lnTo>
                      <a:pt x="1868" y="1302"/>
                    </a:lnTo>
                    <a:lnTo>
                      <a:pt x="1872" y="1344"/>
                    </a:lnTo>
                    <a:lnTo>
                      <a:pt x="1872" y="1344"/>
                    </a:lnTo>
                    <a:lnTo>
                      <a:pt x="1846" y="1346"/>
                    </a:lnTo>
                    <a:lnTo>
                      <a:pt x="1824" y="1348"/>
                    </a:lnTo>
                    <a:lnTo>
                      <a:pt x="1812" y="1346"/>
                    </a:lnTo>
                    <a:lnTo>
                      <a:pt x="1802" y="1344"/>
                    </a:lnTo>
                    <a:lnTo>
                      <a:pt x="1794" y="1342"/>
                    </a:lnTo>
                    <a:lnTo>
                      <a:pt x="1786" y="1338"/>
                    </a:lnTo>
                    <a:lnTo>
                      <a:pt x="1786" y="1338"/>
                    </a:lnTo>
                    <a:lnTo>
                      <a:pt x="1782" y="1316"/>
                    </a:lnTo>
                    <a:lnTo>
                      <a:pt x="1776" y="1302"/>
                    </a:lnTo>
                    <a:lnTo>
                      <a:pt x="1768" y="1292"/>
                    </a:lnTo>
                    <a:lnTo>
                      <a:pt x="1758" y="1280"/>
                    </a:lnTo>
                    <a:lnTo>
                      <a:pt x="1758" y="1280"/>
                    </a:lnTo>
                    <a:lnTo>
                      <a:pt x="1732" y="1222"/>
                    </a:lnTo>
                    <a:lnTo>
                      <a:pt x="1732" y="1222"/>
                    </a:lnTo>
                    <a:lnTo>
                      <a:pt x="1720" y="1210"/>
                    </a:lnTo>
                    <a:lnTo>
                      <a:pt x="1712" y="1206"/>
                    </a:lnTo>
                    <a:lnTo>
                      <a:pt x="1706" y="1206"/>
                    </a:lnTo>
                    <a:lnTo>
                      <a:pt x="1696" y="1206"/>
                    </a:lnTo>
                    <a:lnTo>
                      <a:pt x="1696" y="1206"/>
                    </a:lnTo>
                    <a:lnTo>
                      <a:pt x="1684" y="1216"/>
                    </a:lnTo>
                    <a:lnTo>
                      <a:pt x="1670" y="1226"/>
                    </a:lnTo>
                    <a:lnTo>
                      <a:pt x="1658" y="1234"/>
                    </a:lnTo>
                    <a:lnTo>
                      <a:pt x="1646" y="1244"/>
                    </a:lnTo>
                    <a:lnTo>
                      <a:pt x="1646" y="1244"/>
                    </a:lnTo>
                    <a:lnTo>
                      <a:pt x="1642" y="1256"/>
                    </a:lnTo>
                    <a:lnTo>
                      <a:pt x="1640" y="1270"/>
                    </a:lnTo>
                    <a:lnTo>
                      <a:pt x="1640" y="1288"/>
                    </a:lnTo>
                    <a:lnTo>
                      <a:pt x="1644" y="1306"/>
                    </a:lnTo>
                    <a:lnTo>
                      <a:pt x="1644" y="1306"/>
                    </a:lnTo>
                    <a:lnTo>
                      <a:pt x="1580" y="1312"/>
                    </a:lnTo>
                    <a:lnTo>
                      <a:pt x="1580" y="1312"/>
                    </a:lnTo>
                    <a:lnTo>
                      <a:pt x="1524" y="1346"/>
                    </a:lnTo>
                    <a:lnTo>
                      <a:pt x="1524" y="1346"/>
                    </a:lnTo>
                    <a:lnTo>
                      <a:pt x="1516" y="1362"/>
                    </a:lnTo>
                    <a:lnTo>
                      <a:pt x="1510" y="1368"/>
                    </a:lnTo>
                    <a:lnTo>
                      <a:pt x="1508" y="1370"/>
                    </a:lnTo>
                    <a:lnTo>
                      <a:pt x="1504" y="1370"/>
                    </a:lnTo>
                    <a:lnTo>
                      <a:pt x="1504" y="1370"/>
                    </a:lnTo>
                    <a:lnTo>
                      <a:pt x="1492" y="1362"/>
                    </a:lnTo>
                    <a:lnTo>
                      <a:pt x="1486" y="1356"/>
                    </a:lnTo>
                    <a:lnTo>
                      <a:pt x="1484" y="1348"/>
                    </a:lnTo>
                    <a:lnTo>
                      <a:pt x="1482" y="1342"/>
                    </a:lnTo>
                    <a:lnTo>
                      <a:pt x="1482" y="1342"/>
                    </a:lnTo>
                    <a:lnTo>
                      <a:pt x="1494" y="1334"/>
                    </a:lnTo>
                    <a:lnTo>
                      <a:pt x="1494" y="1334"/>
                    </a:lnTo>
                    <a:lnTo>
                      <a:pt x="1492" y="1322"/>
                    </a:lnTo>
                    <a:lnTo>
                      <a:pt x="1490" y="1312"/>
                    </a:lnTo>
                    <a:lnTo>
                      <a:pt x="1486" y="1304"/>
                    </a:lnTo>
                    <a:lnTo>
                      <a:pt x="1480" y="1298"/>
                    </a:lnTo>
                    <a:lnTo>
                      <a:pt x="1474" y="1292"/>
                    </a:lnTo>
                    <a:lnTo>
                      <a:pt x="1466" y="1288"/>
                    </a:lnTo>
                    <a:lnTo>
                      <a:pt x="1458" y="1286"/>
                    </a:lnTo>
                    <a:lnTo>
                      <a:pt x="1450" y="1286"/>
                    </a:lnTo>
                    <a:lnTo>
                      <a:pt x="1450" y="1286"/>
                    </a:lnTo>
                    <a:lnTo>
                      <a:pt x="1440" y="1290"/>
                    </a:lnTo>
                    <a:lnTo>
                      <a:pt x="1434" y="1296"/>
                    </a:lnTo>
                    <a:lnTo>
                      <a:pt x="1428" y="1302"/>
                    </a:lnTo>
                    <a:lnTo>
                      <a:pt x="1424" y="1310"/>
                    </a:lnTo>
                    <a:lnTo>
                      <a:pt x="1424" y="1318"/>
                    </a:lnTo>
                    <a:lnTo>
                      <a:pt x="1424" y="1328"/>
                    </a:lnTo>
                    <a:lnTo>
                      <a:pt x="1428" y="1352"/>
                    </a:lnTo>
                    <a:lnTo>
                      <a:pt x="1428" y="1352"/>
                    </a:lnTo>
                    <a:lnTo>
                      <a:pt x="1408" y="1356"/>
                    </a:lnTo>
                    <a:lnTo>
                      <a:pt x="1408" y="1356"/>
                    </a:lnTo>
                    <a:lnTo>
                      <a:pt x="1404" y="1362"/>
                    </a:lnTo>
                    <a:lnTo>
                      <a:pt x="1402" y="1370"/>
                    </a:lnTo>
                    <a:lnTo>
                      <a:pt x="1402" y="1370"/>
                    </a:lnTo>
                    <a:lnTo>
                      <a:pt x="1392" y="1374"/>
                    </a:lnTo>
                    <a:lnTo>
                      <a:pt x="1392" y="1374"/>
                    </a:lnTo>
                    <a:lnTo>
                      <a:pt x="1392" y="1430"/>
                    </a:lnTo>
                    <a:lnTo>
                      <a:pt x="1392" y="1430"/>
                    </a:lnTo>
                    <a:lnTo>
                      <a:pt x="1412" y="1454"/>
                    </a:lnTo>
                    <a:lnTo>
                      <a:pt x="1412" y="1454"/>
                    </a:lnTo>
                    <a:lnTo>
                      <a:pt x="1412" y="1472"/>
                    </a:lnTo>
                    <a:lnTo>
                      <a:pt x="1412" y="1472"/>
                    </a:lnTo>
                    <a:lnTo>
                      <a:pt x="1402" y="1490"/>
                    </a:lnTo>
                    <a:lnTo>
                      <a:pt x="1402" y="1490"/>
                    </a:lnTo>
                    <a:lnTo>
                      <a:pt x="1380" y="1504"/>
                    </a:lnTo>
                    <a:lnTo>
                      <a:pt x="1356" y="1510"/>
                    </a:lnTo>
                    <a:lnTo>
                      <a:pt x="1336" y="1514"/>
                    </a:lnTo>
                    <a:lnTo>
                      <a:pt x="1314" y="1514"/>
                    </a:lnTo>
                    <a:lnTo>
                      <a:pt x="1314" y="1514"/>
                    </a:lnTo>
                    <a:lnTo>
                      <a:pt x="1298" y="1516"/>
                    </a:lnTo>
                    <a:lnTo>
                      <a:pt x="1288" y="1520"/>
                    </a:lnTo>
                    <a:lnTo>
                      <a:pt x="1280" y="1526"/>
                    </a:lnTo>
                    <a:lnTo>
                      <a:pt x="1270" y="1534"/>
                    </a:lnTo>
                    <a:lnTo>
                      <a:pt x="1270" y="1534"/>
                    </a:lnTo>
                    <a:lnTo>
                      <a:pt x="1256" y="1546"/>
                    </a:lnTo>
                    <a:lnTo>
                      <a:pt x="1256" y="1546"/>
                    </a:lnTo>
                    <a:lnTo>
                      <a:pt x="1244" y="1566"/>
                    </a:lnTo>
                    <a:lnTo>
                      <a:pt x="1228" y="1586"/>
                    </a:lnTo>
                    <a:lnTo>
                      <a:pt x="1192" y="1626"/>
                    </a:lnTo>
                    <a:lnTo>
                      <a:pt x="1192" y="1626"/>
                    </a:lnTo>
                    <a:lnTo>
                      <a:pt x="1168" y="1610"/>
                    </a:lnTo>
                    <a:lnTo>
                      <a:pt x="1168" y="1610"/>
                    </a:lnTo>
                    <a:lnTo>
                      <a:pt x="1140" y="1612"/>
                    </a:lnTo>
                    <a:lnTo>
                      <a:pt x="1140" y="1612"/>
                    </a:lnTo>
                    <a:lnTo>
                      <a:pt x="1136" y="1626"/>
                    </a:lnTo>
                    <a:lnTo>
                      <a:pt x="1132" y="1632"/>
                    </a:lnTo>
                    <a:lnTo>
                      <a:pt x="1128" y="1636"/>
                    </a:lnTo>
                    <a:lnTo>
                      <a:pt x="1128" y="1636"/>
                    </a:lnTo>
                    <a:lnTo>
                      <a:pt x="1124" y="1630"/>
                    </a:lnTo>
                    <a:lnTo>
                      <a:pt x="1118" y="1626"/>
                    </a:lnTo>
                    <a:lnTo>
                      <a:pt x="1108" y="1622"/>
                    </a:lnTo>
                    <a:lnTo>
                      <a:pt x="1100" y="1622"/>
                    </a:lnTo>
                    <a:lnTo>
                      <a:pt x="1092" y="1622"/>
                    </a:lnTo>
                    <a:lnTo>
                      <a:pt x="1092" y="1622"/>
                    </a:lnTo>
                    <a:lnTo>
                      <a:pt x="1088" y="1632"/>
                    </a:lnTo>
                    <a:lnTo>
                      <a:pt x="1082" y="1640"/>
                    </a:lnTo>
                    <a:lnTo>
                      <a:pt x="1076" y="1650"/>
                    </a:lnTo>
                    <a:lnTo>
                      <a:pt x="1066" y="1658"/>
                    </a:lnTo>
                    <a:lnTo>
                      <a:pt x="1066" y="1658"/>
                    </a:lnTo>
                    <a:lnTo>
                      <a:pt x="1056" y="1664"/>
                    </a:lnTo>
                    <a:lnTo>
                      <a:pt x="1046" y="1674"/>
                    </a:lnTo>
                    <a:lnTo>
                      <a:pt x="1038" y="1684"/>
                    </a:lnTo>
                    <a:lnTo>
                      <a:pt x="1030" y="1696"/>
                    </a:lnTo>
                    <a:lnTo>
                      <a:pt x="1014" y="1718"/>
                    </a:lnTo>
                    <a:lnTo>
                      <a:pt x="1004" y="1728"/>
                    </a:lnTo>
                    <a:lnTo>
                      <a:pt x="994" y="1736"/>
                    </a:lnTo>
                    <a:lnTo>
                      <a:pt x="994" y="1736"/>
                    </a:lnTo>
                    <a:lnTo>
                      <a:pt x="990" y="1748"/>
                    </a:lnTo>
                    <a:lnTo>
                      <a:pt x="988" y="1760"/>
                    </a:lnTo>
                    <a:lnTo>
                      <a:pt x="988" y="1790"/>
                    </a:lnTo>
                    <a:lnTo>
                      <a:pt x="988" y="1790"/>
                    </a:lnTo>
                    <a:lnTo>
                      <a:pt x="988" y="1798"/>
                    </a:lnTo>
                    <a:lnTo>
                      <a:pt x="988" y="1812"/>
                    </a:lnTo>
                    <a:lnTo>
                      <a:pt x="982" y="1836"/>
                    </a:lnTo>
                    <a:lnTo>
                      <a:pt x="982" y="1836"/>
                    </a:lnTo>
                    <a:lnTo>
                      <a:pt x="976" y="1840"/>
                    </a:lnTo>
                    <a:lnTo>
                      <a:pt x="976" y="1840"/>
                    </a:lnTo>
                    <a:lnTo>
                      <a:pt x="946" y="1838"/>
                    </a:lnTo>
                    <a:lnTo>
                      <a:pt x="920" y="1834"/>
                    </a:lnTo>
                    <a:lnTo>
                      <a:pt x="870" y="1826"/>
                    </a:lnTo>
                    <a:lnTo>
                      <a:pt x="870" y="1826"/>
                    </a:lnTo>
                    <a:lnTo>
                      <a:pt x="838" y="1810"/>
                    </a:lnTo>
                    <a:lnTo>
                      <a:pt x="838" y="1810"/>
                    </a:lnTo>
                    <a:lnTo>
                      <a:pt x="820" y="1790"/>
                    </a:lnTo>
                    <a:lnTo>
                      <a:pt x="820" y="1790"/>
                    </a:lnTo>
                    <a:lnTo>
                      <a:pt x="784" y="1782"/>
                    </a:lnTo>
                    <a:lnTo>
                      <a:pt x="784" y="1782"/>
                    </a:lnTo>
                    <a:lnTo>
                      <a:pt x="784" y="1752"/>
                    </a:lnTo>
                    <a:lnTo>
                      <a:pt x="784" y="1752"/>
                    </a:lnTo>
                    <a:lnTo>
                      <a:pt x="796" y="1734"/>
                    </a:lnTo>
                    <a:lnTo>
                      <a:pt x="808" y="1716"/>
                    </a:lnTo>
                    <a:lnTo>
                      <a:pt x="816" y="1696"/>
                    </a:lnTo>
                    <a:lnTo>
                      <a:pt x="818" y="1686"/>
                    </a:lnTo>
                    <a:lnTo>
                      <a:pt x="818" y="1676"/>
                    </a:lnTo>
                    <a:lnTo>
                      <a:pt x="818" y="1676"/>
                    </a:lnTo>
                    <a:lnTo>
                      <a:pt x="814" y="1666"/>
                    </a:lnTo>
                    <a:lnTo>
                      <a:pt x="810" y="1660"/>
                    </a:lnTo>
                    <a:lnTo>
                      <a:pt x="804" y="1656"/>
                    </a:lnTo>
                    <a:lnTo>
                      <a:pt x="798" y="1652"/>
                    </a:lnTo>
                    <a:lnTo>
                      <a:pt x="784" y="1652"/>
                    </a:lnTo>
                    <a:lnTo>
                      <a:pt x="772" y="1652"/>
                    </a:lnTo>
                    <a:lnTo>
                      <a:pt x="772" y="1652"/>
                    </a:lnTo>
                    <a:lnTo>
                      <a:pt x="764" y="1656"/>
                    </a:lnTo>
                    <a:lnTo>
                      <a:pt x="758" y="1660"/>
                    </a:lnTo>
                    <a:lnTo>
                      <a:pt x="758" y="1660"/>
                    </a:lnTo>
                    <a:lnTo>
                      <a:pt x="740" y="1662"/>
                    </a:lnTo>
                    <a:lnTo>
                      <a:pt x="734" y="1664"/>
                    </a:lnTo>
                    <a:lnTo>
                      <a:pt x="732" y="1668"/>
                    </a:lnTo>
                    <a:lnTo>
                      <a:pt x="732" y="1678"/>
                    </a:lnTo>
                    <a:lnTo>
                      <a:pt x="730" y="1700"/>
                    </a:lnTo>
                    <a:lnTo>
                      <a:pt x="730" y="1700"/>
                    </a:lnTo>
                    <a:lnTo>
                      <a:pt x="722" y="1708"/>
                    </a:lnTo>
                    <a:lnTo>
                      <a:pt x="718" y="1720"/>
                    </a:lnTo>
                    <a:lnTo>
                      <a:pt x="718" y="1720"/>
                    </a:lnTo>
                    <a:lnTo>
                      <a:pt x="698" y="1756"/>
                    </a:lnTo>
                    <a:lnTo>
                      <a:pt x="698" y="1756"/>
                    </a:lnTo>
                    <a:lnTo>
                      <a:pt x="700" y="1796"/>
                    </a:lnTo>
                    <a:lnTo>
                      <a:pt x="700" y="1796"/>
                    </a:lnTo>
                    <a:lnTo>
                      <a:pt x="688" y="1810"/>
                    </a:lnTo>
                    <a:lnTo>
                      <a:pt x="688" y="1810"/>
                    </a:lnTo>
                    <a:lnTo>
                      <a:pt x="672" y="1814"/>
                    </a:lnTo>
                    <a:lnTo>
                      <a:pt x="662" y="1816"/>
                    </a:lnTo>
                    <a:lnTo>
                      <a:pt x="654" y="1822"/>
                    </a:lnTo>
                    <a:lnTo>
                      <a:pt x="644" y="1830"/>
                    </a:lnTo>
                    <a:lnTo>
                      <a:pt x="644" y="1830"/>
                    </a:lnTo>
                    <a:lnTo>
                      <a:pt x="618" y="1836"/>
                    </a:lnTo>
                    <a:lnTo>
                      <a:pt x="590" y="1842"/>
                    </a:lnTo>
                    <a:lnTo>
                      <a:pt x="590" y="1842"/>
                    </a:lnTo>
                    <a:lnTo>
                      <a:pt x="580" y="1850"/>
                    </a:lnTo>
                    <a:lnTo>
                      <a:pt x="572" y="1856"/>
                    </a:lnTo>
                    <a:lnTo>
                      <a:pt x="566" y="1864"/>
                    </a:lnTo>
                    <a:lnTo>
                      <a:pt x="556" y="1868"/>
                    </a:lnTo>
                    <a:lnTo>
                      <a:pt x="556" y="1868"/>
                    </a:lnTo>
                    <a:close/>
                  </a:path>
                </a:pathLst>
              </a:custGeom>
              <a:solidFill>
                <a:srgbClr val="A3A3E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2" name="Freeform 34"/>
              <p:cNvSpPr/>
              <p:nvPr/>
            </p:nvSpPr>
            <p:spPr>
              <a:xfrm>
                <a:off x="9800" y="3870"/>
                <a:ext cx="580" cy="660"/>
              </a:xfrm>
              <a:custGeom>
                <a:avLst/>
                <a:gdLst/>
                <a:ahLst/>
                <a:cxnLst>
                  <a:cxn ang="0">
                    <a:pos x="196" y="264"/>
                  </a:cxn>
                  <a:cxn ang="0">
                    <a:pos x="170" y="248"/>
                  </a:cxn>
                  <a:cxn ang="0">
                    <a:pos x="158" y="238"/>
                  </a:cxn>
                  <a:cxn ang="0">
                    <a:pos x="148" y="218"/>
                  </a:cxn>
                  <a:cxn ang="0">
                    <a:pos x="144" y="186"/>
                  </a:cxn>
                  <a:cxn ang="0">
                    <a:pos x="140" y="178"/>
                  </a:cxn>
                  <a:cxn ang="0">
                    <a:pos x="136" y="166"/>
                  </a:cxn>
                  <a:cxn ang="0">
                    <a:pos x="116" y="148"/>
                  </a:cxn>
                  <a:cxn ang="0">
                    <a:pos x="100" y="140"/>
                  </a:cxn>
                  <a:cxn ang="0">
                    <a:pos x="82" y="140"/>
                  </a:cxn>
                  <a:cxn ang="0">
                    <a:pos x="62" y="144"/>
                  </a:cxn>
                  <a:cxn ang="0">
                    <a:pos x="50" y="158"/>
                  </a:cxn>
                  <a:cxn ang="0">
                    <a:pos x="0" y="160"/>
                  </a:cxn>
                  <a:cxn ang="0">
                    <a:pos x="0" y="146"/>
                  </a:cxn>
                  <a:cxn ang="0">
                    <a:pos x="2" y="130"/>
                  </a:cxn>
                  <a:cxn ang="0">
                    <a:pos x="10" y="124"/>
                  </a:cxn>
                  <a:cxn ang="0">
                    <a:pos x="18" y="122"/>
                  </a:cxn>
                  <a:cxn ang="0">
                    <a:pos x="40" y="104"/>
                  </a:cxn>
                  <a:cxn ang="0">
                    <a:pos x="44" y="88"/>
                  </a:cxn>
                  <a:cxn ang="0">
                    <a:pos x="42" y="76"/>
                  </a:cxn>
                  <a:cxn ang="0">
                    <a:pos x="34" y="60"/>
                  </a:cxn>
                  <a:cxn ang="0">
                    <a:pos x="34" y="56"/>
                  </a:cxn>
                  <a:cxn ang="0">
                    <a:pos x="70" y="32"/>
                  </a:cxn>
                  <a:cxn ang="0">
                    <a:pos x="82" y="22"/>
                  </a:cxn>
                  <a:cxn ang="0">
                    <a:pos x="86" y="6"/>
                  </a:cxn>
                  <a:cxn ang="0">
                    <a:pos x="100" y="0"/>
                  </a:cxn>
                  <a:cxn ang="0">
                    <a:pos x="118" y="16"/>
                  </a:cxn>
                  <a:cxn ang="0">
                    <a:pos x="154" y="20"/>
                  </a:cxn>
                  <a:cxn ang="0">
                    <a:pos x="150" y="32"/>
                  </a:cxn>
                  <a:cxn ang="0">
                    <a:pos x="150" y="74"/>
                  </a:cxn>
                  <a:cxn ang="0">
                    <a:pos x="156" y="94"/>
                  </a:cxn>
                  <a:cxn ang="0">
                    <a:pos x="174" y="96"/>
                  </a:cxn>
                  <a:cxn ang="0">
                    <a:pos x="186" y="104"/>
                  </a:cxn>
                  <a:cxn ang="0">
                    <a:pos x="184" y="124"/>
                  </a:cxn>
                  <a:cxn ang="0">
                    <a:pos x="186" y="140"/>
                  </a:cxn>
                  <a:cxn ang="0">
                    <a:pos x="194" y="154"/>
                  </a:cxn>
                  <a:cxn ang="0">
                    <a:pos x="212" y="170"/>
                  </a:cxn>
                  <a:cxn ang="0">
                    <a:pos x="232" y="196"/>
                  </a:cxn>
                  <a:cxn ang="0">
                    <a:pos x="208" y="208"/>
                  </a:cxn>
                  <a:cxn ang="0">
                    <a:pos x="194" y="224"/>
                  </a:cxn>
                  <a:cxn ang="0">
                    <a:pos x="196" y="264"/>
                  </a:cxn>
                </a:cxnLst>
                <a:rect l="0" t="0" r="0" b="0"/>
                <a:pathLst>
                  <a:path w="232" h="264">
                    <a:moveTo>
                      <a:pt x="196" y="264"/>
                    </a:moveTo>
                    <a:lnTo>
                      <a:pt x="196" y="264"/>
                    </a:lnTo>
                    <a:lnTo>
                      <a:pt x="182" y="256"/>
                    </a:lnTo>
                    <a:lnTo>
                      <a:pt x="170" y="248"/>
                    </a:lnTo>
                    <a:lnTo>
                      <a:pt x="158" y="238"/>
                    </a:lnTo>
                    <a:lnTo>
                      <a:pt x="158" y="238"/>
                    </a:lnTo>
                    <a:lnTo>
                      <a:pt x="152" y="228"/>
                    </a:lnTo>
                    <a:lnTo>
                      <a:pt x="148" y="218"/>
                    </a:lnTo>
                    <a:lnTo>
                      <a:pt x="146" y="202"/>
                    </a:lnTo>
                    <a:lnTo>
                      <a:pt x="144" y="186"/>
                    </a:lnTo>
                    <a:lnTo>
                      <a:pt x="142" y="182"/>
                    </a:lnTo>
                    <a:lnTo>
                      <a:pt x="140" y="178"/>
                    </a:lnTo>
                    <a:lnTo>
                      <a:pt x="140" y="178"/>
                    </a:lnTo>
                    <a:lnTo>
                      <a:pt x="136" y="166"/>
                    </a:lnTo>
                    <a:lnTo>
                      <a:pt x="136" y="166"/>
                    </a:lnTo>
                    <a:lnTo>
                      <a:pt x="116" y="148"/>
                    </a:lnTo>
                    <a:lnTo>
                      <a:pt x="108" y="144"/>
                    </a:lnTo>
                    <a:lnTo>
                      <a:pt x="100" y="140"/>
                    </a:lnTo>
                    <a:lnTo>
                      <a:pt x="92" y="138"/>
                    </a:lnTo>
                    <a:lnTo>
                      <a:pt x="82" y="140"/>
                    </a:lnTo>
                    <a:lnTo>
                      <a:pt x="62" y="144"/>
                    </a:lnTo>
                    <a:lnTo>
                      <a:pt x="62" y="144"/>
                    </a:lnTo>
                    <a:lnTo>
                      <a:pt x="56" y="152"/>
                    </a:lnTo>
                    <a:lnTo>
                      <a:pt x="50" y="158"/>
                    </a:lnTo>
                    <a:lnTo>
                      <a:pt x="50" y="158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46"/>
                    </a:lnTo>
                    <a:lnTo>
                      <a:pt x="2" y="134"/>
                    </a:lnTo>
                    <a:lnTo>
                      <a:pt x="2" y="130"/>
                    </a:lnTo>
                    <a:lnTo>
                      <a:pt x="6" y="126"/>
                    </a:lnTo>
                    <a:lnTo>
                      <a:pt x="10" y="124"/>
                    </a:lnTo>
                    <a:lnTo>
                      <a:pt x="18" y="122"/>
                    </a:lnTo>
                    <a:lnTo>
                      <a:pt x="18" y="122"/>
                    </a:lnTo>
                    <a:lnTo>
                      <a:pt x="40" y="104"/>
                    </a:lnTo>
                    <a:lnTo>
                      <a:pt x="40" y="104"/>
                    </a:lnTo>
                    <a:lnTo>
                      <a:pt x="42" y="96"/>
                    </a:lnTo>
                    <a:lnTo>
                      <a:pt x="44" y="88"/>
                    </a:lnTo>
                    <a:lnTo>
                      <a:pt x="44" y="82"/>
                    </a:lnTo>
                    <a:lnTo>
                      <a:pt x="42" y="76"/>
                    </a:lnTo>
                    <a:lnTo>
                      <a:pt x="36" y="66"/>
                    </a:lnTo>
                    <a:lnTo>
                      <a:pt x="34" y="60"/>
                    </a:lnTo>
                    <a:lnTo>
                      <a:pt x="34" y="56"/>
                    </a:lnTo>
                    <a:lnTo>
                      <a:pt x="34" y="56"/>
                    </a:lnTo>
                    <a:lnTo>
                      <a:pt x="58" y="42"/>
                    </a:lnTo>
                    <a:lnTo>
                      <a:pt x="70" y="32"/>
                    </a:lnTo>
                    <a:lnTo>
                      <a:pt x="82" y="22"/>
                    </a:lnTo>
                    <a:lnTo>
                      <a:pt x="82" y="22"/>
                    </a:lnTo>
                    <a:lnTo>
                      <a:pt x="84" y="12"/>
                    </a:lnTo>
                    <a:lnTo>
                      <a:pt x="86" y="6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18" y="16"/>
                    </a:lnTo>
                    <a:lnTo>
                      <a:pt x="118" y="16"/>
                    </a:lnTo>
                    <a:lnTo>
                      <a:pt x="154" y="20"/>
                    </a:lnTo>
                    <a:lnTo>
                      <a:pt x="154" y="20"/>
                    </a:lnTo>
                    <a:lnTo>
                      <a:pt x="150" y="32"/>
                    </a:lnTo>
                    <a:lnTo>
                      <a:pt x="148" y="52"/>
                    </a:lnTo>
                    <a:lnTo>
                      <a:pt x="150" y="74"/>
                    </a:lnTo>
                    <a:lnTo>
                      <a:pt x="152" y="84"/>
                    </a:lnTo>
                    <a:lnTo>
                      <a:pt x="156" y="94"/>
                    </a:lnTo>
                    <a:lnTo>
                      <a:pt x="156" y="94"/>
                    </a:lnTo>
                    <a:lnTo>
                      <a:pt x="174" y="96"/>
                    </a:lnTo>
                    <a:lnTo>
                      <a:pt x="174" y="96"/>
                    </a:lnTo>
                    <a:lnTo>
                      <a:pt x="186" y="104"/>
                    </a:lnTo>
                    <a:lnTo>
                      <a:pt x="186" y="104"/>
                    </a:lnTo>
                    <a:lnTo>
                      <a:pt x="184" y="124"/>
                    </a:lnTo>
                    <a:lnTo>
                      <a:pt x="184" y="132"/>
                    </a:lnTo>
                    <a:lnTo>
                      <a:pt x="186" y="140"/>
                    </a:lnTo>
                    <a:lnTo>
                      <a:pt x="188" y="146"/>
                    </a:lnTo>
                    <a:lnTo>
                      <a:pt x="194" y="154"/>
                    </a:lnTo>
                    <a:lnTo>
                      <a:pt x="200" y="162"/>
                    </a:lnTo>
                    <a:lnTo>
                      <a:pt x="212" y="170"/>
                    </a:lnTo>
                    <a:lnTo>
                      <a:pt x="212" y="170"/>
                    </a:lnTo>
                    <a:lnTo>
                      <a:pt x="232" y="196"/>
                    </a:lnTo>
                    <a:lnTo>
                      <a:pt x="232" y="196"/>
                    </a:lnTo>
                    <a:lnTo>
                      <a:pt x="208" y="208"/>
                    </a:lnTo>
                    <a:lnTo>
                      <a:pt x="200" y="214"/>
                    </a:lnTo>
                    <a:lnTo>
                      <a:pt x="194" y="224"/>
                    </a:lnTo>
                    <a:lnTo>
                      <a:pt x="194" y="224"/>
                    </a:lnTo>
                    <a:lnTo>
                      <a:pt x="196" y="264"/>
                    </a:lnTo>
                    <a:lnTo>
                      <a:pt x="196" y="26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3" name="Freeform 35"/>
              <p:cNvSpPr/>
              <p:nvPr/>
            </p:nvSpPr>
            <p:spPr>
              <a:xfrm>
                <a:off x="10520" y="2990"/>
                <a:ext cx="1470" cy="1385"/>
              </a:xfrm>
              <a:custGeom>
                <a:avLst/>
                <a:gdLst/>
                <a:ahLst/>
                <a:cxnLst>
                  <a:cxn ang="0">
                    <a:pos x="234" y="550"/>
                  </a:cxn>
                  <a:cxn ang="0">
                    <a:pos x="248" y="530"/>
                  </a:cxn>
                  <a:cxn ang="0">
                    <a:pos x="264" y="516"/>
                  </a:cxn>
                  <a:cxn ang="0">
                    <a:pos x="274" y="480"/>
                  </a:cxn>
                  <a:cxn ang="0">
                    <a:pos x="252" y="468"/>
                  </a:cxn>
                  <a:cxn ang="0">
                    <a:pos x="252" y="438"/>
                  </a:cxn>
                  <a:cxn ang="0">
                    <a:pos x="280" y="404"/>
                  </a:cxn>
                  <a:cxn ang="0">
                    <a:pos x="288" y="388"/>
                  </a:cxn>
                  <a:cxn ang="0">
                    <a:pos x="290" y="342"/>
                  </a:cxn>
                  <a:cxn ang="0">
                    <a:pos x="252" y="300"/>
                  </a:cxn>
                  <a:cxn ang="0">
                    <a:pos x="200" y="304"/>
                  </a:cxn>
                  <a:cxn ang="0">
                    <a:pos x="174" y="330"/>
                  </a:cxn>
                  <a:cxn ang="0">
                    <a:pos x="130" y="390"/>
                  </a:cxn>
                  <a:cxn ang="0">
                    <a:pos x="110" y="416"/>
                  </a:cxn>
                  <a:cxn ang="0">
                    <a:pos x="36" y="364"/>
                  </a:cxn>
                  <a:cxn ang="0">
                    <a:pos x="12" y="358"/>
                  </a:cxn>
                  <a:cxn ang="0">
                    <a:pos x="0" y="348"/>
                  </a:cxn>
                  <a:cxn ang="0">
                    <a:pos x="4" y="324"/>
                  </a:cxn>
                  <a:cxn ang="0">
                    <a:pos x="18" y="320"/>
                  </a:cxn>
                  <a:cxn ang="0">
                    <a:pos x="40" y="292"/>
                  </a:cxn>
                  <a:cxn ang="0">
                    <a:pos x="34" y="238"/>
                  </a:cxn>
                  <a:cxn ang="0">
                    <a:pos x="28" y="228"/>
                  </a:cxn>
                  <a:cxn ang="0">
                    <a:pos x="20" y="186"/>
                  </a:cxn>
                  <a:cxn ang="0">
                    <a:pos x="26" y="172"/>
                  </a:cxn>
                  <a:cxn ang="0">
                    <a:pos x="44" y="190"/>
                  </a:cxn>
                  <a:cxn ang="0">
                    <a:pos x="58" y="210"/>
                  </a:cxn>
                  <a:cxn ang="0">
                    <a:pos x="80" y="224"/>
                  </a:cxn>
                  <a:cxn ang="0">
                    <a:pos x="100" y="222"/>
                  </a:cxn>
                  <a:cxn ang="0">
                    <a:pos x="142" y="186"/>
                  </a:cxn>
                  <a:cxn ang="0">
                    <a:pos x="216" y="128"/>
                  </a:cxn>
                  <a:cxn ang="0">
                    <a:pos x="232" y="104"/>
                  </a:cxn>
                  <a:cxn ang="0">
                    <a:pos x="262" y="76"/>
                  </a:cxn>
                  <a:cxn ang="0">
                    <a:pos x="292" y="74"/>
                  </a:cxn>
                  <a:cxn ang="0">
                    <a:pos x="312" y="84"/>
                  </a:cxn>
                  <a:cxn ang="0">
                    <a:pos x="348" y="66"/>
                  </a:cxn>
                  <a:cxn ang="0">
                    <a:pos x="348" y="16"/>
                  </a:cxn>
                  <a:cxn ang="0">
                    <a:pos x="362" y="2"/>
                  </a:cxn>
                  <a:cxn ang="0">
                    <a:pos x="396" y="32"/>
                  </a:cxn>
                  <a:cxn ang="0">
                    <a:pos x="418" y="46"/>
                  </a:cxn>
                  <a:cxn ang="0">
                    <a:pos x="436" y="44"/>
                  </a:cxn>
                  <a:cxn ang="0">
                    <a:pos x="440" y="28"/>
                  </a:cxn>
                  <a:cxn ang="0">
                    <a:pos x="458" y="24"/>
                  </a:cxn>
                  <a:cxn ang="0">
                    <a:pos x="460" y="62"/>
                  </a:cxn>
                  <a:cxn ang="0">
                    <a:pos x="498" y="110"/>
                  </a:cxn>
                  <a:cxn ang="0">
                    <a:pos x="516" y="178"/>
                  </a:cxn>
                  <a:cxn ang="0">
                    <a:pos x="530" y="196"/>
                  </a:cxn>
                  <a:cxn ang="0">
                    <a:pos x="588" y="236"/>
                  </a:cxn>
                  <a:cxn ang="0">
                    <a:pos x="580" y="250"/>
                  </a:cxn>
                  <a:cxn ang="0">
                    <a:pos x="520" y="292"/>
                  </a:cxn>
                  <a:cxn ang="0">
                    <a:pos x="502" y="310"/>
                  </a:cxn>
                  <a:cxn ang="0">
                    <a:pos x="472" y="346"/>
                  </a:cxn>
                  <a:cxn ang="0">
                    <a:pos x="466" y="374"/>
                  </a:cxn>
                  <a:cxn ang="0">
                    <a:pos x="448" y="390"/>
                  </a:cxn>
                  <a:cxn ang="0">
                    <a:pos x="412" y="402"/>
                  </a:cxn>
                  <a:cxn ang="0">
                    <a:pos x="362" y="424"/>
                  </a:cxn>
                  <a:cxn ang="0">
                    <a:pos x="322" y="460"/>
                  </a:cxn>
                  <a:cxn ang="0">
                    <a:pos x="304" y="494"/>
                  </a:cxn>
                  <a:cxn ang="0">
                    <a:pos x="290" y="542"/>
                  </a:cxn>
                  <a:cxn ang="0">
                    <a:pos x="236" y="554"/>
                  </a:cxn>
                </a:cxnLst>
                <a:rect l="0" t="0" r="0" b="0"/>
                <a:pathLst>
                  <a:path w="588" h="554">
                    <a:moveTo>
                      <a:pt x="236" y="554"/>
                    </a:moveTo>
                    <a:lnTo>
                      <a:pt x="236" y="554"/>
                    </a:lnTo>
                    <a:lnTo>
                      <a:pt x="234" y="550"/>
                    </a:lnTo>
                    <a:lnTo>
                      <a:pt x="234" y="550"/>
                    </a:lnTo>
                    <a:lnTo>
                      <a:pt x="240" y="536"/>
                    </a:lnTo>
                    <a:lnTo>
                      <a:pt x="248" y="530"/>
                    </a:lnTo>
                    <a:lnTo>
                      <a:pt x="254" y="524"/>
                    </a:lnTo>
                    <a:lnTo>
                      <a:pt x="264" y="516"/>
                    </a:lnTo>
                    <a:lnTo>
                      <a:pt x="264" y="516"/>
                    </a:lnTo>
                    <a:lnTo>
                      <a:pt x="274" y="496"/>
                    </a:lnTo>
                    <a:lnTo>
                      <a:pt x="274" y="496"/>
                    </a:lnTo>
                    <a:lnTo>
                      <a:pt x="274" y="480"/>
                    </a:lnTo>
                    <a:lnTo>
                      <a:pt x="274" y="480"/>
                    </a:lnTo>
                    <a:lnTo>
                      <a:pt x="252" y="468"/>
                    </a:lnTo>
                    <a:lnTo>
                      <a:pt x="252" y="468"/>
                    </a:lnTo>
                    <a:lnTo>
                      <a:pt x="250" y="456"/>
                    </a:lnTo>
                    <a:lnTo>
                      <a:pt x="250" y="446"/>
                    </a:lnTo>
                    <a:lnTo>
                      <a:pt x="252" y="438"/>
                    </a:lnTo>
                    <a:lnTo>
                      <a:pt x="256" y="430"/>
                    </a:lnTo>
                    <a:lnTo>
                      <a:pt x="266" y="416"/>
                    </a:lnTo>
                    <a:lnTo>
                      <a:pt x="280" y="404"/>
                    </a:lnTo>
                    <a:lnTo>
                      <a:pt x="280" y="404"/>
                    </a:lnTo>
                    <a:lnTo>
                      <a:pt x="284" y="396"/>
                    </a:lnTo>
                    <a:lnTo>
                      <a:pt x="288" y="388"/>
                    </a:lnTo>
                    <a:lnTo>
                      <a:pt x="290" y="370"/>
                    </a:lnTo>
                    <a:lnTo>
                      <a:pt x="290" y="356"/>
                    </a:lnTo>
                    <a:lnTo>
                      <a:pt x="290" y="342"/>
                    </a:lnTo>
                    <a:lnTo>
                      <a:pt x="290" y="342"/>
                    </a:lnTo>
                    <a:lnTo>
                      <a:pt x="252" y="300"/>
                    </a:lnTo>
                    <a:lnTo>
                      <a:pt x="252" y="300"/>
                    </a:lnTo>
                    <a:lnTo>
                      <a:pt x="234" y="298"/>
                    </a:lnTo>
                    <a:lnTo>
                      <a:pt x="234" y="298"/>
                    </a:lnTo>
                    <a:lnTo>
                      <a:pt x="200" y="304"/>
                    </a:lnTo>
                    <a:lnTo>
                      <a:pt x="200" y="304"/>
                    </a:lnTo>
                    <a:lnTo>
                      <a:pt x="186" y="316"/>
                    </a:lnTo>
                    <a:lnTo>
                      <a:pt x="174" y="330"/>
                    </a:lnTo>
                    <a:lnTo>
                      <a:pt x="148" y="360"/>
                    </a:lnTo>
                    <a:lnTo>
                      <a:pt x="148" y="360"/>
                    </a:lnTo>
                    <a:lnTo>
                      <a:pt x="130" y="390"/>
                    </a:lnTo>
                    <a:lnTo>
                      <a:pt x="120" y="404"/>
                    </a:lnTo>
                    <a:lnTo>
                      <a:pt x="110" y="416"/>
                    </a:lnTo>
                    <a:lnTo>
                      <a:pt x="110" y="416"/>
                    </a:lnTo>
                    <a:lnTo>
                      <a:pt x="70" y="390"/>
                    </a:lnTo>
                    <a:lnTo>
                      <a:pt x="52" y="376"/>
                    </a:lnTo>
                    <a:lnTo>
                      <a:pt x="36" y="364"/>
                    </a:lnTo>
                    <a:lnTo>
                      <a:pt x="36" y="364"/>
                    </a:lnTo>
                    <a:lnTo>
                      <a:pt x="22" y="362"/>
                    </a:lnTo>
                    <a:lnTo>
                      <a:pt x="12" y="358"/>
                    </a:lnTo>
                    <a:lnTo>
                      <a:pt x="6" y="352"/>
                    </a:lnTo>
                    <a:lnTo>
                      <a:pt x="0" y="348"/>
                    </a:lnTo>
                    <a:lnTo>
                      <a:pt x="0" y="348"/>
                    </a:lnTo>
                    <a:lnTo>
                      <a:pt x="0" y="334"/>
                    </a:lnTo>
                    <a:lnTo>
                      <a:pt x="2" y="326"/>
                    </a:lnTo>
                    <a:lnTo>
                      <a:pt x="4" y="324"/>
                    </a:lnTo>
                    <a:lnTo>
                      <a:pt x="6" y="322"/>
                    </a:lnTo>
                    <a:lnTo>
                      <a:pt x="18" y="320"/>
                    </a:lnTo>
                    <a:lnTo>
                      <a:pt x="18" y="320"/>
                    </a:lnTo>
                    <a:lnTo>
                      <a:pt x="28" y="306"/>
                    </a:lnTo>
                    <a:lnTo>
                      <a:pt x="40" y="292"/>
                    </a:lnTo>
                    <a:lnTo>
                      <a:pt x="40" y="292"/>
                    </a:lnTo>
                    <a:lnTo>
                      <a:pt x="38" y="240"/>
                    </a:lnTo>
                    <a:lnTo>
                      <a:pt x="38" y="240"/>
                    </a:lnTo>
                    <a:lnTo>
                      <a:pt x="34" y="238"/>
                    </a:lnTo>
                    <a:lnTo>
                      <a:pt x="34" y="238"/>
                    </a:lnTo>
                    <a:lnTo>
                      <a:pt x="28" y="228"/>
                    </a:lnTo>
                    <a:lnTo>
                      <a:pt x="28" y="228"/>
                    </a:lnTo>
                    <a:lnTo>
                      <a:pt x="20" y="206"/>
                    </a:lnTo>
                    <a:lnTo>
                      <a:pt x="20" y="206"/>
                    </a:lnTo>
                    <a:lnTo>
                      <a:pt x="20" y="186"/>
                    </a:lnTo>
                    <a:lnTo>
                      <a:pt x="22" y="178"/>
                    </a:lnTo>
                    <a:lnTo>
                      <a:pt x="26" y="172"/>
                    </a:lnTo>
                    <a:lnTo>
                      <a:pt x="26" y="172"/>
                    </a:lnTo>
                    <a:lnTo>
                      <a:pt x="34" y="176"/>
                    </a:lnTo>
                    <a:lnTo>
                      <a:pt x="40" y="180"/>
                    </a:lnTo>
                    <a:lnTo>
                      <a:pt x="44" y="190"/>
                    </a:lnTo>
                    <a:lnTo>
                      <a:pt x="48" y="202"/>
                    </a:lnTo>
                    <a:lnTo>
                      <a:pt x="48" y="202"/>
                    </a:lnTo>
                    <a:lnTo>
                      <a:pt x="58" y="210"/>
                    </a:lnTo>
                    <a:lnTo>
                      <a:pt x="68" y="218"/>
                    </a:lnTo>
                    <a:lnTo>
                      <a:pt x="74" y="222"/>
                    </a:lnTo>
                    <a:lnTo>
                      <a:pt x="80" y="224"/>
                    </a:lnTo>
                    <a:lnTo>
                      <a:pt x="88" y="224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118" y="204"/>
                    </a:lnTo>
                    <a:lnTo>
                      <a:pt x="118" y="204"/>
                    </a:lnTo>
                    <a:lnTo>
                      <a:pt x="142" y="186"/>
                    </a:lnTo>
                    <a:lnTo>
                      <a:pt x="168" y="166"/>
                    </a:lnTo>
                    <a:lnTo>
                      <a:pt x="192" y="146"/>
                    </a:lnTo>
                    <a:lnTo>
                      <a:pt x="216" y="128"/>
                    </a:lnTo>
                    <a:lnTo>
                      <a:pt x="216" y="128"/>
                    </a:lnTo>
                    <a:lnTo>
                      <a:pt x="226" y="116"/>
                    </a:lnTo>
                    <a:lnTo>
                      <a:pt x="232" y="104"/>
                    </a:lnTo>
                    <a:lnTo>
                      <a:pt x="244" y="82"/>
                    </a:lnTo>
                    <a:lnTo>
                      <a:pt x="244" y="82"/>
                    </a:lnTo>
                    <a:lnTo>
                      <a:pt x="262" y="76"/>
                    </a:lnTo>
                    <a:lnTo>
                      <a:pt x="278" y="72"/>
                    </a:lnTo>
                    <a:lnTo>
                      <a:pt x="284" y="72"/>
                    </a:lnTo>
                    <a:lnTo>
                      <a:pt x="292" y="74"/>
                    </a:lnTo>
                    <a:lnTo>
                      <a:pt x="302" y="78"/>
                    </a:lnTo>
                    <a:lnTo>
                      <a:pt x="312" y="84"/>
                    </a:lnTo>
                    <a:lnTo>
                      <a:pt x="312" y="84"/>
                    </a:lnTo>
                    <a:lnTo>
                      <a:pt x="332" y="84"/>
                    </a:lnTo>
                    <a:lnTo>
                      <a:pt x="332" y="84"/>
                    </a:lnTo>
                    <a:lnTo>
                      <a:pt x="348" y="66"/>
                    </a:lnTo>
                    <a:lnTo>
                      <a:pt x="348" y="66"/>
                    </a:lnTo>
                    <a:lnTo>
                      <a:pt x="348" y="16"/>
                    </a:lnTo>
                    <a:lnTo>
                      <a:pt x="348" y="16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62" y="2"/>
                    </a:lnTo>
                    <a:lnTo>
                      <a:pt x="374" y="8"/>
                    </a:lnTo>
                    <a:lnTo>
                      <a:pt x="384" y="18"/>
                    </a:lnTo>
                    <a:lnTo>
                      <a:pt x="396" y="32"/>
                    </a:lnTo>
                    <a:lnTo>
                      <a:pt x="396" y="32"/>
                    </a:lnTo>
                    <a:lnTo>
                      <a:pt x="408" y="42"/>
                    </a:lnTo>
                    <a:lnTo>
                      <a:pt x="418" y="46"/>
                    </a:lnTo>
                    <a:lnTo>
                      <a:pt x="432" y="48"/>
                    </a:lnTo>
                    <a:lnTo>
                      <a:pt x="432" y="48"/>
                    </a:lnTo>
                    <a:lnTo>
                      <a:pt x="436" y="44"/>
                    </a:lnTo>
                    <a:lnTo>
                      <a:pt x="438" y="36"/>
                    </a:lnTo>
                    <a:lnTo>
                      <a:pt x="440" y="28"/>
                    </a:lnTo>
                    <a:lnTo>
                      <a:pt x="440" y="28"/>
                    </a:lnTo>
                    <a:lnTo>
                      <a:pt x="450" y="16"/>
                    </a:lnTo>
                    <a:lnTo>
                      <a:pt x="450" y="16"/>
                    </a:lnTo>
                    <a:lnTo>
                      <a:pt x="458" y="24"/>
                    </a:lnTo>
                    <a:lnTo>
                      <a:pt x="458" y="24"/>
                    </a:lnTo>
                    <a:lnTo>
                      <a:pt x="460" y="62"/>
                    </a:lnTo>
                    <a:lnTo>
                      <a:pt x="460" y="62"/>
                    </a:lnTo>
                    <a:lnTo>
                      <a:pt x="472" y="76"/>
                    </a:lnTo>
                    <a:lnTo>
                      <a:pt x="484" y="92"/>
                    </a:lnTo>
                    <a:lnTo>
                      <a:pt x="498" y="110"/>
                    </a:lnTo>
                    <a:lnTo>
                      <a:pt x="516" y="128"/>
                    </a:lnTo>
                    <a:lnTo>
                      <a:pt x="516" y="128"/>
                    </a:lnTo>
                    <a:lnTo>
                      <a:pt x="516" y="178"/>
                    </a:lnTo>
                    <a:lnTo>
                      <a:pt x="516" y="178"/>
                    </a:lnTo>
                    <a:lnTo>
                      <a:pt x="530" y="196"/>
                    </a:lnTo>
                    <a:lnTo>
                      <a:pt x="530" y="196"/>
                    </a:lnTo>
                    <a:lnTo>
                      <a:pt x="564" y="220"/>
                    </a:lnTo>
                    <a:lnTo>
                      <a:pt x="564" y="220"/>
                    </a:lnTo>
                    <a:lnTo>
                      <a:pt x="588" y="236"/>
                    </a:lnTo>
                    <a:lnTo>
                      <a:pt x="588" y="236"/>
                    </a:lnTo>
                    <a:lnTo>
                      <a:pt x="586" y="242"/>
                    </a:lnTo>
                    <a:lnTo>
                      <a:pt x="580" y="250"/>
                    </a:lnTo>
                    <a:lnTo>
                      <a:pt x="558" y="266"/>
                    </a:lnTo>
                    <a:lnTo>
                      <a:pt x="534" y="282"/>
                    </a:lnTo>
                    <a:lnTo>
                      <a:pt x="520" y="292"/>
                    </a:lnTo>
                    <a:lnTo>
                      <a:pt x="520" y="292"/>
                    </a:lnTo>
                    <a:lnTo>
                      <a:pt x="502" y="310"/>
                    </a:lnTo>
                    <a:lnTo>
                      <a:pt x="502" y="310"/>
                    </a:lnTo>
                    <a:lnTo>
                      <a:pt x="486" y="328"/>
                    </a:lnTo>
                    <a:lnTo>
                      <a:pt x="472" y="346"/>
                    </a:lnTo>
                    <a:lnTo>
                      <a:pt x="472" y="346"/>
                    </a:lnTo>
                    <a:lnTo>
                      <a:pt x="470" y="354"/>
                    </a:lnTo>
                    <a:lnTo>
                      <a:pt x="468" y="364"/>
                    </a:lnTo>
                    <a:lnTo>
                      <a:pt x="466" y="374"/>
                    </a:lnTo>
                    <a:lnTo>
                      <a:pt x="462" y="384"/>
                    </a:lnTo>
                    <a:lnTo>
                      <a:pt x="462" y="384"/>
                    </a:lnTo>
                    <a:lnTo>
                      <a:pt x="448" y="390"/>
                    </a:lnTo>
                    <a:lnTo>
                      <a:pt x="432" y="398"/>
                    </a:lnTo>
                    <a:lnTo>
                      <a:pt x="432" y="398"/>
                    </a:lnTo>
                    <a:lnTo>
                      <a:pt x="412" y="402"/>
                    </a:lnTo>
                    <a:lnTo>
                      <a:pt x="394" y="408"/>
                    </a:lnTo>
                    <a:lnTo>
                      <a:pt x="378" y="416"/>
                    </a:lnTo>
                    <a:lnTo>
                      <a:pt x="362" y="424"/>
                    </a:lnTo>
                    <a:lnTo>
                      <a:pt x="348" y="434"/>
                    </a:lnTo>
                    <a:lnTo>
                      <a:pt x="336" y="446"/>
                    </a:lnTo>
                    <a:lnTo>
                      <a:pt x="322" y="460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04" y="494"/>
                    </a:lnTo>
                    <a:lnTo>
                      <a:pt x="304" y="494"/>
                    </a:lnTo>
                    <a:lnTo>
                      <a:pt x="296" y="518"/>
                    </a:lnTo>
                    <a:lnTo>
                      <a:pt x="290" y="542"/>
                    </a:lnTo>
                    <a:lnTo>
                      <a:pt x="290" y="542"/>
                    </a:lnTo>
                    <a:lnTo>
                      <a:pt x="260" y="550"/>
                    </a:lnTo>
                    <a:lnTo>
                      <a:pt x="236" y="554"/>
                    </a:lnTo>
                    <a:lnTo>
                      <a:pt x="236" y="554"/>
                    </a:lnTo>
                    <a:close/>
                  </a:path>
                </a:pathLst>
              </a:custGeom>
              <a:solidFill>
                <a:srgbClr val="00A0E9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4" name="Freeform 36"/>
              <p:cNvSpPr/>
              <p:nvPr/>
            </p:nvSpPr>
            <p:spPr>
              <a:xfrm>
                <a:off x="10830" y="2220"/>
                <a:ext cx="2095" cy="1330"/>
              </a:xfrm>
              <a:custGeom>
                <a:avLst/>
                <a:gdLst/>
                <a:ahLst/>
                <a:cxnLst>
                  <a:cxn ang="0">
                    <a:pos x="410" y="492"/>
                  </a:cxn>
                  <a:cxn ang="0">
                    <a:pos x="402" y="438"/>
                  </a:cxn>
                  <a:cxn ang="0">
                    <a:pos x="376" y="398"/>
                  </a:cxn>
                  <a:cxn ang="0">
                    <a:pos x="346" y="366"/>
                  </a:cxn>
                  <a:cxn ang="0">
                    <a:pos x="324" y="314"/>
                  </a:cxn>
                  <a:cxn ang="0">
                    <a:pos x="300" y="346"/>
                  </a:cxn>
                  <a:cxn ang="0">
                    <a:pos x="258" y="308"/>
                  </a:cxn>
                  <a:cxn ang="0">
                    <a:pos x="206" y="288"/>
                  </a:cxn>
                  <a:cxn ang="0">
                    <a:pos x="186" y="240"/>
                  </a:cxn>
                  <a:cxn ang="0">
                    <a:pos x="152" y="174"/>
                  </a:cxn>
                  <a:cxn ang="0">
                    <a:pos x="112" y="200"/>
                  </a:cxn>
                  <a:cxn ang="0">
                    <a:pos x="80" y="200"/>
                  </a:cxn>
                  <a:cxn ang="0">
                    <a:pos x="60" y="152"/>
                  </a:cxn>
                  <a:cxn ang="0">
                    <a:pos x="36" y="88"/>
                  </a:cxn>
                  <a:cxn ang="0">
                    <a:pos x="0" y="58"/>
                  </a:cxn>
                  <a:cxn ang="0">
                    <a:pos x="14" y="30"/>
                  </a:cxn>
                  <a:cxn ang="0">
                    <a:pos x="68" y="60"/>
                  </a:cxn>
                  <a:cxn ang="0">
                    <a:pos x="108" y="32"/>
                  </a:cxn>
                  <a:cxn ang="0">
                    <a:pos x="138" y="0"/>
                  </a:cxn>
                  <a:cxn ang="0">
                    <a:pos x="166" y="22"/>
                  </a:cxn>
                  <a:cxn ang="0">
                    <a:pos x="198" y="68"/>
                  </a:cxn>
                  <a:cxn ang="0">
                    <a:pos x="294" y="66"/>
                  </a:cxn>
                  <a:cxn ang="0">
                    <a:pos x="350" y="30"/>
                  </a:cxn>
                  <a:cxn ang="0">
                    <a:pos x="358" y="80"/>
                  </a:cxn>
                  <a:cxn ang="0">
                    <a:pos x="398" y="78"/>
                  </a:cxn>
                  <a:cxn ang="0">
                    <a:pos x="422" y="76"/>
                  </a:cxn>
                  <a:cxn ang="0">
                    <a:pos x="470" y="110"/>
                  </a:cxn>
                  <a:cxn ang="0">
                    <a:pos x="518" y="166"/>
                  </a:cxn>
                  <a:cxn ang="0">
                    <a:pos x="546" y="134"/>
                  </a:cxn>
                  <a:cxn ang="0">
                    <a:pos x="572" y="140"/>
                  </a:cxn>
                  <a:cxn ang="0">
                    <a:pos x="606" y="184"/>
                  </a:cxn>
                  <a:cxn ang="0">
                    <a:pos x="664" y="204"/>
                  </a:cxn>
                  <a:cxn ang="0">
                    <a:pos x="684" y="186"/>
                  </a:cxn>
                  <a:cxn ang="0">
                    <a:pos x="684" y="168"/>
                  </a:cxn>
                  <a:cxn ang="0">
                    <a:pos x="724" y="146"/>
                  </a:cxn>
                  <a:cxn ang="0">
                    <a:pos x="742" y="132"/>
                  </a:cxn>
                  <a:cxn ang="0">
                    <a:pos x="756" y="154"/>
                  </a:cxn>
                  <a:cxn ang="0">
                    <a:pos x="806" y="188"/>
                  </a:cxn>
                  <a:cxn ang="0">
                    <a:pos x="838" y="228"/>
                  </a:cxn>
                  <a:cxn ang="0">
                    <a:pos x="818" y="272"/>
                  </a:cxn>
                  <a:cxn ang="0">
                    <a:pos x="802" y="308"/>
                  </a:cxn>
                  <a:cxn ang="0">
                    <a:pos x="778" y="300"/>
                  </a:cxn>
                  <a:cxn ang="0">
                    <a:pos x="770" y="258"/>
                  </a:cxn>
                  <a:cxn ang="0">
                    <a:pos x="744" y="242"/>
                  </a:cxn>
                  <a:cxn ang="0">
                    <a:pos x="716" y="282"/>
                  </a:cxn>
                  <a:cxn ang="0">
                    <a:pos x="686" y="346"/>
                  </a:cxn>
                  <a:cxn ang="0">
                    <a:pos x="632" y="368"/>
                  </a:cxn>
                  <a:cxn ang="0">
                    <a:pos x="618" y="410"/>
                  </a:cxn>
                  <a:cxn ang="0">
                    <a:pos x="638" y="444"/>
                  </a:cxn>
                  <a:cxn ang="0">
                    <a:pos x="588" y="456"/>
                  </a:cxn>
                  <a:cxn ang="0">
                    <a:pos x="540" y="438"/>
                  </a:cxn>
                  <a:cxn ang="0">
                    <a:pos x="502" y="456"/>
                  </a:cxn>
                  <a:cxn ang="0">
                    <a:pos x="476" y="530"/>
                  </a:cxn>
                </a:cxnLst>
                <a:rect l="0" t="0" r="0" b="0"/>
                <a:pathLst>
                  <a:path w="838" h="532">
                    <a:moveTo>
                      <a:pt x="464" y="532"/>
                    </a:moveTo>
                    <a:lnTo>
                      <a:pt x="464" y="532"/>
                    </a:lnTo>
                    <a:lnTo>
                      <a:pt x="452" y="520"/>
                    </a:lnTo>
                    <a:lnTo>
                      <a:pt x="436" y="508"/>
                    </a:lnTo>
                    <a:lnTo>
                      <a:pt x="410" y="492"/>
                    </a:lnTo>
                    <a:lnTo>
                      <a:pt x="410" y="492"/>
                    </a:lnTo>
                    <a:lnTo>
                      <a:pt x="402" y="482"/>
                    </a:lnTo>
                    <a:lnTo>
                      <a:pt x="402" y="482"/>
                    </a:lnTo>
                    <a:lnTo>
                      <a:pt x="404" y="450"/>
                    </a:lnTo>
                    <a:lnTo>
                      <a:pt x="402" y="438"/>
                    </a:lnTo>
                    <a:lnTo>
                      <a:pt x="398" y="426"/>
                    </a:lnTo>
                    <a:lnTo>
                      <a:pt x="398" y="426"/>
                    </a:lnTo>
                    <a:lnTo>
                      <a:pt x="388" y="416"/>
                    </a:lnTo>
                    <a:lnTo>
                      <a:pt x="382" y="410"/>
                    </a:lnTo>
                    <a:lnTo>
                      <a:pt x="376" y="398"/>
                    </a:lnTo>
                    <a:lnTo>
                      <a:pt x="376" y="398"/>
                    </a:lnTo>
                    <a:lnTo>
                      <a:pt x="348" y="368"/>
                    </a:lnTo>
                    <a:lnTo>
                      <a:pt x="348" y="368"/>
                    </a:lnTo>
                    <a:lnTo>
                      <a:pt x="346" y="366"/>
                    </a:lnTo>
                    <a:lnTo>
                      <a:pt x="346" y="366"/>
                    </a:lnTo>
                    <a:lnTo>
                      <a:pt x="344" y="326"/>
                    </a:lnTo>
                    <a:lnTo>
                      <a:pt x="344" y="326"/>
                    </a:lnTo>
                    <a:lnTo>
                      <a:pt x="336" y="318"/>
                    </a:lnTo>
                    <a:lnTo>
                      <a:pt x="330" y="314"/>
                    </a:lnTo>
                    <a:lnTo>
                      <a:pt x="324" y="314"/>
                    </a:lnTo>
                    <a:lnTo>
                      <a:pt x="318" y="314"/>
                    </a:lnTo>
                    <a:lnTo>
                      <a:pt x="318" y="314"/>
                    </a:lnTo>
                    <a:lnTo>
                      <a:pt x="312" y="322"/>
                    </a:lnTo>
                    <a:lnTo>
                      <a:pt x="308" y="328"/>
                    </a:lnTo>
                    <a:lnTo>
                      <a:pt x="300" y="346"/>
                    </a:lnTo>
                    <a:lnTo>
                      <a:pt x="300" y="346"/>
                    </a:lnTo>
                    <a:lnTo>
                      <a:pt x="296" y="346"/>
                    </a:lnTo>
                    <a:lnTo>
                      <a:pt x="296" y="346"/>
                    </a:lnTo>
                    <a:lnTo>
                      <a:pt x="270" y="320"/>
                    </a:lnTo>
                    <a:lnTo>
                      <a:pt x="258" y="308"/>
                    </a:lnTo>
                    <a:lnTo>
                      <a:pt x="246" y="300"/>
                    </a:lnTo>
                    <a:lnTo>
                      <a:pt x="246" y="300"/>
                    </a:lnTo>
                    <a:lnTo>
                      <a:pt x="228" y="296"/>
                    </a:lnTo>
                    <a:lnTo>
                      <a:pt x="216" y="292"/>
                    </a:lnTo>
                    <a:lnTo>
                      <a:pt x="206" y="288"/>
                    </a:lnTo>
                    <a:lnTo>
                      <a:pt x="200" y="280"/>
                    </a:lnTo>
                    <a:lnTo>
                      <a:pt x="194" y="274"/>
                    </a:lnTo>
                    <a:lnTo>
                      <a:pt x="192" y="264"/>
                    </a:lnTo>
                    <a:lnTo>
                      <a:pt x="186" y="240"/>
                    </a:lnTo>
                    <a:lnTo>
                      <a:pt x="186" y="240"/>
                    </a:lnTo>
                    <a:lnTo>
                      <a:pt x="180" y="224"/>
                    </a:lnTo>
                    <a:lnTo>
                      <a:pt x="170" y="210"/>
                    </a:lnTo>
                    <a:lnTo>
                      <a:pt x="156" y="190"/>
                    </a:lnTo>
                    <a:lnTo>
                      <a:pt x="156" y="190"/>
                    </a:lnTo>
                    <a:lnTo>
                      <a:pt x="152" y="174"/>
                    </a:lnTo>
                    <a:lnTo>
                      <a:pt x="152" y="174"/>
                    </a:lnTo>
                    <a:lnTo>
                      <a:pt x="144" y="172"/>
                    </a:lnTo>
                    <a:lnTo>
                      <a:pt x="144" y="172"/>
                    </a:lnTo>
                    <a:lnTo>
                      <a:pt x="112" y="200"/>
                    </a:lnTo>
                    <a:lnTo>
                      <a:pt x="112" y="200"/>
                    </a:lnTo>
                    <a:lnTo>
                      <a:pt x="98" y="226"/>
                    </a:lnTo>
                    <a:lnTo>
                      <a:pt x="98" y="226"/>
                    </a:lnTo>
                    <a:lnTo>
                      <a:pt x="90" y="220"/>
                    </a:lnTo>
                    <a:lnTo>
                      <a:pt x="86" y="214"/>
                    </a:lnTo>
                    <a:lnTo>
                      <a:pt x="80" y="200"/>
                    </a:lnTo>
                    <a:lnTo>
                      <a:pt x="76" y="186"/>
                    </a:lnTo>
                    <a:lnTo>
                      <a:pt x="74" y="182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60" y="152"/>
                    </a:lnTo>
                    <a:lnTo>
                      <a:pt x="60" y="152"/>
                    </a:lnTo>
                    <a:lnTo>
                      <a:pt x="60" y="116"/>
                    </a:lnTo>
                    <a:lnTo>
                      <a:pt x="60" y="116"/>
                    </a:lnTo>
                    <a:lnTo>
                      <a:pt x="48" y="100"/>
                    </a:lnTo>
                    <a:lnTo>
                      <a:pt x="36" y="88"/>
                    </a:lnTo>
                    <a:lnTo>
                      <a:pt x="12" y="68"/>
                    </a:lnTo>
                    <a:lnTo>
                      <a:pt x="12" y="68"/>
                    </a:lnTo>
                    <a:lnTo>
                      <a:pt x="6" y="66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0" y="52"/>
                    </a:lnTo>
                    <a:lnTo>
                      <a:pt x="4" y="38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4" y="30"/>
                    </a:lnTo>
                    <a:lnTo>
                      <a:pt x="14" y="30"/>
                    </a:lnTo>
                    <a:lnTo>
                      <a:pt x="28" y="40"/>
                    </a:lnTo>
                    <a:lnTo>
                      <a:pt x="42" y="50"/>
                    </a:lnTo>
                    <a:lnTo>
                      <a:pt x="58" y="56"/>
                    </a:lnTo>
                    <a:lnTo>
                      <a:pt x="68" y="60"/>
                    </a:lnTo>
                    <a:lnTo>
                      <a:pt x="78" y="60"/>
                    </a:lnTo>
                    <a:lnTo>
                      <a:pt x="78" y="60"/>
                    </a:lnTo>
                    <a:lnTo>
                      <a:pt x="88" y="52"/>
                    </a:lnTo>
                    <a:lnTo>
                      <a:pt x="98" y="42"/>
                    </a:lnTo>
                    <a:lnTo>
                      <a:pt x="108" y="32"/>
                    </a:lnTo>
                    <a:lnTo>
                      <a:pt x="118" y="24"/>
                    </a:lnTo>
                    <a:lnTo>
                      <a:pt x="118" y="24"/>
                    </a:lnTo>
                    <a:lnTo>
                      <a:pt x="128" y="8"/>
                    </a:lnTo>
                    <a:lnTo>
                      <a:pt x="134" y="4"/>
                    </a:lnTo>
                    <a:lnTo>
                      <a:pt x="138" y="0"/>
                    </a:lnTo>
                    <a:lnTo>
                      <a:pt x="144" y="0"/>
                    </a:lnTo>
                    <a:lnTo>
                      <a:pt x="152" y="4"/>
                    </a:lnTo>
                    <a:lnTo>
                      <a:pt x="158" y="10"/>
                    </a:lnTo>
                    <a:lnTo>
                      <a:pt x="166" y="22"/>
                    </a:lnTo>
                    <a:lnTo>
                      <a:pt x="166" y="22"/>
                    </a:lnTo>
                    <a:lnTo>
                      <a:pt x="168" y="32"/>
                    </a:lnTo>
                    <a:lnTo>
                      <a:pt x="172" y="42"/>
                    </a:lnTo>
                    <a:lnTo>
                      <a:pt x="180" y="52"/>
                    </a:lnTo>
                    <a:lnTo>
                      <a:pt x="188" y="60"/>
                    </a:lnTo>
                    <a:lnTo>
                      <a:pt x="198" y="68"/>
                    </a:lnTo>
                    <a:lnTo>
                      <a:pt x="210" y="74"/>
                    </a:lnTo>
                    <a:lnTo>
                      <a:pt x="224" y="78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94" y="66"/>
                    </a:lnTo>
                    <a:lnTo>
                      <a:pt x="294" y="66"/>
                    </a:lnTo>
                    <a:lnTo>
                      <a:pt x="340" y="26"/>
                    </a:lnTo>
                    <a:lnTo>
                      <a:pt x="340" y="26"/>
                    </a:lnTo>
                    <a:lnTo>
                      <a:pt x="350" y="30"/>
                    </a:lnTo>
                    <a:lnTo>
                      <a:pt x="350" y="30"/>
                    </a:lnTo>
                    <a:lnTo>
                      <a:pt x="348" y="46"/>
                    </a:lnTo>
                    <a:lnTo>
                      <a:pt x="348" y="54"/>
                    </a:lnTo>
                    <a:lnTo>
                      <a:pt x="348" y="64"/>
                    </a:lnTo>
                    <a:lnTo>
                      <a:pt x="352" y="72"/>
                    </a:lnTo>
                    <a:lnTo>
                      <a:pt x="358" y="80"/>
                    </a:lnTo>
                    <a:lnTo>
                      <a:pt x="366" y="84"/>
                    </a:lnTo>
                    <a:lnTo>
                      <a:pt x="380" y="86"/>
                    </a:lnTo>
                    <a:lnTo>
                      <a:pt x="380" y="86"/>
                    </a:lnTo>
                    <a:lnTo>
                      <a:pt x="388" y="82"/>
                    </a:lnTo>
                    <a:lnTo>
                      <a:pt x="398" y="78"/>
                    </a:lnTo>
                    <a:lnTo>
                      <a:pt x="398" y="78"/>
                    </a:lnTo>
                    <a:lnTo>
                      <a:pt x="404" y="74"/>
                    </a:lnTo>
                    <a:lnTo>
                      <a:pt x="410" y="72"/>
                    </a:lnTo>
                    <a:lnTo>
                      <a:pt x="416" y="74"/>
                    </a:lnTo>
                    <a:lnTo>
                      <a:pt x="422" y="76"/>
                    </a:lnTo>
                    <a:lnTo>
                      <a:pt x="434" y="88"/>
                    </a:lnTo>
                    <a:lnTo>
                      <a:pt x="446" y="102"/>
                    </a:lnTo>
                    <a:lnTo>
                      <a:pt x="446" y="102"/>
                    </a:lnTo>
                    <a:lnTo>
                      <a:pt x="470" y="110"/>
                    </a:lnTo>
                    <a:lnTo>
                      <a:pt x="470" y="110"/>
                    </a:lnTo>
                    <a:lnTo>
                      <a:pt x="478" y="122"/>
                    </a:lnTo>
                    <a:lnTo>
                      <a:pt x="488" y="136"/>
                    </a:lnTo>
                    <a:lnTo>
                      <a:pt x="500" y="152"/>
                    </a:lnTo>
                    <a:lnTo>
                      <a:pt x="518" y="166"/>
                    </a:lnTo>
                    <a:lnTo>
                      <a:pt x="518" y="166"/>
                    </a:lnTo>
                    <a:lnTo>
                      <a:pt x="526" y="166"/>
                    </a:lnTo>
                    <a:lnTo>
                      <a:pt x="526" y="166"/>
                    </a:lnTo>
                    <a:lnTo>
                      <a:pt x="536" y="156"/>
                    </a:lnTo>
                    <a:lnTo>
                      <a:pt x="542" y="144"/>
                    </a:lnTo>
                    <a:lnTo>
                      <a:pt x="546" y="134"/>
                    </a:lnTo>
                    <a:lnTo>
                      <a:pt x="550" y="122"/>
                    </a:lnTo>
                    <a:lnTo>
                      <a:pt x="550" y="122"/>
                    </a:lnTo>
                    <a:lnTo>
                      <a:pt x="568" y="128"/>
                    </a:lnTo>
                    <a:lnTo>
                      <a:pt x="568" y="128"/>
                    </a:lnTo>
                    <a:lnTo>
                      <a:pt x="572" y="140"/>
                    </a:lnTo>
                    <a:lnTo>
                      <a:pt x="580" y="154"/>
                    </a:lnTo>
                    <a:lnTo>
                      <a:pt x="592" y="168"/>
                    </a:lnTo>
                    <a:lnTo>
                      <a:pt x="606" y="180"/>
                    </a:lnTo>
                    <a:lnTo>
                      <a:pt x="606" y="180"/>
                    </a:lnTo>
                    <a:lnTo>
                      <a:pt x="606" y="184"/>
                    </a:lnTo>
                    <a:lnTo>
                      <a:pt x="606" y="184"/>
                    </a:lnTo>
                    <a:lnTo>
                      <a:pt x="632" y="206"/>
                    </a:lnTo>
                    <a:lnTo>
                      <a:pt x="632" y="206"/>
                    </a:lnTo>
                    <a:lnTo>
                      <a:pt x="664" y="204"/>
                    </a:lnTo>
                    <a:lnTo>
                      <a:pt x="664" y="204"/>
                    </a:lnTo>
                    <a:lnTo>
                      <a:pt x="670" y="196"/>
                    </a:lnTo>
                    <a:lnTo>
                      <a:pt x="678" y="190"/>
                    </a:lnTo>
                    <a:lnTo>
                      <a:pt x="678" y="190"/>
                    </a:lnTo>
                    <a:lnTo>
                      <a:pt x="680" y="188"/>
                    </a:lnTo>
                    <a:lnTo>
                      <a:pt x="684" y="186"/>
                    </a:lnTo>
                    <a:lnTo>
                      <a:pt x="690" y="180"/>
                    </a:lnTo>
                    <a:lnTo>
                      <a:pt x="690" y="180"/>
                    </a:lnTo>
                    <a:lnTo>
                      <a:pt x="690" y="172"/>
                    </a:lnTo>
                    <a:lnTo>
                      <a:pt x="690" y="172"/>
                    </a:lnTo>
                    <a:lnTo>
                      <a:pt x="684" y="168"/>
                    </a:lnTo>
                    <a:lnTo>
                      <a:pt x="684" y="168"/>
                    </a:lnTo>
                    <a:lnTo>
                      <a:pt x="684" y="164"/>
                    </a:lnTo>
                    <a:lnTo>
                      <a:pt x="688" y="160"/>
                    </a:lnTo>
                    <a:lnTo>
                      <a:pt x="700" y="154"/>
                    </a:lnTo>
                    <a:lnTo>
                      <a:pt x="724" y="146"/>
                    </a:lnTo>
                    <a:lnTo>
                      <a:pt x="724" y="146"/>
                    </a:lnTo>
                    <a:lnTo>
                      <a:pt x="730" y="142"/>
                    </a:lnTo>
                    <a:lnTo>
                      <a:pt x="734" y="140"/>
                    </a:lnTo>
                    <a:lnTo>
                      <a:pt x="734" y="140"/>
                    </a:lnTo>
                    <a:lnTo>
                      <a:pt x="742" y="132"/>
                    </a:lnTo>
                    <a:lnTo>
                      <a:pt x="742" y="132"/>
                    </a:lnTo>
                    <a:lnTo>
                      <a:pt x="744" y="134"/>
                    </a:lnTo>
                    <a:lnTo>
                      <a:pt x="746" y="136"/>
                    </a:lnTo>
                    <a:lnTo>
                      <a:pt x="750" y="144"/>
                    </a:lnTo>
                    <a:lnTo>
                      <a:pt x="756" y="154"/>
                    </a:lnTo>
                    <a:lnTo>
                      <a:pt x="762" y="158"/>
                    </a:lnTo>
                    <a:lnTo>
                      <a:pt x="770" y="162"/>
                    </a:lnTo>
                    <a:lnTo>
                      <a:pt x="770" y="162"/>
                    </a:lnTo>
                    <a:lnTo>
                      <a:pt x="806" y="188"/>
                    </a:lnTo>
                    <a:lnTo>
                      <a:pt x="806" y="188"/>
                    </a:lnTo>
                    <a:lnTo>
                      <a:pt x="838" y="194"/>
                    </a:lnTo>
                    <a:lnTo>
                      <a:pt x="838" y="194"/>
                    </a:lnTo>
                    <a:lnTo>
                      <a:pt x="838" y="204"/>
                    </a:lnTo>
                    <a:lnTo>
                      <a:pt x="838" y="220"/>
                    </a:lnTo>
                    <a:lnTo>
                      <a:pt x="838" y="228"/>
                    </a:lnTo>
                    <a:lnTo>
                      <a:pt x="836" y="236"/>
                    </a:lnTo>
                    <a:lnTo>
                      <a:pt x="834" y="242"/>
                    </a:lnTo>
                    <a:lnTo>
                      <a:pt x="828" y="246"/>
                    </a:lnTo>
                    <a:lnTo>
                      <a:pt x="828" y="246"/>
                    </a:lnTo>
                    <a:lnTo>
                      <a:pt x="818" y="272"/>
                    </a:lnTo>
                    <a:lnTo>
                      <a:pt x="818" y="272"/>
                    </a:lnTo>
                    <a:lnTo>
                      <a:pt x="812" y="306"/>
                    </a:lnTo>
                    <a:lnTo>
                      <a:pt x="812" y="306"/>
                    </a:lnTo>
                    <a:lnTo>
                      <a:pt x="802" y="308"/>
                    </a:lnTo>
                    <a:lnTo>
                      <a:pt x="802" y="308"/>
                    </a:lnTo>
                    <a:lnTo>
                      <a:pt x="800" y="302"/>
                    </a:lnTo>
                    <a:lnTo>
                      <a:pt x="796" y="300"/>
                    </a:lnTo>
                    <a:lnTo>
                      <a:pt x="792" y="298"/>
                    </a:lnTo>
                    <a:lnTo>
                      <a:pt x="788" y="298"/>
                    </a:lnTo>
                    <a:lnTo>
                      <a:pt x="778" y="300"/>
                    </a:lnTo>
                    <a:lnTo>
                      <a:pt x="774" y="302"/>
                    </a:lnTo>
                    <a:lnTo>
                      <a:pt x="774" y="302"/>
                    </a:lnTo>
                    <a:lnTo>
                      <a:pt x="770" y="300"/>
                    </a:lnTo>
                    <a:lnTo>
                      <a:pt x="770" y="300"/>
                    </a:lnTo>
                    <a:lnTo>
                      <a:pt x="770" y="258"/>
                    </a:lnTo>
                    <a:lnTo>
                      <a:pt x="770" y="258"/>
                    </a:lnTo>
                    <a:lnTo>
                      <a:pt x="762" y="248"/>
                    </a:lnTo>
                    <a:lnTo>
                      <a:pt x="756" y="244"/>
                    </a:lnTo>
                    <a:lnTo>
                      <a:pt x="750" y="242"/>
                    </a:lnTo>
                    <a:lnTo>
                      <a:pt x="744" y="242"/>
                    </a:lnTo>
                    <a:lnTo>
                      <a:pt x="738" y="244"/>
                    </a:lnTo>
                    <a:lnTo>
                      <a:pt x="732" y="250"/>
                    </a:lnTo>
                    <a:lnTo>
                      <a:pt x="722" y="264"/>
                    </a:lnTo>
                    <a:lnTo>
                      <a:pt x="722" y="264"/>
                    </a:lnTo>
                    <a:lnTo>
                      <a:pt x="716" y="282"/>
                    </a:lnTo>
                    <a:lnTo>
                      <a:pt x="708" y="302"/>
                    </a:lnTo>
                    <a:lnTo>
                      <a:pt x="698" y="320"/>
                    </a:lnTo>
                    <a:lnTo>
                      <a:pt x="690" y="340"/>
                    </a:lnTo>
                    <a:lnTo>
                      <a:pt x="690" y="340"/>
                    </a:lnTo>
                    <a:lnTo>
                      <a:pt x="686" y="346"/>
                    </a:lnTo>
                    <a:lnTo>
                      <a:pt x="680" y="354"/>
                    </a:lnTo>
                    <a:lnTo>
                      <a:pt x="680" y="354"/>
                    </a:lnTo>
                    <a:lnTo>
                      <a:pt x="666" y="362"/>
                    </a:lnTo>
                    <a:lnTo>
                      <a:pt x="652" y="366"/>
                    </a:lnTo>
                    <a:lnTo>
                      <a:pt x="632" y="368"/>
                    </a:lnTo>
                    <a:lnTo>
                      <a:pt x="624" y="372"/>
                    </a:lnTo>
                    <a:lnTo>
                      <a:pt x="622" y="374"/>
                    </a:lnTo>
                    <a:lnTo>
                      <a:pt x="620" y="378"/>
                    </a:lnTo>
                    <a:lnTo>
                      <a:pt x="618" y="390"/>
                    </a:lnTo>
                    <a:lnTo>
                      <a:pt x="618" y="410"/>
                    </a:lnTo>
                    <a:lnTo>
                      <a:pt x="618" y="410"/>
                    </a:lnTo>
                    <a:lnTo>
                      <a:pt x="644" y="432"/>
                    </a:lnTo>
                    <a:lnTo>
                      <a:pt x="644" y="432"/>
                    </a:lnTo>
                    <a:lnTo>
                      <a:pt x="642" y="438"/>
                    </a:lnTo>
                    <a:lnTo>
                      <a:pt x="638" y="444"/>
                    </a:lnTo>
                    <a:lnTo>
                      <a:pt x="628" y="454"/>
                    </a:lnTo>
                    <a:lnTo>
                      <a:pt x="628" y="454"/>
                    </a:lnTo>
                    <a:lnTo>
                      <a:pt x="620" y="456"/>
                    </a:lnTo>
                    <a:lnTo>
                      <a:pt x="610" y="456"/>
                    </a:lnTo>
                    <a:lnTo>
                      <a:pt x="588" y="456"/>
                    </a:lnTo>
                    <a:lnTo>
                      <a:pt x="570" y="452"/>
                    </a:lnTo>
                    <a:lnTo>
                      <a:pt x="556" y="448"/>
                    </a:lnTo>
                    <a:lnTo>
                      <a:pt x="556" y="448"/>
                    </a:lnTo>
                    <a:lnTo>
                      <a:pt x="548" y="442"/>
                    </a:lnTo>
                    <a:lnTo>
                      <a:pt x="540" y="438"/>
                    </a:lnTo>
                    <a:lnTo>
                      <a:pt x="532" y="436"/>
                    </a:lnTo>
                    <a:lnTo>
                      <a:pt x="526" y="438"/>
                    </a:lnTo>
                    <a:lnTo>
                      <a:pt x="520" y="440"/>
                    </a:lnTo>
                    <a:lnTo>
                      <a:pt x="514" y="446"/>
                    </a:lnTo>
                    <a:lnTo>
                      <a:pt x="502" y="456"/>
                    </a:lnTo>
                    <a:lnTo>
                      <a:pt x="502" y="456"/>
                    </a:lnTo>
                    <a:lnTo>
                      <a:pt x="480" y="520"/>
                    </a:lnTo>
                    <a:lnTo>
                      <a:pt x="480" y="520"/>
                    </a:lnTo>
                    <a:lnTo>
                      <a:pt x="476" y="530"/>
                    </a:lnTo>
                    <a:lnTo>
                      <a:pt x="476" y="530"/>
                    </a:lnTo>
                    <a:lnTo>
                      <a:pt x="464" y="532"/>
                    </a:lnTo>
                    <a:lnTo>
                      <a:pt x="464" y="532"/>
                    </a:lnTo>
                    <a:close/>
                  </a:path>
                </a:pathLst>
              </a:custGeom>
              <a:solidFill>
                <a:srgbClr val="A3A3E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6" name="Freeform 38"/>
              <p:cNvSpPr/>
              <p:nvPr/>
            </p:nvSpPr>
            <p:spPr>
              <a:xfrm>
                <a:off x="4810" y="3400"/>
                <a:ext cx="3525" cy="3000"/>
              </a:xfrm>
              <a:custGeom>
                <a:avLst/>
                <a:gdLst/>
                <a:ahLst/>
                <a:cxnLst>
                  <a:cxn ang="0">
                    <a:pos x="1230" y="918"/>
                  </a:cxn>
                  <a:cxn ang="0">
                    <a:pos x="1196" y="976"/>
                  </a:cxn>
                  <a:cxn ang="0">
                    <a:pos x="1214" y="1092"/>
                  </a:cxn>
                  <a:cxn ang="0">
                    <a:pos x="1172" y="1136"/>
                  </a:cxn>
                  <a:cxn ang="0">
                    <a:pos x="1124" y="1194"/>
                  </a:cxn>
                  <a:cxn ang="0">
                    <a:pos x="1036" y="1182"/>
                  </a:cxn>
                  <a:cxn ang="0">
                    <a:pos x="972" y="1096"/>
                  </a:cxn>
                  <a:cxn ang="0">
                    <a:pos x="908" y="1054"/>
                  </a:cxn>
                  <a:cxn ang="0">
                    <a:pos x="834" y="1030"/>
                  </a:cxn>
                  <a:cxn ang="0">
                    <a:pos x="826" y="1080"/>
                  </a:cxn>
                  <a:cxn ang="0">
                    <a:pos x="788" y="1120"/>
                  </a:cxn>
                  <a:cxn ang="0">
                    <a:pos x="696" y="1046"/>
                  </a:cxn>
                  <a:cxn ang="0">
                    <a:pos x="764" y="1022"/>
                  </a:cxn>
                  <a:cxn ang="0">
                    <a:pos x="812" y="1010"/>
                  </a:cxn>
                  <a:cxn ang="0">
                    <a:pos x="818" y="922"/>
                  </a:cxn>
                  <a:cxn ang="0">
                    <a:pos x="878" y="860"/>
                  </a:cxn>
                  <a:cxn ang="0">
                    <a:pos x="876" y="776"/>
                  </a:cxn>
                  <a:cxn ang="0">
                    <a:pos x="846" y="662"/>
                  </a:cxn>
                  <a:cxn ang="0">
                    <a:pos x="760" y="608"/>
                  </a:cxn>
                  <a:cxn ang="0">
                    <a:pos x="638" y="510"/>
                  </a:cxn>
                  <a:cxn ang="0">
                    <a:pos x="506" y="456"/>
                  </a:cxn>
                  <a:cxn ang="0">
                    <a:pos x="412" y="428"/>
                  </a:cxn>
                  <a:cxn ang="0">
                    <a:pos x="356" y="460"/>
                  </a:cxn>
                  <a:cxn ang="0">
                    <a:pos x="318" y="494"/>
                  </a:cxn>
                  <a:cxn ang="0">
                    <a:pos x="182" y="398"/>
                  </a:cxn>
                  <a:cxn ang="0">
                    <a:pos x="42" y="378"/>
                  </a:cxn>
                  <a:cxn ang="0">
                    <a:pos x="8" y="326"/>
                  </a:cxn>
                  <a:cxn ang="0">
                    <a:pos x="12" y="278"/>
                  </a:cxn>
                  <a:cxn ang="0">
                    <a:pos x="100" y="232"/>
                  </a:cxn>
                  <a:cxn ang="0">
                    <a:pos x="156" y="146"/>
                  </a:cxn>
                  <a:cxn ang="0">
                    <a:pos x="274" y="120"/>
                  </a:cxn>
                  <a:cxn ang="0">
                    <a:pos x="308" y="38"/>
                  </a:cxn>
                  <a:cxn ang="0">
                    <a:pos x="346" y="4"/>
                  </a:cxn>
                  <a:cxn ang="0">
                    <a:pos x="450" y="90"/>
                  </a:cxn>
                  <a:cxn ang="0">
                    <a:pos x="446" y="180"/>
                  </a:cxn>
                  <a:cxn ang="0">
                    <a:pos x="506" y="280"/>
                  </a:cxn>
                  <a:cxn ang="0">
                    <a:pos x="652" y="252"/>
                  </a:cxn>
                  <a:cxn ang="0">
                    <a:pos x="626" y="314"/>
                  </a:cxn>
                  <a:cxn ang="0">
                    <a:pos x="632" y="372"/>
                  </a:cxn>
                  <a:cxn ang="0">
                    <a:pos x="702" y="456"/>
                  </a:cxn>
                  <a:cxn ang="0">
                    <a:pos x="780" y="514"/>
                  </a:cxn>
                  <a:cxn ang="0">
                    <a:pos x="808" y="456"/>
                  </a:cxn>
                  <a:cxn ang="0">
                    <a:pos x="868" y="450"/>
                  </a:cxn>
                  <a:cxn ang="0">
                    <a:pos x="938" y="438"/>
                  </a:cxn>
                  <a:cxn ang="0">
                    <a:pos x="1002" y="440"/>
                  </a:cxn>
                  <a:cxn ang="0">
                    <a:pos x="940" y="512"/>
                  </a:cxn>
                  <a:cxn ang="0">
                    <a:pos x="974" y="642"/>
                  </a:cxn>
                  <a:cxn ang="0">
                    <a:pos x="1024" y="652"/>
                  </a:cxn>
                  <a:cxn ang="0">
                    <a:pos x="1106" y="762"/>
                  </a:cxn>
                  <a:cxn ang="0">
                    <a:pos x="1152" y="868"/>
                  </a:cxn>
                  <a:cxn ang="0">
                    <a:pos x="1230" y="850"/>
                  </a:cxn>
                  <a:cxn ang="0">
                    <a:pos x="1250" y="792"/>
                  </a:cxn>
                  <a:cxn ang="0">
                    <a:pos x="1214" y="742"/>
                  </a:cxn>
                  <a:cxn ang="0">
                    <a:pos x="1258" y="678"/>
                  </a:cxn>
                  <a:cxn ang="0">
                    <a:pos x="1278" y="688"/>
                  </a:cxn>
                  <a:cxn ang="0">
                    <a:pos x="1344" y="736"/>
                  </a:cxn>
                  <a:cxn ang="0">
                    <a:pos x="1404" y="860"/>
                  </a:cxn>
                  <a:cxn ang="0">
                    <a:pos x="1360" y="880"/>
                  </a:cxn>
                  <a:cxn ang="0">
                    <a:pos x="1324" y="938"/>
                  </a:cxn>
                </a:cxnLst>
                <a:rect l="0" t="0" r="0" b="0"/>
                <a:pathLst>
                  <a:path w="1410" h="1200">
                    <a:moveTo>
                      <a:pt x="1314" y="940"/>
                    </a:moveTo>
                    <a:lnTo>
                      <a:pt x="1314" y="940"/>
                    </a:lnTo>
                    <a:lnTo>
                      <a:pt x="1302" y="932"/>
                    </a:lnTo>
                    <a:lnTo>
                      <a:pt x="1290" y="926"/>
                    </a:lnTo>
                    <a:lnTo>
                      <a:pt x="1280" y="922"/>
                    </a:lnTo>
                    <a:lnTo>
                      <a:pt x="1270" y="918"/>
                    </a:lnTo>
                    <a:lnTo>
                      <a:pt x="1250" y="916"/>
                    </a:lnTo>
                    <a:lnTo>
                      <a:pt x="1230" y="918"/>
                    </a:lnTo>
                    <a:lnTo>
                      <a:pt x="1230" y="918"/>
                    </a:lnTo>
                    <a:lnTo>
                      <a:pt x="1220" y="920"/>
                    </a:lnTo>
                    <a:lnTo>
                      <a:pt x="1208" y="924"/>
                    </a:lnTo>
                    <a:lnTo>
                      <a:pt x="1208" y="924"/>
                    </a:lnTo>
                    <a:lnTo>
                      <a:pt x="1202" y="936"/>
                    </a:lnTo>
                    <a:lnTo>
                      <a:pt x="1198" y="950"/>
                    </a:lnTo>
                    <a:lnTo>
                      <a:pt x="1196" y="962"/>
                    </a:lnTo>
                    <a:lnTo>
                      <a:pt x="1196" y="976"/>
                    </a:lnTo>
                    <a:lnTo>
                      <a:pt x="1200" y="990"/>
                    </a:lnTo>
                    <a:lnTo>
                      <a:pt x="1204" y="1006"/>
                    </a:lnTo>
                    <a:lnTo>
                      <a:pt x="1216" y="1036"/>
                    </a:lnTo>
                    <a:lnTo>
                      <a:pt x="1216" y="1036"/>
                    </a:lnTo>
                    <a:lnTo>
                      <a:pt x="1218" y="1062"/>
                    </a:lnTo>
                    <a:lnTo>
                      <a:pt x="1218" y="1076"/>
                    </a:lnTo>
                    <a:lnTo>
                      <a:pt x="1214" y="1092"/>
                    </a:lnTo>
                    <a:lnTo>
                      <a:pt x="1214" y="1092"/>
                    </a:lnTo>
                    <a:lnTo>
                      <a:pt x="1164" y="1092"/>
                    </a:lnTo>
                    <a:lnTo>
                      <a:pt x="1164" y="1092"/>
                    </a:lnTo>
                    <a:lnTo>
                      <a:pt x="1154" y="1098"/>
                    </a:lnTo>
                    <a:lnTo>
                      <a:pt x="1152" y="1102"/>
                    </a:lnTo>
                    <a:lnTo>
                      <a:pt x="1150" y="1120"/>
                    </a:lnTo>
                    <a:lnTo>
                      <a:pt x="1150" y="1120"/>
                    </a:lnTo>
                    <a:lnTo>
                      <a:pt x="1172" y="1136"/>
                    </a:lnTo>
                    <a:lnTo>
                      <a:pt x="1172" y="1136"/>
                    </a:lnTo>
                    <a:lnTo>
                      <a:pt x="1172" y="1150"/>
                    </a:lnTo>
                    <a:lnTo>
                      <a:pt x="1172" y="1150"/>
                    </a:lnTo>
                    <a:lnTo>
                      <a:pt x="1166" y="1166"/>
                    </a:lnTo>
                    <a:lnTo>
                      <a:pt x="1160" y="1182"/>
                    </a:lnTo>
                    <a:lnTo>
                      <a:pt x="1160" y="1182"/>
                    </a:lnTo>
                    <a:lnTo>
                      <a:pt x="1144" y="1184"/>
                    </a:lnTo>
                    <a:lnTo>
                      <a:pt x="1134" y="1188"/>
                    </a:lnTo>
                    <a:lnTo>
                      <a:pt x="1124" y="1194"/>
                    </a:lnTo>
                    <a:lnTo>
                      <a:pt x="1112" y="1198"/>
                    </a:lnTo>
                    <a:lnTo>
                      <a:pt x="1112" y="1198"/>
                    </a:lnTo>
                    <a:lnTo>
                      <a:pt x="1056" y="1200"/>
                    </a:lnTo>
                    <a:lnTo>
                      <a:pt x="1056" y="1200"/>
                    </a:lnTo>
                    <a:lnTo>
                      <a:pt x="1050" y="1198"/>
                    </a:lnTo>
                    <a:lnTo>
                      <a:pt x="1050" y="1198"/>
                    </a:lnTo>
                    <a:lnTo>
                      <a:pt x="1044" y="1188"/>
                    </a:lnTo>
                    <a:lnTo>
                      <a:pt x="1036" y="1182"/>
                    </a:lnTo>
                    <a:lnTo>
                      <a:pt x="1030" y="1178"/>
                    </a:lnTo>
                    <a:lnTo>
                      <a:pt x="1024" y="1176"/>
                    </a:lnTo>
                    <a:lnTo>
                      <a:pt x="1024" y="1176"/>
                    </a:lnTo>
                    <a:lnTo>
                      <a:pt x="1018" y="1160"/>
                    </a:lnTo>
                    <a:lnTo>
                      <a:pt x="1018" y="1160"/>
                    </a:lnTo>
                    <a:lnTo>
                      <a:pt x="996" y="1116"/>
                    </a:lnTo>
                    <a:lnTo>
                      <a:pt x="996" y="1116"/>
                    </a:lnTo>
                    <a:lnTo>
                      <a:pt x="972" y="1096"/>
                    </a:lnTo>
                    <a:lnTo>
                      <a:pt x="972" y="1096"/>
                    </a:lnTo>
                    <a:lnTo>
                      <a:pt x="968" y="1090"/>
                    </a:lnTo>
                    <a:lnTo>
                      <a:pt x="962" y="1084"/>
                    </a:lnTo>
                    <a:lnTo>
                      <a:pt x="950" y="1074"/>
                    </a:lnTo>
                    <a:lnTo>
                      <a:pt x="938" y="1070"/>
                    </a:lnTo>
                    <a:lnTo>
                      <a:pt x="928" y="1066"/>
                    </a:lnTo>
                    <a:lnTo>
                      <a:pt x="928" y="1066"/>
                    </a:lnTo>
                    <a:lnTo>
                      <a:pt x="908" y="1054"/>
                    </a:lnTo>
                    <a:lnTo>
                      <a:pt x="908" y="1054"/>
                    </a:lnTo>
                    <a:lnTo>
                      <a:pt x="900" y="1036"/>
                    </a:lnTo>
                    <a:lnTo>
                      <a:pt x="892" y="1024"/>
                    </a:lnTo>
                    <a:lnTo>
                      <a:pt x="884" y="1016"/>
                    </a:lnTo>
                    <a:lnTo>
                      <a:pt x="876" y="1014"/>
                    </a:lnTo>
                    <a:lnTo>
                      <a:pt x="868" y="1014"/>
                    </a:lnTo>
                    <a:lnTo>
                      <a:pt x="858" y="1016"/>
                    </a:lnTo>
                    <a:lnTo>
                      <a:pt x="834" y="1030"/>
                    </a:lnTo>
                    <a:lnTo>
                      <a:pt x="834" y="1030"/>
                    </a:lnTo>
                    <a:lnTo>
                      <a:pt x="826" y="1038"/>
                    </a:lnTo>
                    <a:lnTo>
                      <a:pt x="820" y="1044"/>
                    </a:lnTo>
                    <a:lnTo>
                      <a:pt x="818" y="1052"/>
                    </a:lnTo>
                    <a:lnTo>
                      <a:pt x="818" y="1066"/>
                    </a:lnTo>
                    <a:lnTo>
                      <a:pt x="818" y="1066"/>
                    </a:lnTo>
                    <a:lnTo>
                      <a:pt x="822" y="1074"/>
                    </a:lnTo>
                    <a:lnTo>
                      <a:pt x="826" y="1080"/>
                    </a:lnTo>
                    <a:lnTo>
                      <a:pt x="828" y="1090"/>
                    </a:lnTo>
                    <a:lnTo>
                      <a:pt x="830" y="1104"/>
                    </a:lnTo>
                    <a:lnTo>
                      <a:pt x="830" y="1104"/>
                    </a:lnTo>
                    <a:lnTo>
                      <a:pt x="818" y="1112"/>
                    </a:lnTo>
                    <a:lnTo>
                      <a:pt x="812" y="1116"/>
                    </a:lnTo>
                    <a:lnTo>
                      <a:pt x="804" y="1118"/>
                    </a:lnTo>
                    <a:lnTo>
                      <a:pt x="804" y="1118"/>
                    </a:lnTo>
                    <a:lnTo>
                      <a:pt x="788" y="1120"/>
                    </a:lnTo>
                    <a:lnTo>
                      <a:pt x="788" y="1120"/>
                    </a:lnTo>
                    <a:lnTo>
                      <a:pt x="764" y="1104"/>
                    </a:lnTo>
                    <a:lnTo>
                      <a:pt x="742" y="1090"/>
                    </a:lnTo>
                    <a:lnTo>
                      <a:pt x="724" y="1074"/>
                    </a:lnTo>
                    <a:lnTo>
                      <a:pt x="708" y="1058"/>
                    </a:lnTo>
                    <a:lnTo>
                      <a:pt x="708" y="1058"/>
                    </a:lnTo>
                    <a:lnTo>
                      <a:pt x="702" y="1052"/>
                    </a:lnTo>
                    <a:lnTo>
                      <a:pt x="696" y="1046"/>
                    </a:lnTo>
                    <a:lnTo>
                      <a:pt x="692" y="1036"/>
                    </a:lnTo>
                    <a:lnTo>
                      <a:pt x="690" y="1028"/>
                    </a:lnTo>
                    <a:lnTo>
                      <a:pt x="688" y="1010"/>
                    </a:lnTo>
                    <a:lnTo>
                      <a:pt x="688" y="998"/>
                    </a:lnTo>
                    <a:lnTo>
                      <a:pt x="688" y="998"/>
                    </a:lnTo>
                    <a:lnTo>
                      <a:pt x="730" y="1000"/>
                    </a:lnTo>
                    <a:lnTo>
                      <a:pt x="730" y="1000"/>
                    </a:lnTo>
                    <a:lnTo>
                      <a:pt x="764" y="1022"/>
                    </a:lnTo>
                    <a:lnTo>
                      <a:pt x="764" y="1022"/>
                    </a:lnTo>
                    <a:lnTo>
                      <a:pt x="776" y="1022"/>
                    </a:lnTo>
                    <a:lnTo>
                      <a:pt x="788" y="1022"/>
                    </a:lnTo>
                    <a:lnTo>
                      <a:pt x="794" y="1022"/>
                    </a:lnTo>
                    <a:lnTo>
                      <a:pt x="800" y="1020"/>
                    </a:lnTo>
                    <a:lnTo>
                      <a:pt x="806" y="1016"/>
                    </a:lnTo>
                    <a:lnTo>
                      <a:pt x="812" y="1010"/>
                    </a:lnTo>
                    <a:lnTo>
                      <a:pt x="812" y="1010"/>
                    </a:lnTo>
                    <a:lnTo>
                      <a:pt x="812" y="994"/>
                    </a:lnTo>
                    <a:lnTo>
                      <a:pt x="812" y="994"/>
                    </a:lnTo>
                    <a:lnTo>
                      <a:pt x="790" y="974"/>
                    </a:lnTo>
                    <a:lnTo>
                      <a:pt x="782" y="966"/>
                    </a:lnTo>
                    <a:lnTo>
                      <a:pt x="778" y="958"/>
                    </a:lnTo>
                    <a:lnTo>
                      <a:pt x="778" y="958"/>
                    </a:lnTo>
                    <a:lnTo>
                      <a:pt x="798" y="944"/>
                    </a:lnTo>
                    <a:lnTo>
                      <a:pt x="818" y="922"/>
                    </a:lnTo>
                    <a:lnTo>
                      <a:pt x="836" y="900"/>
                    </a:lnTo>
                    <a:lnTo>
                      <a:pt x="842" y="888"/>
                    </a:lnTo>
                    <a:lnTo>
                      <a:pt x="846" y="878"/>
                    </a:lnTo>
                    <a:lnTo>
                      <a:pt x="846" y="878"/>
                    </a:lnTo>
                    <a:lnTo>
                      <a:pt x="862" y="870"/>
                    </a:lnTo>
                    <a:lnTo>
                      <a:pt x="874" y="862"/>
                    </a:lnTo>
                    <a:lnTo>
                      <a:pt x="874" y="862"/>
                    </a:lnTo>
                    <a:lnTo>
                      <a:pt x="878" y="860"/>
                    </a:lnTo>
                    <a:lnTo>
                      <a:pt x="884" y="856"/>
                    </a:lnTo>
                    <a:lnTo>
                      <a:pt x="892" y="846"/>
                    </a:lnTo>
                    <a:lnTo>
                      <a:pt x="892" y="846"/>
                    </a:lnTo>
                    <a:lnTo>
                      <a:pt x="890" y="804"/>
                    </a:lnTo>
                    <a:lnTo>
                      <a:pt x="890" y="804"/>
                    </a:lnTo>
                    <a:lnTo>
                      <a:pt x="884" y="796"/>
                    </a:lnTo>
                    <a:lnTo>
                      <a:pt x="878" y="786"/>
                    </a:lnTo>
                    <a:lnTo>
                      <a:pt x="876" y="776"/>
                    </a:lnTo>
                    <a:lnTo>
                      <a:pt x="874" y="768"/>
                    </a:lnTo>
                    <a:lnTo>
                      <a:pt x="874" y="754"/>
                    </a:lnTo>
                    <a:lnTo>
                      <a:pt x="874" y="748"/>
                    </a:lnTo>
                    <a:lnTo>
                      <a:pt x="872" y="746"/>
                    </a:lnTo>
                    <a:lnTo>
                      <a:pt x="872" y="746"/>
                    </a:lnTo>
                    <a:lnTo>
                      <a:pt x="852" y="696"/>
                    </a:lnTo>
                    <a:lnTo>
                      <a:pt x="852" y="696"/>
                    </a:lnTo>
                    <a:lnTo>
                      <a:pt x="846" y="662"/>
                    </a:lnTo>
                    <a:lnTo>
                      <a:pt x="846" y="662"/>
                    </a:lnTo>
                    <a:lnTo>
                      <a:pt x="830" y="630"/>
                    </a:lnTo>
                    <a:lnTo>
                      <a:pt x="824" y="618"/>
                    </a:lnTo>
                    <a:lnTo>
                      <a:pt x="818" y="612"/>
                    </a:lnTo>
                    <a:lnTo>
                      <a:pt x="818" y="612"/>
                    </a:lnTo>
                    <a:lnTo>
                      <a:pt x="770" y="612"/>
                    </a:lnTo>
                    <a:lnTo>
                      <a:pt x="770" y="612"/>
                    </a:lnTo>
                    <a:lnTo>
                      <a:pt x="760" y="608"/>
                    </a:lnTo>
                    <a:lnTo>
                      <a:pt x="748" y="602"/>
                    </a:lnTo>
                    <a:lnTo>
                      <a:pt x="728" y="588"/>
                    </a:lnTo>
                    <a:lnTo>
                      <a:pt x="710" y="576"/>
                    </a:lnTo>
                    <a:lnTo>
                      <a:pt x="696" y="566"/>
                    </a:lnTo>
                    <a:lnTo>
                      <a:pt x="696" y="566"/>
                    </a:lnTo>
                    <a:lnTo>
                      <a:pt x="648" y="510"/>
                    </a:lnTo>
                    <a:lnTo>
                      <a:pt x="648" y="510"/>
                    </a:lnTo>
                    <a:lnTo>
                      <a:pt x="638" y="510"/>
                    </a:lnTo>
                    <a:lnTo>
                      <a:pt x="630" y="512"/>
                    </a:lnTo>
                    <a:lnTo>
                      <a:pt x="618" y="516"/>
                    </a:lnTo>
                    <a:lnTo>
                      <a:pt x="618" y="516"/>
                    </a:lnTo>
                    <a:lnTo>
                      <a:pt x="594" y="514"/>
                    </a:lnTo>
                    <a:lnTo>
                      <a:pt x="594" y="514"/>
                    </a:lnTo>
                    <a:lnTo>
                      <a:pt x="548" y="476"/>
                    </a:lnTo>
                    <a:lnTo>
                      <a:pt x="548" y="476"/>
                    </a:lnTo>
                    <a:lnTo>
                      <a:pt x="506" y="456"/>
                    </a:lnTo>
                    <a:lnTo>
                      <a:pt x="506" y="456"/>
                    </a:lnTo>
                    <a:lnTo>
                      <a:pt x="486" y="454"/>
                    </a:lnTo>
                    <a:lnTo>
                      <a:pt x="470" y="452"/>
                    </a:lnTo>
                    <a:lnTo>
                      <a:pt x="442" y="446"/>
                    </a:lnTo>
                    <a:lnTo>
                      <a:pt x="442" y="446"/>
                    </a:lnTo>
                    <a:lnTo>
                      <a:pt x="430" y="436"/>
                    </a:lnTo>
                    <a:lnTo>
                      <a:pt x="422" y="432"/>
                    </a:lnTo>
                    <a:lnTo>
                      <a:pt x="412" y="428"/>
                    </a:lnTo>
                    <a:lnTo>
                      <a:pt x="406" y="426"/>
                    </a:lnTo>
                    <a:lnTo>
                      <a:pt x="390" y="426"/>
                    </a:lnTo>
                    <a:lnTo>
                      <a:pt x="370" y="426"/>
                    </a:lnTo>
                    <a:lnTo>
                      <a:pt x="370" y="426"/>
                    </a:lnTo>
                    <a:lnTo>
                      <a:pt x="352" y="436"/>
                    </a:lnTo>
                    <a:lnTo>
                      <a:pt x="352" y="436"/>
                    </a:lnTo>
                    <a:lnTo>
                      <a:pt x="354" y="448"/>
                    </a:lnTo>
                    <a:lnTo>
                      <a:pt x="356" y="460"/>
                    </a:lnTo>
                    <a:lnTo>
                      <a:pt x="358" y="472"/>
                    </a:lnTo>
                    <a:lnTo>
                      <a:pt x="356" y="490"/>
                    </a:lnTo>
                    <a:lnTo>
                      <a:pt x="356" y="490"/>
                    </a:lnTo>
                    <a:lnTo>
                      <a:pt x="352" y="494"/>
                    </a:lnTo>
                    <a:lnTo>
                      <a:pt x="346" y="496"/>
                    </a:lnTo>
                    <a:lnTo>
                      <a:pt x="338" y="498"/>
                    </a:lnTo>
                    <a:lnTo>
                      <a:pt x="332" y="498"/>
                    </a:lnTo>
                    <a:lnTo>
                      <a:pt x="318" y="494"/>
                    </a:lnTo>
                    <a:lnTo>
                      <a:pt x="304" y="486"/>
                    </a:lnTo>
                    <a:lnTo>
                      <a:pt x="290" y="478"/>
                    </a:lnTo>
                    <a:lnTo>
                      <a:pt x="278" y="468"/>
                    </a:lnTo>
                    <a:lnTo>
                      <a:pt x="262" y="452"/>
                    </a:lnTo>
                    <a:lnTo>
                      <a:pt x="262" y="452"/>
                    </a:lnTo>
                    <a:lnTo>
                      <a:pt x="222" y="420"/>
                    </a:lnTo>
                    <a:lnTo>
                      <a:pt x="222" y="420"/>
                    </a:lnTo>
                    <a:lnTo>
                      <a:pt x="182" y="398"/>
                    </a:lnTo>
                    <a:lnTo>
                      <a:pt x="164" y="390"/>
                    </a:lnTo>
                    <a:lnTo>
                      <a:pt x="148" y="384"/>
                    </a:lnTo>
                    <a:lnTo>
                      <a:pt x="148" y="384"/>
                    </a:lnTo>
                    <a:lnTo>
                      <a:pt x="116" y="384"/>
                    </a:lnTo>
                    <a:lnTo>
                      <a:pt x="86" y="384"/>
                    </a:lnTo>
                    <a:lnTo>
                      <a:pt x="70" y="384"/>
                    </a:lnTo>
                    <a:lnTo>
                      <a:pt x="56" y="382"/>
                    </a:lnTo>
                    <a:lnTo>
                      <a:pt x="42" y="378"/>
                    </a:lnTo>
                    <a:lnTo>
                      <a:pt x="30" y="374"/>
                    </a:lnTo>
                    <a:lnTo>
                      <a:pt x="30" y="374"/>
                    </a:lnTo>
                    <a:lnTo>
                      <a:pt x="20" y="372"/>
                    </a:lnTo>
                    <a:lnTo>
                      <a:pt x="20" y="372"/>
                    </a:lnTo>
                    <a:lnTo>
                      <a:pt x="18" y="358"/>
                    </a:lnTo>
                    <a:lnTo>
                      <a:pt x="14" y="344"/>
                    </a:lnTo>
                    <a:lnTo>
                      <a:pt x="12" y="332"/>
                    </a:lnTo>
                    <a:lnTo>
                      <a:pt x="8" y="326"/>
                    </a:lnTo>
                    <a:lnTo>
                      <a:pt x="8" y="326"/>
                    </a:lnTo>
                    <a:lnTo>
                      <a:pt x="4" y="310"/>
                    </a:lnTo>
                    <a:lnTo>
                      <a:pt x="0" y="296"/>
                    </a:lnTo>
                    <a:lnTo>
                      <a:pt x="0" y="290"/>
                    </a:lnTo>
                    <a:lnTo>
                      <a:pt x="2" y="284"/>
                    </a:lnTo>
                    <a:lnTo>
                      <a:pt x="4" y="280"/>
                    </a:lnTo>
                    <a:lnTo>
                      <a:pt x="12" y="278"/>
                    </a:lnTo>
                    <a:lnTo>
                      <a:pt x="12" y="278"/>
                    </a:lnTo>
                    <a:lnTo>
                      <a:pt x="20" y="262"/>
                    </a:lnTo>
                    <a:lnTo>
                      <a:pt x="28" y="246"/>
                    </a:lnTo>
                    <a:lnTo>
                      <a:pt x="28" y="246"/>
                    </a:lnTo>
                    <a:lnTo>
                      <a:pt x="46" y="246"/>
                    </a:lnTo>
                    <a:lnTo>
                      <a:pt x="68" y="244"/>
                    </a:lnTo>
                    <a:lnTo>
                      <a:pt x="80" y="242"/>
                    </a:lnTo>
                    <a:lnTo>
                      <a:pt x="90" y="238"/>
                    </a:lnTo>
                    <a:lnTo>
                      <a:pt x="100" y="232"/>
                    </a:lnTo>
                    <a:lnTo>
                      <a:pt x="108" y="226"/>
                    </a:lnTo>
                    <a:lnTo>
                      <a:pt x="108" y="226"/>
                    </a:lnTo>
                    <a:lnTo>
                      <a:pt x="120" y="200"/>
                    </a:lnTo>
                    <a:lnTo>
                      <a:pt x="120" y="200"/>
                    </a:lnTo>
                    <a:lnTo>
                      <a:pt x="142" y="176"/>
                    </a:lnTo>
                    <a:lnTo>
                      <a:pt x="142" y="176"/>
                    </a:lnTo>
                    <a:lnTo>
                      <a:pt x="150" y="158"/>
                    </a:lnTo>
                    <a:lnTo>
                      <a:pt x="156" y="146"/>
                    </a:lnTo>
                    <a:lnTo>
                      <a:pt x="166" y="136"/>
                    </a:lnTo>
                    <a:lnTo>
                      <a:pt x="176" y="130"/>
                    </a:lnTo>
                    <a:lnTo>
                      <a:pt x="188" y="126"/>
                    </a:lnTo>
                    <a:lnTo>
                      <a:pt x="202" y="124"/>
                    </a:lnTo>
                    <a:lnTo>
                      <a:pt x="238" y="120"/>
                    </a:lnTo>
                    <a:lnTo>
                      <a:pt x="238" y="120"/>
                    </a:lnTo>
                    <a:lnTo>
                      <a:pt x="252" y="120"/>
                    </a:lnTo>
                    <a:lnTo>
                      <a:pt x="274" y="120"/>
                    </a:lnTo>
                    <a:lnTo>
                      <a:pt x="286" y="120"/>
                    </a:lnTo>
                    <a:lnTo>
                      <a:pt x="298" y="118"/>
                    </a:lnTo>
                    <a:lnTo>
                      <a:pt x="308" y="114"/>
                    </a:lnTo>
                    <a:lnTo>
                      <a:pt x="316" y="108"/>
                    </a:lnTo>
                    <a:lnTo>
                      <a:pt x="316" y="108"/>
                    </a:lnTo>
                    <a:lnTo>
                      <a:pt x="308" y="62"/>
                    </a:lnTo>
                    <a:lnTo>
                      <a:pt x="308" y="62"/>
                    </a:lnTo>
                    <a:lnTo>
                      <a:pt x="308" y="38"/>
                    </a:lnTo>
                    <a:lnTo>
                      <a:pt x="310" y="26"/>
                    </a:lnTo>
                    <a:lnTo>
                      <a:pt x="312" y="16"/>
                    </a:lnTo>
                    <a:lnTo>
                      <a:pt x="318" y="8"/>
                    </a:lnTo>
                    <a:lnTo>
                      <a:pt x="324" y="2"/>
                    </a:lnTo>
                    <a:lnTo>
                      <a:pt x="328" y="0"/>
                    </a:lnTo>
                    <a:lnTo>
                      <a:pt x="334" y="0"/>
                    </a:lnTo>
                    <a:lnTo>
                      <a:pt x="346" y="4"/>
                    </a:lnTo>
                    <a:lnTo>
                      <a:pt x="346" y="4"/>
                    </a:lnTo>
                    <a:lnTo>
                      <a:pt x="434" y="16"/>
                    </a:lnTo>
                    <a:lnTo>
                      <a:pt x="434" y="16"/>
                    </a:lnTo>
                    <a:lnTo>
                      <a:pt x="432" y="24"/>
                    </a:lnTo>
                    <a:lnTo>
                      <a:pt x="430" y="36"/>
                    </a:lnTo>
                    <a:lnTo>
                      <a:pt x="432" y="60"/>
                    </a:lnTo>
                    <a:lnTo>
                      <a:pt x="432" y="60"/>
                    </a:lnTo>
                    <a:lnTo>
                      <a:pt x="444" y="80"/>
                    </a:lnTo>
                    <a:lnTo>
                      <a:pt x="450" y="90"/>
                    </a:lnTo>
                    <a:lnTo>
                      <a:pt x="456" y="106"/>
                    </a:lnTo>
                    <a:lnTo>
                      <a:pt x="456" y="106"/>
                    </a:lnTo>
                    <a:lnTo>
                      <a:pt x="456" y="130"/>
                    </a:lnTo>
                    <a:lnTo>
                      <a:pt x="456" y="130"/>
                    </a:lnTo>
                    <a:lnTo>
                      <a:pt x="448" y="152"/>
                    </a:lnTo>
                    <a:lnTo>
                      <a:pt x="444" y="166"/>
                    </a:lnTo>
                    <a:lnTo>
                      <a:pt x="446" y="180"/>
                    </a:lnTo>
                    <a:lnTo>
                      <a:pt x="446" y="180"/>
                    </a:lnTo>
                    <a:lnTo>
                      <a:pt x="490" y="222"/>
                    </a:lnTo>
                    <a:lnTo>
                      <a:pt x="490" y="222"/>
                    </a:lnTo>
                    <a:lnTo>
                      <a:pt x="496" y="234"/>
                    </a:lnTo>
                    <a:lnTo>
                      <a:pt x="496" y="234"/>
                    </a:lnTo>
                    <a:lnTo>
                      <a:pt x="496" y="276"/>
                    </a:lnTo>
                    <a:lnTo>
                      <a:pt x="496" y="276"/>
                    </a:lnTo>
                    <a:lnTo>
                      <a:pt x="500" y="278"/>
                    </a:lnTo>
                    <a:lnTo>
                      <a:pt x="506" y="280"/>
                    </a:lnTo>
                    <a:lnTo>
                      <a:pt x="526" y="282"/>
                    </a:lnTo>
                    <a:lnTo>
                      <a:pt x="526" y="282"/>
                    </a:lnTo>
                    <a:lnTo>
                      <a:pt x="538" y="274"/>
                    </a:lnTo>
                    <a:lnTo>
                      <a:pt x="552" y="266"/>
                    </a:lnTo>
                    <a:lnTo>
                      <a:pt x="566" y="262"/>
                    </a:lnTo>
                    <a:lnTo>
                      <a:pt x="582" y="258"/>
                    </a:lnTo>
                    <a:lnTo>
                      <a:pt x="618" y="254"/>
                    </a:lnTo>
                    <a:lnTo>
                      <a:pt x="652" y="252"/>
                    </a:lnTo>
                    <a:lnTo>
                      <a:pt x="652" y="252"/>
                    </a:lnTo>
                    <a:lnTo>
                      <a:pt x="658" y="268"/>
                    </a:lnTo>
                    <a:lnTo>
                      <a:pt x="658" y="268"/>
                    </a:lnTo>
                    <a:lnTo>
                      <a:pt x="650" y="284"/>
                    </a:lnTo>
                    <a:lnTo>
                      <a:pt x="644" y="298"/>
                    </a:lnTo>
                    <a:lnTo>
                      <a:pt x="644" y="298"/>
                    </a:lnTo>
                    <a:lnTo>
                      <a:pt x="636" y="308"/>
                    </a:lnTo>
                    <a:lnTo>
                      <a:pt x="626" y="314"/>
                    </a:lnTo>
                    <a:lnTo>
                      <a:pt x="612" y="324"/>
                    </a:lnTo>
                    <a:lnTo>
                      <a:pt x="606" y="330"/>
                    </a:lnTo>
                    <a:lnTo>
                      <a:pt x="602" y="338"/>
                    </a:lnTo>
                    <a:lnTo>
                      <a:pt x="600" y="348"/>
                    </a:lnTo>
                    <a:lnTo>
                      <a:pt x="600" y="360"/>
                    </a:lnTo>
                    <a:lnTo>
                      <a:pt x="600" y="360"/>
                    </a:lnTo>
                    <a:lnTo>
                      <a:pt x="632" y="372"/>
                    </a:lnTo>
                    <a:lnTo>
                      <a:pt x="632" y="372"/>
                    </a:lnTo>
                    <a:lnTo>
                      <a:pt x="640" y="384"/>
                    </a:lnTo>
                    <a:lnTo>
                      <a:pt x="652" y="396"/>
                    </a:lnTo>
                    <a:lnTo>
                      <a:pt x="664" y="406"/>
                    </a:lnTo>
                    <a:lnTo>
                      <a:pt x="680" y="416"/>
                    </a:lnTo>
                    <a:lnTo>
                      <a:pt x="680" y="416"/>
                    </a:lnTo>
                    <a:lnTo>
                      <a:pt x="686" y="428"/>
                    </a:lnTo>
                    <a:lnTo>
                      <a:pt x="692" y="442"/>
                    </a:lnTo>
                    <a:lnTo>
                      <a:pt x="702" y="456"/>
                    </a:lnTo>
                    <a:lnTo>
                      <a:pt x="706" y="460"/>
                    </a:lnTo>
                    <a:lnTo>
                      <a:pt x="714" y="464"/>
                    </a:lnTo>
                    <a:lnTo>
                      <a:pt x="714" y="464"/>
                    </a:lnTo>
                    <a:lnTo>
                      <a:pt x="744" y="504"/>
                    </a:lnTo>
                    <a:lnTo>
                      <a:pt x="744" y="504"/>
                    </a:lnTo>
                    <a:lnTo>
                      <a:pt x="754" y="508"/>
                    </a:lnTo>
                    <a:lnTo>
                      <a:pt x="772" y="514"/>
                    </a:lnTo>
                    <a:lnTo>
                      <a:pt x="780" y="514"/>
                    </a:lnTo>
                    <a:lnTo>
                      <a:pt x="788" y="514"/>
                    </a:lnTo>
                    <a:lnTo>
                      <a:pt x="796" y="510"/>
                    </a:lnTo>
                    <a:lnTo>
                      <a:pt x="802" y="504"/>
                    </a:lnTo>
                    <a:lnTo>
                      <a:pt x="802" y="504"/>
                    </a:lnTo>
                    <a:lnTo>
                      <a:pt x="802" y="476"/>
                    </a:lnTo>
                    <a:lnTo>
                      <a:pt x="802" y="468"/>
                    </a:lnTo>
                    <a:lnTo>
                      <a:pt x="804" y="460"/>
                    </a:lnTo>
                    <a:lnTo>
                      <a:pt x="808" y="456"/>
                    </a:lnTo>
                    <a:lnTo>
                      <a:pt x="812" y="452"/>
                    </a:lnTo>
                    <a:lnTo>
                      <a:pt x="822" y="448"/>
                    </a:lnTo>
                    <a:lnTo>
                      <a:pt x="834" y="446"/>
                    </a:lnTo>
                    <a:lnTo>
                      <a:pt x="834" y="446"/>
                    </a:lnTo>
                    <a:lnTo>
                      <a:pt x="846" y="446"/>
                    </a:lnTo>
                    <a:lnTo>
                      <a:pt x="856" y="446"/>
                    </a:lnTo>
                    <a:lnTo>
                      <a:pt x="862" y="448"/>
                    </a:lnTo>
                    <a:lnTo>
                      <a:pt x="868" y="450"/>
                    </a:lnTo>
                    <a:lnTo>
                      <a:pt x="876" y="454"/>
                    </a:lnTo>
                    <a:lnTo>
                      <a:pt x="882" y="460"/>
                    </a:lnTo>
                    <a:lnTo>
                      <a:pt x="882" y="460"/>
                    </a:lnTo>
                    <a:lnTo>
                      <a:pt x="898" y="462"/>
                    </a:lnTo>
                    <a:lnTo>
                      <a:pt x="898" y="462"/>
                    </a:lnTo>
                    <a:lnTo>
                      <a:pt x="912" y="454"/>
                    </a:lnTo>
                    <a:lnTo>
                      <a:pt x="926" y="446"/>
                    </a:lnTo>
                    <a:lnTo>
                      <a:pt x="938" y="438"/>
                    </a:lnTo>
                    <a:lnTo>
                      <a:pt x="950" y="430"/>
                    </a:lnTo>
                    <a:lnTo>
                      <a:pt x="950" y="430"/>
                    </a:lnTo>
                    <a:lnTo>
                      <a:pt x="956" y="424"/>
                    </a:lnTo>
                    <a:lnTo>
                      <a:pt x="964" y="422"/>
                    </a:lnTo>
                    <a:lnTo>
                      <a:pt x="988" y="420"/>
                    </a:lnTo>
                    <a:lnTo>
                      <a:pt x="988" y="420"/>
                    </a:lnTo>
                    <a:lnTo>
                      <a:pt x="1002" y="440"/>
                    </a:lnTo>
                    <a:lnTo>
                      <a:pt x="1002" y="440"/>
                    </a:lnTo>
                    <a:lnTo>
                      <a:pt x="1000" y="448"/>
                    </a:lnTo>
                    <a:lnTo>
                      <a:pt x="996" y="456"/>
                    </a:lnTo>
                    <a:lnTo>
                      <a:pt x="990" y="464"/>
                    </a:lnTo>
                    <a:lnTo>
                      <a:pt x="984" y="472"/>
                    </a:lnTo>
                    <a:lnTo>
                      <a:pt x="968" y="484"/>
                    </a:lnTo>
                    <a:lnTo>
                      <a:pt x="952" y="496"/>
                    </a:lnTo>
                    <a:lnTo>
                      <a:pt x="952" y="496"/>
                    </a:lnTo>
                    <a:lnTo>
                      <a:pt x="940" y="512"/>
                    </a:lnTo>
                    <a:lnTo>
                      <a:pt x="934" y="530"/>
                    </a:lnTo>
                    <a:lnTo>
                      <a:pt x="932" y="550"/>
                    </a:lnTo>
                    <a:lnTo>
                      <a:pt x="930" y="574"/>
                    </a:lnTo>
                    <a:lnTo>
                      <a:pt x="930" y="574"/>
                    </a:lnTo>
                    <a:lnTo>
                      <a:pt x="954" y="618"/>
                    </a:lnTo>
                    <a:lnTo>
                      <a:pt x="954" y="618"/>
                    </a:lnTo>
                    <a:lnTo>
                      <a:pt x="962" y="630"/>
                    </a:lnTo>
                    <a:lnTo>
                      <a:pt x="974" y="642"/>
                    </a:lnTo>
                    <a:lnTo>
                      <a:pt x="982" y="648"/>
                    </a:lnTo>
                    <a:lnTo>
                      <a:pt x="990" y="652"/>
                    </a:lnTo>
                    <a:lnTo>
                      <a:pt x="1000" y="656"/>
                    </a:lnTo>
                    <a:lnTo>
                      <a:pt x="1010" y="656"/>
                    </a:lnTo>
                    <a:lnTo>
                      <a:pt x="1010" y="656"/>
                    </a:lnTo>
                    <a:lnTo>
                      <a:pt x="1012" y="652"/>
                    </a:lnTo>
                    <a:lnTo>
                      <a:pt x="1012" y="652"/>
                    </a:lnTo>
                    <a:lnTo>
                      <a:pt x="1024" y="652"/>
                    </a:lnTo>
                    <a:lnTo>
                      <a:pt x="1024" y="652"/>
                    </a:lnTo>
                    <a:lnTo>
                      <a:pt x="1032" y="656"/>
                    </a:lnTo>
                    <a:lnTo>
                      <a:pt x="1040" y="662"/>
                    </a:lnTo>
                    <a:lnTo>
                      <a:pt x="1060" y="680"/>
                    </a:lnTo>
                    <a:lnTo>
                      <a:pt x="1082" y="704"/>
                    </a:lnTo>
                    <a:lnTo>
                      <a:pt x="1098" y="726"/>
                    </a:lnTo>
                    <a:lnTo>
                      <a:pt x="1098" y="726"/>
                    </a:lnTo>
                    <a:lnTo>
                      <a:pt x="1106" y="762"/>
                    </a:lnTo>
                    <a:lnTo>
                      <a:pt x="1108" y="784"/>
                    </a:lnTo>
                    <a:lnTo>
                      <a:pt x="1112" y="810"/>
                    </a:lnTo>
                    <a:lnTo>
                      <a:pt x="1112" y="810"/>
                    </a:lnTo>
                    <a:lnTo>
                      <a:pt x="1118" y="840"/>
                    </a:lnTo>
                    <a:lnTo>
                      <a:pt x="1118" y="840"/>
                    </a:lnTo>
                    <a:lnTo>
                      <a:pt x="1130" y="852"/>
                    </a:lnTo>
                    <a:lnTo>
                      <a:pt x="1140" y="860"/>
                    </a:lnTo>
                    <a:lnTo>
                      <a:pt x="1152" y="868"/>
                    </a:lnTo>
                    <a:lnTo>
                      <a:pt x="1172" y="882"/>
                    </a:lnTo>
                    <a:lnTo>
                      <a:pt x="1172" y="882"/>
                    </a:lnTo>
                    <a:lnTo>
                      <a:pt x="1188" y="876"/>
                    </a:lnTo>
                    <a:lnTo>
                      <a:pt x="1214" y="866"/>
                    </a:lnTo>
                    <a:lnTo>
                      <a:pt x="1214" y="866"/>
                    </a:lnTo>
                    <a:lnTo>
                      <a:pt x="1216" y="858"/>
                    </a:lnTo>
                    <a:lnTo>
                      <a:pt x="1220" y="854"/>
                    </a:lnTo>
                    <a:lnTo>
                      <a:pt x="1230" y="850"/>
                    </a:lnTo>
                    <a:lnTo>
                      <a:pt x="1246" y="846"/>
                    </a:lnTo>
                    <a:lnTo>
                      <a:pt x="1246" y="846"/>
                    </a:lnTo>
                    <a:lnTo>
                      <a:pt x="1252" y="836"/>
                    </a:lnTo>
                    <a:lnTo>
                      <a:pt x="1258" y="826"/>
                    </a:lnTo>
                    <a:lnTo>
                      <a:pt x="1258" y="818"/>
                    </a:lnTo>
                    <a:lnTo>
                      <a:pt x="1258" y="808"/>
                    </a:lnTo>
                    <a:lnTo>
                      <a:pt x="1254" y="800"/>
                    </a:lnTo>
                    <a:lnTo>
                      <a:pt x="1250" y="792"/>
                    </a:lnTo>
                    <a:lnTo>
                      <a:pt x="1240" y="780"/>
                    </a:lnTo>
                    <a:lnTo>
                      <a:pt x="1240" y="780"/>
                    </a:lnTo>
                    <a:lnTo>
                      <a:pt x="1222" y="774"/>
                    </a:lnTo>
                    <a:lnTo>
                      <a:pt x="1216" y="770"/>
                    </a:lnTo>
                    <a:lnTo>
                      <a:pt x="1214" y="766"/>
                    </a:lnTo>
                    <a:lnTo>
                      <a:pt x="1212" y="762"/>
                    </a:lnTo>
                    <a:lnTo>
                      <a:pt x="1212" y="756"/>
                    </a:lnTo>
                    <a:lnTo>
                      <a:pt x="1214" y="742"/>
                    </a:lnTo>
                    <a:lnTo>
                      <a:pt x="1214" y="742"/>
                    </a:lnTo>
                    <a:lnTo>
                      <a:pt x="1234" y="712"/>
                    </a:lnTo>
                    <a:lnTo>
                      <a:pt x="1234" y="712"/>
                    </a:lnTo>
                    <a:lnTo>
                      <a:pt x="1234" y="682"/>
                    </a:lnTo>
                    <a:lnTo>
                      <a:pt x="1234" y="682"/>
                    </a:lnTo>
                    <a:lnTo>
                      <a:pt x="1240" y="678"/>
                    </a:lnTo>
                    <a:lnTo>
                      <a:pt x="1244" y="678"/>
                    </a:lnTo>
                    <a:lnTo>
                      <a:pt x="1258" y="678"/>
                    </a:lnTo>
                    <a:lnTo>
                      <a:pt x="1258" y="678"/>
                    </a:lnTo>
                    <a:lnTo>
                      <a:pt x="1270" y="664"/>
                    </a:lnTo>
                    <a:lnTo>
                      <a:pt x="1284" y="656"/>
                    </a:lnTo>
                    <a:lnTo>
                      <a:pt x="1284" y="656"/>
                    </a:lnTo>
                    <a:lnTo>
                      <a:pt x="1286" y="670"/>
                    </a:lnTo>
                    <a:lnTo>
                      <a:pt x="1284" y="678"/>
                    </a:lnTo>
                    <a:lnTo>
                      <a:pt x="1280" y="684"/>
                    </a:lnTo>
                    <a:lnTo>
                      <a:pt x="1278" y="688"/>
                    </a:lnTo>
                    <a:lnTo>
                      <a:pt x="1278" y="688"/>
                    </a:lnTo>
                    <a:lnTo>
                      <a:pt x="1276" y="708"/>
                    </a:lnTo>
                    <a:lnTo>
                      <a:pt x="1276" y="708"/>
                    </a:lnTo>
                    <a:lnTo>
                      <a:pt x="1280" y="714"/>
                    </a:lnTo>
                    <a:lnTo>
                      <a:pt x="1288" y="718"/>
                    </a:lnTo>
                    <a:lnTo>
                      <a:pt x="1304" y="726"/>
                    </a:lnTo>
                    <a:lnTo>
                      <a:pt x="1344" y="736"/>
                    </a:lnTo>
                    <a:lnTo>
                      <a:pt x="1344" y="736"/>
                    </a:lnTo>
                    <a:lnTo>
                      <a:pt x="1394" y="770"/>
                    </a:lnTo>
                    <a:lnTo>
                      <a:pt x="1394" y="770"/>
                    </a:lnTo>
                    <a:lnTo>
                      <a:pt x="1410" y="770"/>
                    </a:lnTo>
                    <a:lnTo>
                      <a:pt x="1410" y="770"/>
                    </a:lnTo>
                    <a:lnTo>
                      <a:pt x="1404" y="784"/>
                    </a:lnTo>
                    <a:lnTo>
                      <a:pt x="1396" y="800"/>
                    </a:lnTo>
                    <a:lnTo>
                      <a:pt x="1396" y="800"/>
                    </a:lnTo>
                    <a:lnTo>
                      <a:pt x="1404" y="860"/>
                    </a:lnTo>
                    <a:lnTo>
                      <a:pt x="1404" y="860"/>
                    </a:lnTo>
                    <a:lnTo>
                      <a:pt x="1394" y="888"/>
                    </a:lnTo>
                    <a:lnTo>
                      <a:pt x="1394" y="888"/>
                    </a:lnTo>
                    <a:lnTo>
                      <a:pt x="1386" y="888"/>
                    </a:lnTo>
                    <a:lnTo>
                      <a:pt x="1382" y="886"/>
                    </a:lnTo>
                    <a:lnTo>
                      <a:pt x="1376" y="884"/>
                    </a:lnTo>
                    <a:lnTo>
                      <a:pt x="1376" y="884"/>
                    </a:lnTo>
                    <a:lnTo>
                      <a:pt x="1360" y="880"/>
                    </a:lnTo>
                    <a:lnTo>
                      <a:pt x="1346" y="882"/>
                    </a:lnTo>
                    <a:lnTo>
                      <a:pt x="1340" y="884"/>
                    </a:lnTo>
                    <a:lnTo>
                      <a:pt x="1334" y="886"/>
                    </a:lnTo>
                    <a:lnTo>
                      <a:pt x="1328" y="892"/>
                    </a:lnTo>
                    <a:lnTo>
                      <a:pt x="1324" y="898"/>
                    </a:lnTo>
                    <a:lnTo>
                      <a:pt x="1324" y="898"/>
                    </a:lnTo>
                    <a:lnTo>
                      <a:pt x="1324" y="938"/>
                    </a:lnTo>
                    <a:lnTo>
                      <a:pt x="1324" y="938"/>
                    </a:lnTo>
                    <a:lnTo>
                      <a:pt x="1314" y="940"/>
                    </a:lnTo>
                    <a:lnTo>
                      <a:pt x="1314" y="940"/>
                    </a:lnTo>
                    <a:close/>
                  </a:path>
                </a:pathLst>
              </a:custGeom>
              <a:solidFill>
                <a:srgbClr val="E60012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7" name="Freeform 39"/>
              <p:cNvSpPr/>
              <p:nvPr/>
            </p:nvSpPr>
            <p:spPr>
              <a:xfrm>
                <a:off x="3890" y="2830"/>
                <a:ext cx="125" cy="130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26" y="0"/>
                  </a:cxn>
                  <a:cxn ang="0">
                    <a:pos x="36" y="2"/>
                  </a:cxn>
                  <a:cxn ang="0">
                    <a:pos x="44" y="8"/>
                  </a:cxn>
                  <a:cxn ang="0">
                    <a:pos x="48" y="16"/>
                  </a:cxn>
                  <a:cxn ang="0">
                    <a:pos x="50" y="26"/>
                  </a:cxn>
                  <a:cxn ang="0">
                    <a:pos x="50" y="26"/>
                  </a:cxn>
                  <a:cxn ang="0">
                    <a:pos x="48" y="36"/>
                  </a:cxn>
                  <a:cxn ang="0">
                    <a:pos x="44" y="44"/>
                  </a:cxn>
                  <a:cxn ang="0">
                    <a:pos x="36" y="50"/>
                  </a:cxn>
                  <a:cxn ang="0">
                    <a:pos x="26" y="52"/>
                  </a:cxn>
                  <a:cxn ang="0">
                    <a:pos x="26" y="52"/>
                  </a:cxn>
                  <a:cxn ang="0">
                    <a:pos x="16" y="50"/>
                  </a:cxn>
                  <a:cxn ang="0">
                    <a:pos x="6" y="44"/>
                  </a:cxn>
                  <a:cxn ang="0">
                    <a:pos x="2" y="36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2" y="16"/>
                  </a:cxn>
                  <a:cxn ang="0">
                    <a:pos x="6" y="8"/>
                  </a:cxn>
                  <a:cxn ang="0">
                    <a:pos x="16" y="2"/>
                  </a:cxn>
                  <a:cxn ang="0">
                    <a:pos x="26" y="0"/>
                  </a:cxn>
                  <a:cxn ang="0">
                    <a:pos x="26" y="0"/>
                  </a:cxn>
                </a:cxnLst>
                <a:rect l="0" t="0" r="0" b="0"/>
                <a:pathLst>
                  <a:path w="50" h="52">
                    <a:moveTo>
                      <a:pt x="26" y="0"/>
                    </a:moveTo>
                    <a:lnTo>
                      <a:pt x="26" y="0"/>
                    </a:lnTo>
                    <a:lnTo>
                      <a:pt x="36" y="2"/>
                    </a:lnTo>
                    <a:lnTo>
                      <a:pt x="44" y="8"/>
                    </a:lnTo>
                    <a:lnTo>
                      <a:pt x="48" y="16"/>
                    </a:lnTo>
                    <a:lnTo>
                      <a:pt x="50" y="26"/>
                    </a:lnTo>
                    <a:lnTo>
                      <a:pt x="50" y="26"/>
                    </a:lnTo>
                    <a:lnTo>
                      <a:pt x="48" y="36"/>
                    </a:lnTo>
                    <a:lnTo>
                      <a:pt x="44" y="44"/>
                    </a:lnTo>
                    <a:lnTo>
                      <a:pt x="36" y="50"/>
                    </a:lnTo>
                    <a:lnTo>
                      <a:pt x="26" y="52"/>
                    </a:lnTo>
                    <a:lnTo>
                      <a:pt x="26" y="52"/>
                    </a:lnTo>
                    <a:lnTo>
                      <a:pt x="16" y="50"/>
                    </a:lnTo>
                    <a:lnTo>
                      <a:pt x="6" y="44"/>
                    </a:lnTo>
                    <a:lnTo>
                      <a:pt x="2" y="36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16"/>
                    </a:lnTo>
                    <a:lnTo>
                      <a:pt x="6" y="8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8" name="Freeform 40"/>
              <p:cNvSpPr/>
              <p:nvPr/>
            </p:nvSpPr>
            <p:spPr>
              <a:xfrm>
                <a:off x="6705" y="5230"/>
                <a:ext cx="125" cy="130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4" y="0"/>
                  </a:cxn>
                  <a:cxn ang="0">
                    <a:pos x="34" y="2"/>
                  </a:cxn>
                  <a:cxn ang="0">
                    <a:pos x="42" y="8"/>
                  </a:cxn>
                  <a:cxn ang="0">
                    <a:pos x="48" y="16"/>
                  </a:cxn>
                  <a:cxn ang="0">
                    <a:pos x="50" y="26"/>
                  </a:cxn>
                  <a:cxn ang="0">
                    <a:pos x="50" y="26"/>
                  </a:cxn>
                  <a:cxn ang="0">
                    <a:pos x="48" y="36"/>
                  </a:cxn>
                  <a:cxn ang="0">
                    <a:pos x="42" y="44"/>
                  </a:cxn>
                  <a:cxn ang="0">
                    <a:pos x="34" y="50"/>
                  </a:cxn>
                  <a:cxn ang="0">
                    <a:pos x="24" y="52"/>
                  </a:cxn>
                  <a:cxn ang="0">
                    <a:pos x="24" y="52"/>
                  </a:cxn>
                  <a:cxn ang="0">
                    <a:pos x="14" y="50"/>
                  </a:cxn>
                  <a:cxn ang="0">
                    <a:pos x="6" y="44"/>
                  </a:cxn>
                  <a:cxn ang="0">
                    <a:pos x="2" y="36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2" y="16"/>
                  </a:cxn>
                  <a:cxn ang="0">
                    <a:pos x="6" y="8"/>
                  </a:cxn>
                  <a:cxn ang="0">
                    <a:pos x="14" y="2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0" b="0"/>
                <a:pathLst>
                  <a:path w="50" h="52">
                    <a:moveTo>
                      <a:pt x="24" y="0"/>
                    </a:moveTo>
                    <a:lnTo>
                      <a:pt x="24" y="0"/>
                    </a:lnTo>
                    <a:lnTo>
                      <a:pt x="34" y="2"/>
                    </a:lnTo>
                    <a:lnTo>
                      <a:pt x="42" y="8"/>
                    </a:lnTo>
                    <a:lnTo>
                      <a:pt x="48" y="16"/>
                    </a:lnTo>
                    <a:lnTo>
                      <a:pt x="50" y="26"/>
                    </a:lnTo>
                    <a:lnTo>
                      <a:pt x="50" y="26"/>
                    </a:lnTo>
                    <a:lnTo>
                      <a:pt x="48" y="36"/>
                    </a:lnTo>
                    <a:lnTo>
                      <a:pt x="42" y="44"/>
                    </a:lnTo>
                    <a:lnTo>
                      <a:pt x="34" y="50"/>
                    </a:lnTo>
                    <a:lnTo>
                      <a:pt x="24" y="52"/>
                    </a:lnTo>
                    <a:lnTo>
                      <a:pt x="24" y="52"/>
                    </a:lnTo>
                    <a:lnTo>
                      <a:pt x="14" y="50"/>
                    </a:lnTo>
                    <a:lnTo>
                      <a:pt x="6" y="44"/>
                    </a:lnTo>
                    <a:lnTo>
                      <a:pt x="2" y="36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16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9" name="Freeform 41"/>
              <p:cNvSpPr/>
              <p:nvPr/>
            </p:nvSpPr>
            <p:spPr>
              <a:xfrm>
                <a:off x="7260" y="6930"/>
                <a:ext cx="100" cy="10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38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28"/>
                  </a:cxn>
                  <a:cxn ang="0">
                    <a:pos x="34" y="36"/>
                  </a:cxn>
                  <a:cxn ang="0">
                    <a:pos x="28" y="40"/>
                  </a:cxn>
                  <a:cxn ang="0">
                    <a:pos x="20" y="42"/>
                  </a:cxn>
                  <a:cxn ang="0">
                    <a:pos x="20" y="42"/>
                  </a:cxn>
                  <a:cxn ang="0">
                    <a:pos x="12" y="40"/>
                  </a:cxn>
                  <a:cxn ang="0">
                    <a:pos x="6" y="36"/>
                  </a:cxn>
                  <a:cxn ang="0">
                    <a:pos x="0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0" y="12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0" name="Freeform 42"/>
              <p:cNvSpPr/>
              <p:nvPr/>
            </p:nvSpPr>
            <p:spPr>
              <a:xfrm>
                <a:off x="6880" y="8565"/>
                <a:ext cx="105" cy="10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2" y="0"/>
                  </a:cxn>
                  <a:cxn ang="0">
                    <a:pos x="30" y="2"/>
                  </a:cxn>
                  <a:cxn ang="0">
                    <a:pos x="36" y="6"/>
                  </a:cxn>
                  <a:cxn ang="0">
                    <a:pos x="40" y="12"/>
                  </a:cxn>
                  <a:cxn ang="0">
                    <a:pos x="42" y="20"/>
                  </a:cxn>
                  <a:cxn ang="0">
                    <a:pos x="42" y="20"/>
                  </a:cxn>
                  <a:cxn ang="0">
                    <a:pos x="40" y="28"/>
                  </a:cxn>
                  <a:cxn ang="0">
                    <a:pos x="36" y="34"/>
                  </a:cxn>
                  <a:cxn ang="0">
                    <a:pos x="30" y="38"/>
                  </a:cxn>
                  <a:cxn ang="0">
                    <a:pos x="22" y="40"/>
                  </a:cxn>
                  <a:cxn ang="0">
                    <a:pos x="22" y="40"/>
                  </a:cxn>
                  <a:cxn ang="0">
                    <a:pos x="14" y="38"/>
                  </a:cxn>
                  <a:cxn ang="0">
                    <a:pos x="6" y="34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6" y="6"/>
                  </a:cxn>
                  <a:cxn ang="0">
                    <a:pos x="14" y="2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0" b="0"/>
                <a:pathLst>
                  <a:path w="42" h="40">
                    <a:moveTo>
                      <a:pt x="22" y="0"/>
                    </a:moveTo>
                    <a:lnTo>
                      <a:pt x="22" y="0"/>
                    </a:lnTo>
                    <a:lnTo>
                      <a:pt x="30" y="2"/>
                    </a:lnTo>
                    <a:lnTo>
                      <a:pt x="36" y="6"/>
                    </a:lnTo>
                    <a:lnTo>
                      <a:pt x="40" y="12"/>
                    </a:lnTo>
                    <a:lnTo>
                      <a:pt x="42" y="20"/>
                    </a:lnTo>
                    <a:lnTo>
                      <a:pt x="42" y="20"/>
                    </a:lnTo>
                    <a:lnTo>
                      <a:pt x="40" y="28"/>
                    </a:lnTo>
                    <a:lnTo>
                      <a:pt x="36" y="34"/>
                    </a:lnTo>
                    <a:lnTo>
                      <a:pt x="30" y="38"/>
                    </a:lnTo>
                    <a:lnTo>
                      <a:pt x="22" y="40"/>
                    </a:lnTo>
                    <a:lnTo>
                      <a:pt x="22" y="40"/>
                    </a:lnTo>
                    <a:lnTo>
                      <a:pt x="14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1" name="Freeform 43"/>
              <p:cNvSpPr/>
              <p:nvPr/>
            </p:nvSpPr>
            <p:spPr>
              <a:xfrm>
                <a:off x="4110" y="6915"/>
                <a:ext cx="100" cy="1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38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28"/>
                  </a:cxn>
                  <a:cxn ang="0">
                    <a:pos x="34" y="34"/>
                  </a:cxn>
                  <a:cxn ang="0">
                    <a:pos x="28" y="40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12" y="40"/>
                  </a:cxn>
                  <a:cxn ang="0">
                    <a:pos x="4" y="34"/>
                  </a:cxn>
                  <a:cxn ang="0">
                    <a:pos x="0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0" y="12"/>
                  </a:cxn>
                  <a:cxn ang="0">
                    <a:pos x="4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40"/>
                    </a:lnTo>
                    <a:lnTo>
                      <a:pt x="4" y="34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4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2" name="Freeform 44"/>
              <p:cNvSpPr/>
              <p:nvPr/>
            </p:nvSpPr>
            <p:spPr>
              <a:xfrm>
                <a:off x="8385" y="9190"/>
                <a:ext cx="100" cy="1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38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28"/>
                  </a:cxn>
                  <a:cxn ang="0">
                    <a:pos x="34" y="34"/>
                  </a:cxn>
                  <a:cxn ang="0">
                    <a:pos x="28" y="40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12" y="40"/>
                  </a:cxn>
                  <a:cxn ang="0">
                    <a:pos x="6" y="34"/>
                  </a:cxn>
                  <a:cxn ang="0">
                    <a:pos x="0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0" y="12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40"/>
                    </a:lnTo>
                    <a:lnTo>
                      <a:pt x="6" y="34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3" name="Freeform 45"/>
              <p:cNvSpPr/>
              <p:nvPr/>
            </p:nvSpPr>
            <p:spPr>
              <a:xfrm>
                <a:off x="7960" y="8125"/>
                <a:ext cx="105" cy="10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6" y="6"/>
                  </a:cxn>
                  <a:cxn ang="0">
                    <a:pos x="40" y="14"/>
                  </a:cxn>
                  <a:cxn ang="0">
                    <a:pos x="42" y="22"/>
                  </a:cxn>
                  <a:cxn ang="0">
                    <a:pos x="42" y="22"/>
                  </a:cxn>
                  <a:cxn ang="0">
                    <a:pos x="40" y="30"/>
                  </a:cxn>
                  <a:cxn ang="0">
                    <a:pos x="36" y="36"/>
                  </a:cxn>
                  <a:cxn ang="0">
                    <a:pos x="28" y="40"/>
                  </a:cxn>
                  <a:cxn ang="0">
                    <a:pos x="20" y="42"/>
                  </a:cxn>
                  <a:cxn ang="0">
                    <a:pos x="20" y="42"/>
                  </a:cxn>
                  <a:cxn ang="0">
                    <a:pos x="12" y="40"/>
                  </a:cxn>
                  <a:cxn ang="0">
                    <a:pos x="6" y="36"/>
                  </a:cxn>
                  <a:cxn ang="0">
                    <a:pos x="2" y="30"/>
                  </a:cxn>
                  <a:cxn ang="0">
                    <a:pos x="0" y="22"/>
                  </a:cxn>
                  <a:cxn ang="0">
                    <a:pos x="0" y="22"/>
                  </a:cxn>
                  <a:cxn ang="0">
                    <a:pos x="2" y="14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2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6" y="6"/>
                    </a:lnTo>
                    <a:lnTo>
                      <a:pt x="40" y="14"/>
                    </a:lnTo>
                    <a:lnTo>
                      <a:pt x="42" y="22"/>
                    </a:lnTo>
                    <a:lnTo>
                      <a:pt x="42" y="22"/>
                    </a:lnTo>
                    <a:lnTo>
                      <a:pt x="40" y="30"/>
                    </a:lnTo>
                    <a:lnTo>
                      <a:pt x="36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2" y="3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14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4" name="Freeform 46"/>
              <p:cNvSpPr/>
              <p:nvPr/>
            </p:nvSpPr>
            <p:spPr>
              <a:xfrm>
                <a:off x="9480" y="7580"/>
                <a:ext cx="100" cy="1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38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28"/>
                  </a:cxn>
                  <a:cxn ang="0">
                    <a:pos x="34" y="34"/>
                  </a:cxn>
                  <a:cxn ang="0">
                    <a:pos x="28" y="40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12" y="40"/>
                  </a:cxn>
                  <a:cxn ang="0">
                    <a:pos x="4" y="34"/>
                  </a:cxn>
                  <a:cxn ang="0">
                    <a:pos x="0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0" y="12"/>
                  </a:cxn>
                  <a:cxn ang="0">
                    <a:pos x="4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40"/>
                    </a:lnTo>
                    <a:lnTo>
                      <a:pt x="4" y="34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4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5" name="Freeform 47"/>
              <p:cNvSpPr/>
              <p:nvPr/>
            </p:nvSpPr>
            <p:spPr>
              <a:xfrm>
                <a:off x="9735" y="9005"/>
                <a:ext cx="100" cy="1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0"/>
                  </a:cxn>
                  <a:cxn ang="0">
                    <a:pos x="34" y="4"/>
                  </a:cxn>
                  <a:cxn ang="0">
                    <a:pos x="40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40" y="28"/>
                  </a:cxn>
                  <a:cxn ang="0">
                    <a:pos x="34" y="34"/>
                  </a:cxn>
                  <a:cxn ang="0">
                    <a:pos x="28" y="38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12" y="38"/>
                  </a:cxn>
                  <a:cxn ang="0">
                    <a:pos x="6" y="34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6" y="4"/>
                  </a:cxn>
                  <a:cxn ang="0">
                    <a:pos x="12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0"/>
                    </a:lnTo>
                    <a:lnTo>
                      <a:pt x="34" y="4"/>
                    </a:lnTo>
                    <a:lnTo>
                      <a:pt x="40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40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4"/>
                    </a:lnTo>
                    <a:lnTo>
                      <a:pt x="12" y="0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6" name="Freeform 48"/>
              <p:cNvSpPr/>
              <p:nvPr/>
            </p:nvSpPr>
            <p:spPr>
              <a:xfrm>
                <a:off x="10260" y="7415"/>
                <a:ext cx="100" cy="1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38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28"/>
                  </a:cxn>
                  <a:cxn ang="0">
                    <a:pos x="34" y="36"/>
                  </a:cxn>
                  <a:cxn ang="0">
                    <a:pos x="28" y="40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12" y="40"/>
                  </a:cxn>
                  <a:cxn ang="0">
                    <a:pos x="6" y="36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7" name="Freeform 49"/>
              <p:cNvSpPr/>
              <p:nvPr/>
            </p:nvSpPr>
            <p:spPr>
              <a:xfrm>
                <a:off x="11160" y="8050"/>
                <a:ext cx="100" cy="1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38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28"/>
                  </a:cxn>
                  <a:cxn ang="0">
                    <a:pos x="34" y="34"/>
                  </a:cxn>
                  <a:cxn ang="0">
                    <a:pos x="28" y="38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12" y="38"/>
                  </a:cxn>
                  <a:cxn ang="0">
                    <a:pos x="6" y="34"/>
                  </a:cxn>
                  <a:cxn ang="0">
                    <a:pos x="0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0" y="12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8" name="Freeform 50"/>
              <p:cNvSpPr/>
              <p:nvPr/>
            </p:nvSpPr>
            <p:spPr>
              <a:xfrm>
                <a:off x="11165" y="6820"/>
                <a:ext cx="105" cy="10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6" y="6"/>
                  </a:cxn>
                  <a:cxn ang="0">
                    <a:pos x="40" y="14"/>
                  </a:cxn>
                  <a:cxn ang="0">
                    <a:pos x="42" y="22"/>
                  </a:cxn>
                  <a:cxn ang="0">
                    <a:pos x="42" y="22"/>
                  </a:cxn>
                  <a:cxn ang="0">
                    <a:pos x="40" y="28"/>
                  </a:cxn>
                  <a:cxn ang="0">
                    <a:pos x="36" y="36"/>
                  </a:cxn>
                  <a:cxn ang="0">
                    <a:pos x="28" y="40"/>
                  </a:cxn>
                  <a:cxn ang="0">
                    <a:pos x="20" y="42"/>
                  </a:cxn>
                  <a:cxn ang="0">
                    <a:pos x="20" y="42"/>
                  </a:cxn>
                  <a:cxn ang="0">
                    <a:pos x="12" y="40"/>
                  </a:cxn>
                  <a:cxn ang="0">
                    <a:pos x="6" y="36"/>
                  </a:cxn>
                  <a:cxn ang="0">
                    <a:pos x="2" y="28"/>
                  </a:cxn>
                  <a:cxn ang="0">
                    <a:pos x="0" y="22"/>
                  </a:cxn>
                  <a:cxn ang="0">
                    <a:pos x="0" y="22"/>
                  </a:cxn>
                  <a:cxn ang="0">
                    <a:pos x="2" y="14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2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6" y="6"/>
                    </a:lnTo>
                    <a:lnTo>
                      <a:pt x="40" y="14"/>
                    </a:lnTo>
                    <a:lnTo>
                      <a:pt x="42" y="22"/>
                    </a:lnTo>
                    <a:lnTo>
                      <a:pt x="42" y="22"/>
                    </a:lnTo>
                    <a:lnTo>
                      <a:pt x="40" y="28"/>
                    </a:lnTo>
                    <a:lnTo>
                      <a:pt x="36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14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9" name="Freeform 51"/>
              <p:cNvSpPr/>
              <p:nvPr/>
            </p:nvSpPr>
            <p:spPr>
              <a:xfrm>
                <a:off x="10495" y="6400"/>
                <a:ext cx="100" cy="1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38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28"/>
                  </a:cxn>
                  <a:cxn ang="0">
                    <a:pos x="34" y="34"/>
                  </a:cxn>
                  <a:cxn ang="0">
                    <a:pos x="28" y="38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12" y="38"/>
                  </a:cxn>
                  <a:cxn ang="0">
                    <a:pos x="6" y="34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0" name="Freeform 52"/>
              <p:cNvSpPr/>
              <p:nvPr/>
            </p:nvSpPr>
            <p:spPr>
              <a:xfrm>
                <a:off x="10940" y="6400"/>
                <a:ext cx="100" cy="1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38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28"/>
                  </a:cxn>
                  <a:cxn ang="0">
                    <a:pos x="34" y="34"/>
                  </a:cxn>
                  <a:cxn ang="0">
                    <a:pos x="28" y="38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12" y="38"/>
                  </a:cxn>
                  <a:cxn ang="0">
                    <a:pos x="6" y="34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1" name="Freeform 53"/>
              <p:cNvSpPr/>
              <p:nvPr/>
            </p:nvSpPr>
            <p:spPr>
              <a:xfrm>
                <a:off x="9510" y="5695"/>
                <a:ext cx="100" cy="10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38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28"/>
                  </a:cxn>
                  <a:cxn ang="0">
                    <a:pos x="34" y="36"/>
                  </a:cxn>
                  <a:cxn ang="0">
                    <a:pos x="28" y="40"/>
                  </a:cxn>
                  <a:cxn ang="0">
                    <a:pos x="20" y="42"/>
                  </a:cxn>
                  <a:cxn ang="0">
                    <a:pos x="20" y="42"/>
                  </a:cxn>
                  <a:cxn ang="0">
                    <a:pos x="12" y="40"/>
                  </a:cxn>
                  <a:cxn ang="0">
                    <a:pos x="6" y="36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2" name="Freeform 54"/>
              <p:cNvSpPr/>
              <p:nvPr/>
            </p:nvSpPr>
            <p:spPr>
              <a:xfrm>
                <a:off x="8405" y="5885"/>
                <a:ext cx="105" cy="1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6" y="6"/>
                  </a:cxn>
                  <a:cxn ang="0">
                    <a:pos x="40" y="12"/>
                  </a:cxn>
                  <a:cxn ang="0">
                    <a:pos x="42" y="20"/>
                  </a:cxn>
                  <a:cxn ang="0">
                    <a:pos x="42" y="20"/>
                  </a:cxn>
                  <a:cxn ang="0">
                    <a:pos x="40" y="28"/>
                  </a:cxn>
                  <a:cxn ang="0">
                    <a:pos x="36" y="34"/>
                  </a:cxn>
                  <a:cxn ang="0">
                    <a:pos x="28" y="38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14" y="38"/>
                  </a:cxn>
                  <a:cxn ang="0">
                    <a:pos x="6" y="34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6" y="6"/>
                  </a:cxn>
                  <a:cxn ang="0">
                    <a:pos x="14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2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6" y="6"/>
                    </a:lnTo>
                    <a:lnTo>
                      <a:pt x="40" y="12"/>
                    </a:lnTo>
                    <a:lnTo>
                      <a:pt x="42" y="20"/>
                    </a:lnTo>
                    <a:lnTo>
                      <a:pt x="42" y="20"/>
                    </a:lnTo>
                    <a:lnTo>
                      <a:pt x="40" y="28"/>
                    </a:lnTo>
                    <a:lnTo>
                      <a:pt x="36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4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3" name="Freeform 55"/>
              <p:cNvSpPr/>
              <p:nvPr/>
            </p:nvSpPr>
            <p:spPr>
              <a:xfrm>
                <a:off x="9205" y="4790"/>
                <a:ext cx="100" cy="1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38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28"/>
                  </a:cxn>
                  <a:cxn ang="0">
                    <a:pos x="34" y="34"/>
                  </a:cxn>
                  <a:cxn ang="0">
                    <a:pos x="28" y="38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12" y="38"/>
                  </a:cxn>
                  <a:cxn ang="0">
                    <a:pos x="6" y="34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4" name="Freeform 56"/>
              <p:cNvSpPr/>
              <p:nvPr/>
            </p:nvSpPr>
            <p:spPr>
              <a:xfrm>
                <a:off x="9650" y="4640"/>
                <a:ext cx="100" cy="10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38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28"/>
                  </a:cxn>
                  <a:cxn ang="0">
                    <a:pos x="34" y="36"/>
                  </a:cxn>
                  <a:cxn ang="0">
                    <a:pos x="28" y="40"/>
                  </a:cxn>
                  <a:cxn ang="0">
                    <a:pos x="20" y="42"/>
                  </a:cxn>
                  <a:cxn ang="0">
                    <a:pos x="20" y="42"/>
                  </a:cxn>
                  <a:cxn ang="0">
                    <a:pos x="12" y="40"/>
                  </a:cxn>
                  <a:cxn ang="0">
                    <a:pos x="6" y="36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5" name="Freeform 57"/>
              <p:cNvSpPr/>
              <p:nvPr/>
            </p:nvSpPr>
            <p:spPr>
              <a:xfrm>
                <a:off x="10300" y="5045"/>
                <a:ext cx="100" cy="10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38" y="14"/>
                  </a:cxn>
                  <a:cxn ang="0">
                    <a:pos x="40" y="22"/>
                  </a:cxn>
                  <a:cxn ang="0">
                    <a:pos x="40" y="22"/>
                  </a:cxn>
                  <a:cxn ang="0">
                    <a:pos x="38" y="30"/>
                  </a:cxn>
                  <a:cxn ang="0">
                    <a:pos x="34" y="36"/>
                  </a:cxn>
                  <a:cxn ang="0">
                    <a:pos x="28" y="40"/>
                  </a:cxn>
                  <a:cxn ang="0">
                    <a:pos x="20" y="42"/>
                  </a:cxn>
                  <a:cxn ang="0">
                    <a:pos x="20" y="42"/>
                  </a:cxn>
                  <a:cxn ang="0">
                    <a:pos x="12" y="40"/>
                  </a:cxn>
                  <a:cxn ang="0">
                    <a:pos x="6" y="36"/>
                  </a:cxn>
                  <a:cxn ang="0">
                    <a:pos x="0" y="30"/>
                  </a:cxn>
                  <a:cxn ang="0">
                    <a:pos x="0" y="22"/>
                  </a:cxn>
                  <a:cxn ang="0">
                    <a:pos x="0" y="22"/>
                  </a:cxn>
                  <a:cxn ang="0">
                    <a:pos x="0" y="14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4"/>
                    </a:lnTo>
                    <a:lnTo>
                      <a:pt x="40" y="22"/>
                    </a:lnTo>
                    <a:lnTo>
                      <a:pt x="40" y="22"/>
                    </a:lnTo>
                    <a:lnTo>
                      <a:pt x="38" y="30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0" y="3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14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6" name="Freeform 58"/>
              <p:cNvSpPr/>
              <p:nvPr/>
            </p:nvSpPr>
            <p:spPr>
              <a:xfrm>
                <a:off x="7760" y="4625"/>
                <a:ext cx="100" cy="1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38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28"/>
                  </a:cxn>
                  <a:cxn ang="0">
                    <a:pos x="34" y="34"/>
                  </a:cxn>
                  <a:cxn ang="0">
                    <a:pos x="28" y="40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12" y="40"/>
                  </a:cxn>
                  <a:cxn ang="0">
                    <a:pos x="6" y="34"/>
                  </a:cxn>
                  <a:cxn ang="0">
                    <a:pos x="0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0" y="12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40"/>
                    </a:lnTo>
                    <a:lnTo>
                      <a:pt x="6" y="34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7" name="Freeform 59"/>
              <p:cNvSpPr/>
              <p:nvPr/>
            </p:nvSpPr>
            <p:spPr>
              <a:xfrm>
                <a:off x="8940" y="3955"/>
                <a:ext cx="100" cy="1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0"/>
                  </a:cxn>
                  <a:cxn ang="0">
                    <a:pos x="34" y="6"/>
                  </a:cxn>
                  <a:cxn ang="0">
                    <a:pos x="38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28"/>
                  </a:cxn>
                  <a:cxn ang="0">
                    <a:pos x="34" y="34"/>
                  </a:cxn>
                  <a:cxn ang="0">
                    <a:pos x="28" y="38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12" y="38"/>
                  </a:cxn>
                  <a:cxn ang="0">
                    <a:pos x="6" y="34"/>
                  </a:cxn>
                  <a:cxn ang="0">
                    <a:pos x="0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0" y="12"/>
                  </a:cxn>
                  <a:cxn ang="0">
                    <a:pos x="6" y="6"/>
                  </a:cxn>
                  <a:cxn ang="0">
                    <a:pos x="12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0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12" y="0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8" name="Freeform 61"/>
              <p:cNvSpPr/>
              <p:nvPr/>
            </p:nvSpPr>
            <p:spPr>
              <a:xfrm>
                <a:off x="11445" y="3345"/>
                <a:ext cx="105" cy="10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2" y="0"/>
                  </a:cxn>
                  <a:cxn ang="0">
                    <a:pos x="30" y="0"/>
                  </a:cxn>
                  <a:cxn ang="0">
                    <a:pos x="36" y="6"/>
                  </a:cxn>
                  <a:cxn ang="0">
                    <a:pos x="40" y="12"/>
                  </a:cxn>
                  <a:cxn ang="0">
                    <a:pos x="42" y="20"/>
                  </a:cxn>
                  <a:cxn ang="0">
                    <a:pos x="42" y="20"/>
                  </a:cxn>
                  <a:cxn ang="0">
                    <a:pos x="40" y="28"/>
                  </a:cxn>
                  <a:cxn ang="0">
                    <a:pos x="36" y="34"/>
                  </a:cxn>
                  <a:cxn ang="0">
                    <a:pos x="30" y="38"/>
                  </a:cxn>
                  <a:cxn ang="0">
                    <a:pos x="22" y="40"/>
                  </a:cxn>
                  <a:cxn ang="0">
                    <a:pos x="22" y="40"/>
                  </a:cxn>
                  <a:cxn ang="0">
                    <a:pos x="14" y="38"/>
                  </a:cxn>
                  <a:cxn ang="0">
                    <a:pos x="6" y="34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6" y="6"/>
                  </a:cxn>
                  <a:cxn ang="0">
                    <a:pos x="14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0" b="0"/>
                <a:pathLst>
                  <a:path w="42" h="40">
                    <a:moveTo>
                      <a:pt x="22" y="0"/>
                    </a:moveTo>
                    <a:lnTo>
                      <a:pt x="22" y="0"/>
                    </a:lnTo>
                    <a:lnTo>
                      <a:pt x="30" y="0"/>
                    </a:lnTo>
                    <a:lnTo>
                      <a:pt x="36" y="6"/>
                    </a:lnTo>
                    <a:lnTo>
                      <a:pt x="40" y="12"/>
                    </a:lnTo>
                    <a:lnTo>
                      <a:pt x="42" y="20"/>
                    </a:lnTo>
                    <a:lnTo>
                      <a:pt x="42" y="20"/>
                    </a:lnTo>
                    <a:lnTo>
                      <a:pt x="40" y="28"/>
                    </a:lnTo>
                    <a:lnTo>
                      <a:pt x="36" y="34"/>
                    </a:lnTo>
                    <a:lnTo>
                      <a:pt x="30" y="38"/>
                    </a:lnTo>
                    <a:lnTo>
                      <a:pt x="22" y="40"/>
                    </a:lnTo>
                    <a:lnTo>
                      <a:pt x="22" y="40"/>
                    </a:lnTo>
                    <a:lnTo>
                      <a:pt x="14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4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9" name="Freeform 62"/>
              <p:cNvSpPr/>
              <p:nvPr/>
            </p:nvSpPr>
            <p:spPr>
              <a:xfrm>
                <a:off x="11705" y="2740"/>
                <a:ext cx="100" cy="10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40" y="14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40" y="28"/>
                  </a:cxn>
                  <a:cxn ang="0">
                    <a:pos x="34" y="36"/>
                  </a:cxn>
                  <a:cxn ang="0">
                    <a:pos x="28" y="40"/>
                  </a:cxn>
                  <a:cxn ang="0">
                    <a:pos x="20" y="42"/>
                  </a:cxn>
                  <a:cxn ang="0">
                    <a:pos x="20" y="42"/>
                  </a:cxn>
                  <a:cxn ang="0">
                    <a:pos x="12" y="40"/>
                  </a:cxn>
                  <a:cxn ang="0">
                    <a:pos x="6" y="36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4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40" y="14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40" y="28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4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0" name="Freeform 63"/>
              <p:cNvSpPr/>
              <p:nvPr/>
            </p:nvSpPr>
            <p:spPr>
              <a:xfrm>
                <a:off x="11840" y="2200"/>
                <a:ext cx="100" cy="10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38" y="14"/>
                  </a:cxn>
                  <a:cxn ang="0">
                    <a:pos x="40" y="22"/>
                  </a:cxn>
                  <a:cxn ang="0">
                    <a:pos x="40" y="22"/>
                  </a:cxn>
                  <a:cxn ang="0">
                    <a:pos x="38" y="30"/>
                  </a:cxn>
                  <a:cxn ang="0">
                    <a:pos x="34" y="36"/>
                  </a:cxn>
                  <a:cxn ang="0">
                    <a:pos x="28" y="40"/>
                  </a:cxn>
                  <a:cxn ang="0">
                    <a:pos x="20" y="42"/>
                  </a:cxn>
                  <a:cxn ang="0">
                    <a:pos x="20" y="42"/>
                  </a:cxn>
                  <a:cxn ang="0">
                    <a:pos x="12" y="40"/>
                  </a:cxn>
                  <a:cxn ang="0">
                    <a:pos x="6" y="36"/>
                  </a:cxn>
                  <a:cxn ang="0">
                    <a:pos x="0" y="30"/>
                  </a:cxn>
                  <a:cxn ang="0">
                    <a:pos x="0" y="22"/>
                  </a:cxn>
                  <a:cxn ang="0">
                    <a:pos x="0" y="22"/>
                  </a:cxn>
                  <a:cxn ang="0">
                    <a:pos x="0" y="14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4"/>
                    </a:lnTo>
                    <a:lnTo>
                      <a:pt x="40" y="22"/>
                    </a:lnTo>
                    <a:lnTo>
                      <a:pt x="40" y="22"/>
                    </a:lnTo>
                    <a:lnTo>
                      <a:pt x="38" y="30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2" y="40"/>
                    </a:lnTo>
                    <a:lnTo>
                      <a:pt x="6" y="36"/>
                    </a:lnTo>
                    <a:lnTo>
                      <a:pt x="0" y="3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14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1" name="Freeform 64"/>
              <p:cNvSpPr/>
              <p:nvPr/>
            </p:nvSpPr>
            <p:spPr>
              <a:xfrm>
                <a:off x="7215" y="5440"/>
                <a:ext cx="130" cy="130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26" y="0"/>
                  </a:cxn>
                  <a:cxn ang="0">
                    <a:pos x="36" y="4"/>
                  </a:cxn>
                  <a:cxn ang="0">
                    <a:pos x="44" y="8"/>
                  </a:cxn>
                  <a:cxn ang="0">
                    <a:pos x="50" y="16"/>
                  </a:cxn>
                  <a:cxn ang="0">
                    <a:pos x="52" y="26"/>
                  </a:cxn>
                  <a:cxn ang="0">
                    <a:pos x="52" y="26"/>
                  </a:cxn>
                  <a:cxn ang="0">
                    <a:pos x="50" y="36"/>
                  </a:cxn>
                  <a:cxn ang="0">
                    <a:pos x="44" y="44"/>
                  </a:cxn>
                  <a:cxn ang="0">
                    <a:pos x="36" y="50"/>
                  </a:cxn>
                  <a:cxn ang="0">
                    <a:pos x="26" y="52"/>
                  </a:cxn>
                  <a:cxn ang="0">
                    <a:pos x="26" y="52"/>
                  </a:cxn>
                  <a:cxn ang="0">
                    <a:pos x="16" y="50"/>
                  </a:cxn>
                  <a:cxn ang="0">
                    <a:pos x="8" y="44"/>
                  </a:cxn>
                  <a:cxn ang="0">
                    <a:pos x="2" y="36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2" y="16"/>
                  </a:cxn>
                  <a:cxn ang="0">
                    <a:pos x="8" y="8"/>
                  </a:cxn>
                  <a:cxn ang="0">
                    <a:pos x="16" y="4"/>
                  </a:cxn>
                  <a:cxn ang="0">
                    <a:pos x="26" y="0"/>
                  </a:cxn>
                  <a:cxn ang="0">
                    <a:pos x="26" y="0"/>
                  </a:cxn>
                </a:cxnLst>
                <a:rect l="0" t="0" r="0" b="0"/>
                <a:pathLst>
                  <a:path w="52" h="52">
                    <a:moveTo>
                      <a:pt x="26" y="0"/>
                    </a:moveTo>
                    <a:lnTo>
                      <a:pt x="26" y="0"/>
                    </a:lnTo>
                    <a:lnTo>
                      <a:pt x="36" y="4"/>
                    </a:lnTo>
                    <a:lnTo>
                      <a:pt x="44" y="8"/>
                    </a:lnTo>
                    <a:lnTo>
                      <a:pt x="50" y="16"/>
                    </a:lnTo>
                    <a:lnTo>
                      <a:pt x="52" y="26"/>
                    </a:lnTo>
                    <a:lnTo>
                      <a:pt x="52" y="26"/>
                    </a:lnTo>
                    <a:lnTo>
                      <a:pt x="50" y="36"/>
                    </a:lnTo>
                    <a:lnTo>
                      <a:pt x="44" y="44"/>
                    </a:lnTo>
                    <a:lnTo>
                      <a:pt x="36" y="50"/>
                    </a:lnTo>
                    <a:lnTo>
                      <a:pt x="26" y="52"/>
                    </a:lnTo>
                    <a:lnTo>
                      <a:pt x="26" y="52"/>
                    </a:lnTo>
                    <a:lnTo>
                      <a:pt x="16" y="50"/>
                    </a:lnTo>
                    <a:lnTo>
                      <a:pt x="8" y="44"/>
                    </a:lnTo>
                    <a:lnTo>
                      <a:pt x="2" y="36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6" y="4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2" name="Freeform 65"/>
              <p:cNvSpPr/>
              <p:nvPr/>
            </p:nvSpPr>
            <p:spPr>
              <a:xfrm>
                <a:off x="8870" y="10070"/>
                <a:ext cx="100" cy="1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38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28"/>
                  </a:cxn>
                  <a:cxn ang="0">
                    <a:pos x="34" y="34"/>
                  </a:cxn>
                  <a:cxn ang="0">
                    <a:pos x="28" y="38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12" y="38"/>
                  </a:cxn>
                  <a:cxn ang="0">
                    <a:pos x="6" y="34"/>
                  </a:cxn>
                  <a:cxn ang="0">
                    <a:pos x="0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0" y="12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3" name="Freeform 66"/>
              <p:cNvSpPr/>
              <p:nvPr/>
            </p:nvSpPr>
            <p:spPr>
              <a:xfrm>
                <a:off x="9925" y="9295"/>
                <a:ext cx="105" cy="10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2" y="0"/>
                  </a:cxn>
                  <a:cxn ang="0">
                    <a:pos x="30" y="2"/>
                  </a:cxn>
                  <a:cxn ang="0">
                    <a:pos x="36" y="6"/>
                  </a:cxn>
                  <a:cxn ang="0">
                    <a:pos x="40" y="12"/>
                  </a:cxn>
                  <a:cxn ang="0">
                    <a:pos x="42" y="20"/>
                  </a:cxn>
                  <a:cxn ang="0">
                    <a:pos x="42" y="20"/>
                  </a:cxn>
                  <a:cxn ang="0">
                    <a:pos x="40" y="28"/>
                  </a:cxn>
                  <a:cxn ang="0">
                    <a:pos x="36" y="34"/>
                  </a:cxn>
                  <a:cxn ang="0">
                    <a:pos x="30" y="40"/>
                  </a:cxn>
                  <a:cxn ang="0">
                    <a:pos x="22" y="40"/>
                  </a:cxn>
                  <a:cxn ang="0">
                    <a:pos x="22" y="40"/>
                  </a:cxn>
                  <a:cxn ang="0">
                    <a:pos x="14" y="40"/>
                  </a:cxn>
                  <a:cxn ang="0">
                    <a:pos x="6" y="34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6" y="6"/>
                  </a:cxn>
                  <a:cxn ang="0">
                    <a:pos x="14" y="2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0" b="0"/>
                <a:pathLst>
                  <a:path w="42" h="40">
                    <a:moveTo>
                      <a:pt x="22" y="0"/>
                    </a:moveTo>
                    <a:lnTo>
                      <a:pt x="22" y="0"/>
                    </a:lnTo>
                    <a:lnTo>
                      <a:pt x="30" y="2"/>
                    </a:lnTo>
                    <a:lnTo>
                      <a:pt x="36" y="6"/>
                    </a:lnTo>
                    <a:lnTo>
                      <a:pt x="40" y="12"/>
                    </a:lnTo>
                    <a:lnTo>
                      <a:pt x="42" y="20"/>
                    </a:lnTo>
                    <a:lnTo>
                      <a:pt x="42" y="20"/>
                    </a:lnTo>
                    <a:lnTo>
                      <a:pt x="40" y="28"/>
                    </a:lnTo>
                    <a:lnTo>
                      <a:pt x="36" y="34"/>
                    </a:lnTo>
                    <a:lnTo>
                      <a:pt x="30" y="40"/>
                    </a:lnTo>
                    <a:lnTo>
                      <a:pt x="22" y="40"/>
                    </a:lnTo>
                    <a:lnTo>
                      <a:pt x="22" y="40"/>
                    </a:lnTo>
                    <a:lnTo>
                      <a:pt x="14" y="40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4" name="Freeform 67"/>
              <p:cNvSpPr/>
              <p:nvPr/>
            </p:nvSpPr>
            <p:spPr>
              <a:xfrm>
                <a:off x="11770" y="8310"/>
                <a:ext cx="100" cy="1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40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40" y="28"/>
                  </a:cxn>
                  <a:cxn ang="0">
                    <a:pos x="34" y="34"/>
                  </a:cxn>
                  <a:cxn ang="0">
                    <a:pos x="28" y="38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12" y="38"/>
                  </a:cxn>
                  <a:cxn ang="0">
                    <a:pos x="6" y="34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6" y="6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40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40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5" name="Freeform 69"/>
              <p:cNvSpPr/>
              <p:nvPr/>
            </p:nvSpPr>
            <p:spPr>
              <a:xfrm>
                <a:off x="9820" y="6895"/>
                <a:ext cx="105" cy="10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2" y="0"/>
                  </a:cxn>
                  <a:cxn ang="0">
                    <a:pos x="28" y="2"/>
                  </a:cxn>
                  <a:cxn ang="0">
                    <a:pos x="36" y="6"/>
                  </a:cxn>
                  <a:cxn ang="0">
                    <a:pos x="40" y="12"/>
                  </a:cxn>
                  <a:cxn ang="0">
                    <a:pos x="42" y="20"/>
                  </a:cxn>
                  <a:cxn ang="0">
                    <a:pos x="42" y="20"/>
                  </a:cxn>
                  <a:cxn ang="0">
                    <a:pos x="40" y="28"/>
                  </a:cxn>
                  <a:cxn ang="0">
                    <a:pos x="36" y="34"/>
                  </a:cxn>
                  <a:cxn ang="0">
                    <a:pos x="28" y="38"/>
                  </a:cxn>
                  <a:cxn ang="0">
                    <a:pos x="22" y="40"/>
                  </a:cxn>
                  <a:cxn ang="0">
                    <a:pos x="22" y="40"/>
                  </a:cxn>
                  <a:cxn ang="0">
                    <a:pos x="14" y="38"/>
                  </a:cxn>
                  <a:cxn ang="0">
                    <a:pos x="6" y="34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6" y="6"/>
                  </a:cxn>
                  <a:cxn ang="0">
                    <a:pos x="14" y="2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0" b="0"/>
                <a:pathLst>
                  <a:path w="42" h="40">
                    <a:moveTo>
                      <a:pt x="22" y="0"/>
                    </a:moveTo>
                    <a:lnTo>
                      <a:pt x="22" y="0"/>
                    </a:lnTo>
                    <a:lnTo>
                      <a:pt x="28" y="2"/>
                    </a:lnTo>
                    <a:lnTo>
                      <a:pt x="36" y="6"/>
                    </a:lnTo>
                    <a:lnTo>
                      <a:pt x="40" y="12"/>
                    </a:lnTo>
                    <a:lnTo>
                      <a:pt x="42" y="20"/>
                    </a:lnTo>
                    <a:lnTo>
                      <a:pt x="42" y="20"/>
                    </a:lnTo>
                    <a:lnTo>
                      <a:pt x="40" y="28"/>
                    </a:lnTo>
                    <a:lnTo>
                      <a:pt x="36" y="34"/>
                    </a:lnTo>
                    <a:lnTo>
                      <a:pt x="28" y="38"/>
                    </a:lnTo>
                    <a:lnTo>
                      <a:pt x="22" y="40"/>
                    </a:lnTo>
                    <a:lnTo>
                      <a:pt x="22" y="40"/>
                    </a:lnTo>
                    <a:lnTo>
                      <a:pt x="14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6" name="Freeform 71"/>
              <p:cNvSpPr/>
              <p:nvPr/>
            </p:nvSpPr>
            <p:spPr>
              <a:xfrm>
                <a:off x="9580" y="9350"/>
                <a:ext cx="105" cy="10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6" y="6"/>
                  </a:cxn>
                  <a:cxn ang="0">
                    <a:pos x="40" y="14"/>
                  </a:cxn>
                  <a:cxn ang="0">
                    <a:pos x="42" y="20"/>
                  </a:cxn>
                  <a:cxn ang="0">
                    <a:pos x="42" y="20"/>
                  </a:cxn>
                  <a:cxn ang="0">
                    <a:pos x="40" y="28"/>
                  </a:cxn>
                  <a:cxn ang="0">
                    <a:pos x="36" y="36"/>
                  </a:cxn>
                  <a:cxn ang="0">
                    <a:pos x="28" y="40"/>
                  </a:cxn>
                  <a:cxn ang="0">
                    <a:pos x="20" y="42"/>
                  </a:cxn>
                  <a:cxn ang="0">
                    <a:pos x="20" y="42"/>
                  </a:cxn>
                  <a:cxn ang="0">
                    <a:pos x="14" y="40"/>
                  </a:cxn>
                  <a:cxn ang="0">
                    <a:pos x="6" y="36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4"/>
                  </a:cxn>
                  <a:cxn ang="0">
                    <a:pos x="6" y="6"/>
                  </a:cxn>
                  <a:cxn ang="0">
                    <a:pos x="14" y="2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2" h="42">
                    <a:moveTo>
                      <a:pt x="20" y="0"/>
                    </a:moveTo>
                    <a:lnTo>
                      <a:pt x="20" y="0"/>
                    </a:lnTo>
                    <a:lnTo>
                      <a:pt x="28" y="2"/>
                    </a:lnTo>
                    <a:lnTo>
                      <a:pt x="36" y="6"/>
                    </a:lnTo>
                    <a:lnTo>
                      <a:pt x="40" y="14"/>
                    </a:lnTo>
                    <a:lnTo>
                      <a:pt x="42" y="20"/>
                    </a:lnTo>
                    <a:lnTo>
                      <a:pt x="42" y="20"/>
                    </a:lnTo>
                    <a:lnTo>
                      <a:pt x="40" y="28"/>
                    </a:lnTo>
                    <a:lnTo>
                      <a:pt x="36" y="36"/>
                    </a:lnTo>
                    <a:lnTo>
                      <a:pt x="28" y="40"/>
                    </a:lnTo>
                    <a:lnTo>
                      <a:pt x="20" y="42"/>
                    </a:lnTo>
                    <a:lnTo>
                      <a:pt x="20" y="42"/>
                    </a:lnTo>
                    <a:lnTo>
                      <a:pt x="14" y="40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4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7" name="Freeform 72"/>
              <p:cNvSpPr/>
              <p:nvPr/>
            </p:nvSpPr>
            <p:spPr>
              <a:xfrm>
                <a:off x="7880" y="7170"/>
                <a:ext cx="100" cy="1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8" y="0"/>
                  </a:cxn>
                  <a:cxn ang="0">
                    <a:pos x="34" y="6"/>
                  </a:cxn>
                  <a:cxn ang="0">
                    <a:pos x="38" y="12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28"/>
                  </a:cxn>
                  <a:cxn ang="0">
                    <a:pos x="34" y="34"/>
                  </a:cxn>
                  <a:cxn ang="0">
                    <a:pos x="28" y="38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12" y="38"/>
                  </a:cxn>
                  <a:cxn ang="0">
                    <a:pos x="6" y="34"/>
                  </a:cxn>
                  <a:cxn ang="0">
                    <a:pos x="2" y="2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6" y="6"/>
                  </a:cxn>
                  <a:cxn ang="0">
                    <a:pos x="12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0" b="0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28" y="0"/>
                    </a:lnTo>
                    <a:lnTo>
                      <a:pt x="34" y="6"/>
                    </a:lnTo>
                    <a:lnTo>
                      <a:pt x="38" y="1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28"/>
                    </a:lnTo>
                    <a:lnTo>
                      <a:pt x="34" y="34"/>
                    </a:lnTo>
                    <a:lnTo>
                      <a:pt x="28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2" y="38"/>
                    </a:lnTo>
                    <a:lnTo>
                      <a:pt x="6" y="34"/>
                    </a:lnTo>
                    <a:lnTo>
                      <a:pt x="2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6" y="6"/>
                    </a:lnTo>
                    <a:lnTo>
                      <a:pt x="12" y="0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9" name="文本框 11"/>
              <p:cNvSpPr txBox="1"/>
              <p:nvPr/>
            </p:nvSpPr>
            <p:spPr>
              <a:xfrm>
                <a:off x="7920" y="8855"/>
                <a:ext cx="1165" cy="3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Guangxi</a:t>
                </a:r>
              </a:p>
            </p:txBody>
          </p:sp>
          <p:sp>
            <p:nvSpPr>
              <p:cNvPr id="13380" name="文本框 12"/>
              <p:cNvSpPr txBox="1"/>
              <p:nvPr/>
            </p:nvSpPr>
            <p:spPr>
              <a:xfrm>
                <a:off x="6670" y="6648"/>
                <a:ext cx="1120" cy="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Sichuan</a:t>
                </a:r>
              </a:p>
            </p:txBody>
          </p:sp>
          <p:sp>
            <p:nvSpPr>
              <p:cNvPr id="13381" name="文本框 13"/>
              <p:cNvSpPr txBox="1"/>
              <p:nvPr/>
            </p:nvSpPr>
            <p:spPr>
              <a:xfrm>
                <a:off x="6378" y="8565"/>
                <a:ext cx="1062" cy="3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Yunnan</a:t>
                </a:r>
              </a:p>
            </p:txBody>
          </p:sp>
          <p:sp>
            <p:nvSpPr>
              <p:cNvPr id="13382" name="文本框 15"/>
              <p:cNvSpPr txBox="1"/>
              <p:nvPr/>
            </p:nvSpPr>
            <p:spPr>
              <a:xfrm>
                <a:off x="8863" y="7605"/>
                <a:ext cx="972" cy="3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Hunan</a:t>
                </a:r>
              </a:p>
            </p:txBody>
          </p:sp>
          <p:sp>
            <p:nvSpPr>
              <p:cNvPr id="13383" name="文本框 16"/>
              <p:cNvSpPr txBox="1"/>
              <p:nvPr/>
            </p:nvSpPr>
            <p:spPr>
              <a:xfrm>
                <a:off x="9160" y="8670"/>
                <a:ext cx="1445" cy="3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Guangdong</a:t>
                </a:r>
              </a:p>
            </p:txBody>
          </p:sp>
          <p:sp>
            <p:nvSpPr>
              <p:cNvPr id="13384" name="文本框 17"/>
              <p:cNvSpPr txBox="1"/>
              <p:nvPr/>
            </p:nvSpPr>
            <p:spPr>
              <a:xfrm>
                <a:off x="9125" y="5695"/>
                <a:ext cx="965" cy="3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Henan</a:t>
                </a:r>
              </a:p>
            </p:txBody>
          </p:sp>
          <p:sp>
            <p:nvSpPr>
              <p:cNvPr id="13385" name="文本框 18"/>
              <p:cNvSpPr txBox="1"/>
              <p:nvPr/>
            </p:nvSpPr>
            <p:spPr>
              <a:xfrm>
                <a:off x="10125" y="6433"/>
                <a:ext cx="910" cy="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Anhui</a:t>
                </a:r>
              </a:p>
            </p:txBody>
          </p:sp>
          <p:sp>
            <p:nvSpPr>
              <p:cNvPr id="13386" name="文本框 19"/>
              <p:cNvSpPr txBox="1"/>
              <p:nvPr/>
            </p:nvSpPr>
            <p:spPr>
              <a:xfrm>
                <a:off x="3348" y="2900"/>
                <a:ext cx="1165" cy="3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Xinjiang</a:t>
                </a:r>
              </a:p>
            </p:txBody>
          </p:sp>
          <p:sp>
            <p:nvSpPr>
              <p:cNvPr id="13387" name="文本框 20"/>
              <p:cNvSpPr txBox="1"/>
              <p:nvPr/>
            </p:nvSpPr>
            <p:spPr>
              <a:xfrm>
                <a:off x="7398" y="6883"/>
                <a:ext cx="1392" cy="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Chongqing</a:t>
                </a:r>
              </a:p>
            </p:txBody>
          </p:sp>
          <p:sp>
            <p:nvSpPr>
              <p:cNvPr id="13388" name="文本框 21"/>
              <p:cNvSpPr txBox="1"/>
              <p:nvPr/>
            </p:nvSpPr>
            <p:spPr>
              <a:xfrm>
                <a:off x="10865" y="5960"/>
                <a:ext cx="1165" cy="3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Jiangsu</a:t>
                </a:r>
              </a:p>
            </p:txBody>
          </p:sp>
          <p:sp>
            <p:nvSpPr>
              <p:cNvPr id="13389" name="文本框 22"/>
              <p:cNvSpPr txBox="1"/>
              <p:nvPr/>
            </p:nvSpPr>
            <p:spPr>
              <a:xfrm>
                <a:off x="10988" y="7033"/>
                <a:ext cx="1165" cy="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Zhejiang</a:t>
                </a:r>
              </a:p>
            </p:txBody>
          </p:sp>
          <p:sp>
            <p:nvSpPr>
              <p:cNvPr id="13390" name="文本框 23"/>
              <p:cNvSpPr txBox="1"/>
              <p:nvPr/>
            </p:nvSpPr>
            <p:spPr>
              <a:xfrm>
                <a:off x="9043" y="6750"/>
                <a:ext cx="912" cy="3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Hubei</a:t>
                </a:r>
              </a:p>
            </p:txBody>
          </p:sp>
          <p:sp>
            <p:nvSpPr>
              <p:cNvPr id="13391" name="文本框 24"/>
              <p:cNvSpPr txBox="1"/>
              <p:nvPr/>
            </p:nvSpPr>
            <p:spPr>
              <a:xfrm>
                <a:off x="7450" y="7818"/>
                <a:ext cx="1165" cy="3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Guizhou</a:t>
                </a:r>
              </a:p>
            </p:txBody>
          </p:sp>
          <p:sp>
            <p:nvSpPr>
              <p:cNvPr id="13392" name="文本框 25"/>
              <p:cNvSpPr txBox="1"/>
              <p:nvPr/>
            </p:nvSpPr>
            <p:spPr>
              <a:xfrm>
                <a:off x="5730" y="5208"/>
                <a:ext cx="1165" cy="3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Qinghai</a:t>
                </a:r>
              </a:p>
            </p:txBody>
          </p:sp>
          <p:sp>
            <p:nvSpPr>
              <p:cNvPr id="13393" name="文本框 26"/>
              <p:cNvSpPr txBox="1"/>
              <p:nvPr/>
            </p:nvSpPr>
            <p:spPr>
              <a:xfrm>
                <a:off x="7298" y="4660"/>
                <a:ext cx="1165" cy="3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Ningxia</a:t>
                </a:r>
              </a:p>
            </p:txBody>
          </p:sp>
          <p:sp>
            <p:nvSpPr>
              <p:cNvPr id="13394" name="文本框 27"/>
              <p:cNvSpPr txBox="1"/>
              <p:nvPr/>
            </p:nvSpPr>
            <p:spPr>
              <a:xfrm>
                <a:off x="10595" y="8178"/>
                <a:ext cx="1000" cy="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Fujian</a:t>
                </a:r>
              </a:p>
            </p:txBody>
          </p:sp>
          <p:pic>
            <p:nvPicPr>
              <p:cNvPr id="13395" name="图片 31"/>
              <p:cNvPicPr>
                <a:picLocks noChangeAspect="1"/>
              </p:cNvPicPr>
              <p:nvPr/>
            </p:nvPicPr>
            <p:blipFill>
              <a:blip r:embed="rId3"/>
              <a:srcRect l="47009" t="50000"/>
              <a:stretch>
                <a:fillRect/>
              </a:stretch>
            </p:blipFill>
            <p:spPr>
              <a:xfrm>
                <a:off x="10060" y="4200"/>
                <a:ext cx="310" cy="3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3396" name="Freeform 70"/>
              <p:cNvSpPr/>
              <p:nvPr/>
            </p:nvSpPr>
            <p:spPr>
              <a:xfrm>
                <a:off x="9905" y="4065"/>
                <a:ext cx="195" cy="19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48" y="32"/>
                  </a:cxn>
                  <a:cxn ang="0">
                    <a:pos x="78" y="28"/>
                  </a:cxn>
                  <a:cxn ang="0">
                    <a:pos x="52" y="46"/>
                  </a:cxn>
                  <a:cxn ang="0">
                    <a:pos x="64" y="76"/>
                  </a:cxn>
                  <a:cxn ang="0">
                    <a:pos x="40" y="54"/>
                  </a:cxn>
                  <a:cxn ang="0">
                    <a:pos x="16" y="76"/>
                  </a:cxn>
                  <a:cxn ang="0">
                    <a:pos x="28" y="46"/>
                  </a:cxn>
                  <a:cxn ang="0">
                    <a:pos x="0" y="28"/>
                  </a:cxn>
                  <a:cxn ang="0">
                    <a:pos x="32" y="32"/>
                  </a:cxn>
                  <a:cxn ang="0">
                    <a:pos x="40" y="0"/>
                  </a:cxn>
                  <a:cxn ang="0">
                    <a:pos x="40" y="0"/>
                  </a:cxn>
                </a:cxnLst>
                <a:rect l="0" t="0" r="0" b="0"/>
                <a:pathLst>
                  <a:path w="78" h="76">
                    <a:moveTo>
                      <a:pt x="40" y="0"/>
                    </a:moveTo>
                    <a:lnTo>
                      <a:pt x="48" y="32"/>
                    </a:lnTo>
                    <a:lnTo>
                      <a:pt x="78" y="28"/>
                    </a:lnTo>
                    <a:lnTo>
                      <a:pt x="52" y="46"/>
                    </a:lnTo>
                    <a:lnTo>
                      <a:pt x="64" y="76"/>
                    </a:lnTo>
                    <a:lnTo>
                      <a:pt x="40" y="54"/>
                    </a:lnTo>
                    <a:lnTo>
                      <a:pt x="16" y="76"/>
                    </a:lnTo>
                    <a:lnTo>
                      <a:pt x="28" y="46"/>
                    </a:lnTo>
                    <a:lnTo>
                      <a:pt x="0" y="28"/>
                    </a:lnTo>
                    <a:lnTo>
                      <a:pt x="32" y="32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7" name="Freeform 60"/>
              <p:cNvSpPr/>
              <p:nvPr/>
            </p:nvSpPr>
            <p:spPr>
              <a:xfrm>
                <a:off x="10265" y="4295"/>
                <a:ext cx="105" cy="105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2" y="0"/>
                  </a:cxn>
                  <a:cxn ang="0">
                    <a:pos x="30" y="2"/>
                  </a:cxn>
                  <a:cxn ang="0">
                    <a:pos x="36" y="6"/>
                  </a:cxn>
                  <a:cxn ang="0">
                    <a:pos x="40" y="14"/>
                  </a:cxn>
                  <a:cxn ang="0">
                    <a:pos x="42" y="22"/>
                  </a:cxn>
                  <a:cxn ang="0">
                    <a:pos x="42" y="22"/>
                  </a:cxn>
                  <a:cxn ang="0">
                    <a:pos x="40" y="30"/>
                  </a:cxn>
                  <a:cxn ang="0">
                    <a:pos x="36" y="36"/>
                  </a:cxn>
                  <a:cxn ang="0">
                    <a:pos x="30" y="40"/>
                  </a:cxn>
                  <a:cxn ang="0">
                    <a:pos x="22" y="42"/>
                  </a:cxn>
                  <a:cxn ang="0">
                    <a:pos x="22" y="42"/>
                  </a:cxn>
                  <a:cxn ang="0">
                    <a:pos x="14" y="40"/>
                  </a:cxn>
                  <a:cxn ang="0">
                    <a:pos x="6" y="36"/>
                  </a:cxn>
                  <a:cxn ang="0">
                    <a:pos x="2" y="30"/>
                  </a:cxn>
                  <a:cxn ang="0">
                    <a:pos x="0" y="22"/>
                  </a:cxn>
                  <a:cxn ang="0">
                    <a:pos x="0" y="22"/>
                  </a:cxn>
                  <a:cxn ang="0">
                    <a:pos x="2" y="14"/>
                  </a:cxn>
                  <a:cxn ang="0">
                    <a:pos x="6" y="6"/>
                  </a:cxn>
                  <a:cxn ang="0">
                    <a:pos x="14" y="2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0" b="0"/>
                <a:pathLst>
                  <a:path w="42" h="42">
                    <a:moveTo>
                      <a:pt x="22" y="0"/>
                    </a:moveTo>
                    <a:lnTo>
                      <a:pt x="22" y="0"/>
                    </a:lnTo>
                    <a:lnTo>
                      <a:pt x="30" y="2"/>
                    </a:lnTo>
                    <a:lnTo>
                      <a:pt x="36" y="6"/>
                    </a:lnTo>
                    <a:lnTo>
                      <a:pt x="40" y="14"/>
                    </a:lnTo>
                    <a:lnTo>
                      <a:pt x="42" y="22"/>
                    </a:lnTo>
                    <a:lnTo>
                      <a:pt x="42" y="22"/>
                    </a:lnTo>
                    <a:lnTo>
                      <a:pt x="40" y="30"/>
                    </a:lnTo>
                    <a:lnTo>
                      <a:pt x="36" y="36"/>
                    </a:lnTo>
                    <a:lnTo>
                      <a:pt x="30" y="40"/>
                    </a:lnTo>
                    <a:lnTo>
                      <a:pt x="22" y="42"/>
                    </a:lnTo>
                    <a:lnTo>
                      <a:pt x="22" y="42"/>
                    </a:lnTo>
                    <a:lnTo>
                      <a:pt x="14" y="40"/>
                    </a:lnTo>
                    <a:lnTo>
                      <a:pt x="6" y="36"/>
                    </a:lnTo>
                    <a:lnTo>
                      <a:pt x="2" y="3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14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8" name="Freeform 16"/>
              <p:cNvSpPr/>
              <p:nvPr/>
            </p:nvSpPr>
            <p:spPr>
              <a:xfrm>
                <a:off x="11370" y="6500"/>
                <a:ext cx="203" cy="220"/>
              </a:xfrm>
              <a:custGeom>
                <a:avLst/>
                <a:gdLst/>
                <a:ahLst/>
                <a:cxnLst>
                  <a:cxn ang="0">
                    <a:pos x="17" y="38"/>
                  </a:cxn>
                  <a:cxn ang="0">
                    <a:pos x="0" y="26"/>
                  </a:cxn>
                  <a:cxn ang="0">
                    <a:pos x="7" y="17"/>
                  </a:cxn>
                  <a:cxn ang="0">
                    <a:pos x="14" y="0"/>
                  </a:cxn>
                  <a:cxn ang="0">
                    <a:pos x="32" y="7"/>
                  </a:cxn>
                  <a:cxn ang="0">
                    <a:pos x="41" y="18"/>
                  </a:cxn>
                  <a:cxn ang="0">
                    <a:pos x="35" y="26"/>
                  </a:cxn>
                  <a:cxn ang="0">
                    <a:pos x="17" y="38"/>
                  </a:cxn>
                  <a:cxn ang="0">
                    <a:pos x="17" y="38"/>
                  </a:cxn>
                </a:cxnLst>
                <a:rect l="0" t="0" r="0" b="0"/>
                <a:pathLst>
                  <a:path w="73" h="76">
                    <a:moveTo>
                      <a:pt x="29" y="75"/>
                    </a:moveTo>
                    <a:lnTo>
                      <a:pt x="0" y="50"/>
                    </a:lnTo>
                    <a:lnTo>
                      <a:pt x="12" y="33"/>
                    </a:lnTo>
                    <a:lnTo>
                      <a:pt x="24" y="0"/>
                    </a:lnTo>
                    <a:lnTo>
                      <a:pt x="56" y="13"/>
                    </a:lnTo>
                    <a:lnTo>
                      <a:pt x="72" y="35"/>
                    </a:lnTo>
                    <a:lnTo>
                      <a:pt x="60" y="50"/>
                    </a:lnTo>
                    <a:lnTo>
                      <a:pt x="29" y="75"/>
                    </a:lnTo>
                  </a:path>
                </a:pathLst>
              </a:custGeom>
              <a:solidFill>
                <a:srgbClr val="00A0E9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9" name="Freeform 68"/>
              <p:cNvSpPr/>
              <p:nvPr/>
            </p:nvSpPr>
            <p:spPr>
              <a:xfrm>
                <a:off x="11495" y="6470"/>
                <a:ext cx="150" cy="15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0" y="0"/>
                  </a:cxn>
                  <a:cxn ang="0">
                    <a:pos x="36" y="2"/>
                  </a:cxn>
                  <a:cxn ang="0">
                    <a:pos x="42" y="2"/>
                  </a:cxn>
                  <a:cxn ang="0">
                    <a:pos x="52" y="10"/>
                  </a:cxn>
                  <a:cxn ang="0">
                    <a:pos x="58" y="20"/>
                  </a:cxn>
                  <a:cxn ang="0">
                    <a:pos x="60" y="24"/>
                  </a:cxn>
                  <a:cxn ang="0">
                    <a:pos x="60" y="30"/>
                  </a:cxn>
                  <a:cxn ang="0">
                    <a:pos x="60" y="30"/>
                  </a:cxn>
                  <a:cxn ang="0">
                    <a:pos x="60" y="36"/>
                  </a:cxn>
                  <a:cxn ang="0">
                    <a:pos x="58" y="42"/>
                  </a:cxn>
                  <a:cxn ang="0">
                    <a:pos x="52" y="52"/>
                  </a:cxn>
                  <a:cxn ang="0">
                    <a:pos x="42" y="58"/>
                  </a:cxn>
                  <a:cxn ang="0">
                    <a:pos x="36" y="60"/>
                  </a:cxn>
                  <a:cxn ang="0">
                    <a:pos x="30" y="60"/>
                  </a:cxn>
                  <a:cxn ang="0">
                    <a:pos x="30" y="60"/>
                  </a:cxn>
                  <a:cxn ang="0">
                    <a:pos x="24" y="60"/>
                  </a:cxn>
                  <a:cxn ang="0">
                    <a:pos x="18" y="58"/>
                  </a:cxn>
                  <a:cxn ang="0">
                    <a:pos x="8" y="52"/>
                  </a:cxn>
                  <a:cxn ang="0">
                    <a:pos x="2" y="42"/>
                  </a:cxn>
                  <a:cxn ang="0">
                    <a:pos x="0" y="36"/>
                  </a:cxn>
                  <a:cxn ang="0">
                    <a:pos x="0" y="30"/>
                  </a:cxn>
                  <a:cxn ang="0">
                    <a:pos x="0" y="30"/>
                  </a:cxn>
                  <a:cxn ang="0">
                    <a:pos x="0" y="24"/>
                  </a:cxn>
                  <a:cxn ang="0">
                    <a:pos x="2" y="20"/>
                  </a:cxn>
                  <a:cxn ang="0">
                    <a:pos x="8" y="10"/>
                  </a:cxn>
                  <a:cxn ang="0">
                    <a:pos x="18" y="2"/>
                  </a:cxn>
                  <a:cxn ang="0">
                    <a:pos x="24" y="2"/>
                  </a:cxn>
                  <a:cxn ang="0">
                    <a:pos x="30" y="0"/>
                  </a:cxn>
                  <a:cxn ang="0">
                    <a:pos x="30" y="0"/>
                  </a:cxn>
                </a:cxnLst>
                <a:rect l="0" t="0" r="0" b="0"/>
                <a:pathLst>
                  <a:path w="60" h="60">
                    <a:moveTo>
                      <a:pt x="30" y="0"/>
                    </a:moveTo>
                    <a:lnTo>
                      <a:pt x="30" y="0"/>
                    </a:lnTo>
                    <a:lnTo>
                      <a:pt x="36" y="2"/>
                    </a:lnTo>
                    <a:lnTo>
                      <a:pt x="42" y="2"/>
                    </a:lnTo>
                    <a:lnTo>
                      <a:pt x="52" y="10"/>
                    </a:lnTo>
                    <a:lnTo>
                      <a:pt x="58" y="20"/>
                    </a:lnTo>
                    <a:lnTo>
                      <a:pt x="60" y="24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0" y="36"/>
                    </a:lnTo>
                    <a:lnTo>
                      <a:pt x="58" y="42"/>
                    </a:lnTo>
                    <a:lnTo>
                      <a:pt x="52" y="52"/>
                    </a:lnTo>
                    <a:lnTo>
                      <a:pt x="42" y="58"/>
                    </a:lnTo>
                    <a:lnTo>
                      <a:pt x="36" y="6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4" y="60"/>
                    </a:lnTo>
                    <a:lnTo>
                      <a:pt x="18" y="58"/>
                    </a:lnTo>
                    <a:lnTo>
                      <a:pt x="8" y="52"/>
                    </a:lnTo>
                    <a:lnTo>
                      <a:pt x="2" y="42"/>
                    </a:lnTo>
                    <a:lnTo>
                      <a:pt x="0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20"/>
                    </a:lnTo>
                    <a:lnTo>
                      <a:pt x="8" y="10"/>
                    </a:lnTo>
                    <a:lnTo>
                      <a:pt x="18" y="2"/>
                    </a:lnTo>
                    <a:lnTo>
                      <a:pt x="24" y="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231815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0" name="文本框 32"/>
              <p:cNvSpPr txBox="1"/>
              <p:nvPr/>
            </p:nvSpPr>
            <p:spPr>
              <a:xfrm>
                <a:off x="9728" y="7445"/>
                <a:ext cx="1165" cy="3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Jiangxi</a:t>
                </a:r>
              </a:p>
            </p:txBody>
          </p:sp>
          <p:sp>
            <p:nvSpPr>
              <p:cNvPr id="13401" name="文本框 33"/>
              <p:cNvSpPr txBox="1"/>
              <p:nvPr/>
            </p:nvSpPr>
            <p:spPr>
              <a:xfrm>
                <a:off x="11573" y="8420"/>
                <a:ext cx="1165" cy="3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Taiwan</a:t>
                </a:r>
              </a:p>
            </p:txBody>
          </p:sp>
          <p:sp>
            <p:nvSpPr>
              <p:cNvPr id="13402" name="文本框 34"/>
              <p:cNvSpPr txBox="1"/>
              <p:nvPr/>
            </p:nvSpPr>
            <p:spPr>
              <a:xfrm>
                <a:off x="3728" y="6543"/>
                <a:ext cx="1000" cy="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Xizang</a:t>
                </a:r>
              </a:p>
            </p:txBody>
          </p:sp>
          <p:sp>
            <p:nvSpPr>
              <p:cNvPr id="13403" name="文本框 35"/>
              <p:cNvSpPr txBox="1"/>
              <p:nvPr/>
            </p:nvSpPr>
            <p:spPr>
              <a:xfrm>
                <a:off x="6880" y="5500"/>
                <a:ext cx="1165" cy="3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Gansu</a:t>
                </a:r>
              </a:p>
            </p:txBody>
          </p:sp>
          <p:sp>
            <p:nvSpPr>
              <p:cNvPr id="13404" name="文本框 36"/>
              <p:cNvSpPr txBox="1"/>
              <p:nvPr/>
            </p:nvSpPr>
            <p:spPr>
              <a:xfrm>
                <a:off x="7963" y="5553"/>
                <a:ext cx="1165" cy="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Shanxi</a:t>
                </a:r>
              </a:p>
            </p:txBody>
          </p:sp>
          <p:sp>
            <p:nvSpPr>
              <p:cNvPr id="13405" name="文本框 37"/>
              <p:cNvSpPr txBox="1"/>
              <p:nvPr/>
            </p:nvSpPr>
            <p:spPr>
              <a:xfrm>
                <a:off x="8670" y="4403"/>
                <a:ext cx="1165" cy="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Shanxi</a:t>
                </a:r>
              </a:p>
            </p:txBody>
          </p:sp>
          <p:sp>
            <p:nvSpPr>
              <p:cNvPr id="13406" name="文本框 38"/>
              <p:cNvSpPr txBox="1"/>
              <p:nvPr/>
            </p:nvSpPr>
            <p:spPr>
              <a:xfrm>
                <a:off x="10320" y="4885"/>
                <a:ext cx="1300" cy="3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Shandong</a:t>
                </a:r>
              </a:p>
            </p:txBody>
          </p:sp>
          <p:sp>
            <p:nvSpPr>
              <p:cNvPr id="13407" name="文本框 39"/>
              <p:cNvSpPr txBox="1"/>
              <p:nvPr/>
            </p:nvSpPr>
            <p:spPr>
              <a:xfrm>
                <a:off x="9550" y="4338"/>
                <a:ext cx="885" cy="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Hebei</a:t>
                </a:r>
              </a:p>
            </p:txBody>
          </p:sp>
          <p:sp>
            <p:nvSpPr>
              <p:cNvPr id="13408" name="文本框 40"/>
              <p:cNvSpPr txBox="1"/>
              <p:nvPr/>
            </p:nvSpPr>
            <p:spPr>
              <a:xfrm>
                <a:off x="11160" y="1720"/>
                <a:ext cx="1545" cy="3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Heilongjiang</a:t>
                </a:r>
              </a:p>
            </p:txBody>
          </p:sp>
          <p:sp>
            <p:nvSpPr>
              <p:cNvPr id="13409" name="文本框 41"/>
              <p:cNvSpPr txBox="1"/>
              <p:nvPr/>
            </p:nvSpPr>
            <p:spPr>
              <a:xfrm>
                <a:off x="11775" y="2588"/>
                <a:ext cx="698" cy="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Jilin</a:t>
                </a:r>
              </a:p>
            </p:txBody>
          </p:sp>
          <p:sp>
            <p:nvSpPr>
              <p:cNvPr id="13410" name="文本框 42"/>
              <p:cNvSpPr txBox="1"/>
              <p:nvPr/>
            </p:nvSpPr>
            <p:spPr>
              <a:xfrm>
                <a:off x="8178" y="3568"/>
                <a:ext cx="1447" cy="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Neimenggu</a:t>
                </a:r>
              </a:p>
            </p:txBody>
          </p:sp>
          <p:sp>
            <p:nvSpPr>
              <p:cNvPr id="13411" name="文本框 43"/>
              <p:cNvSpPr txBox="1"/>
              <p:nvPr/>
            </p:nvSpPr>
            <p:spPr>
              <a:xfrm>
                <a:off x="8493" y="10100"/>
                <a:ext cx="1165" cy="3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Hainan</a:t>
                </a:r>
              </a:p>
            </p:txBody>
          </p:sp>
          <p:sp>
            <p:nvSpPr>
              <p:cNvPr id="13412" name="文本框 44"/>
              <p:cNvSpPr txBox="1"/>
              <p:nvPr/>
            </p:nvSpPr>
            <p:spPr>
              <a:xfrm>
                <a:off x="11260" y="3495"/>
                <a:ext cx="1270" cy="3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Liaoning</a:t>
                </a:r>
              </a:p>
            </p:txBody>
          </p:sp>
          <p:sp>
            <p:nvSpPr>
              <p:cNvPr id="13413" name="文本框 45"/>
              <p:cNvSpPr txBox="1"/>
              <p:nvPr/>
            </p:nvSpPr>
            <p:spPr>
              <a:xfrm>
                <a:off x="9563" y="3730"/>
                <a:ext cx="1165" cy="3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Beijing</a:t>
                </a:r>
              </a:p>
            </p:txBody>
          </p:sp>
          <p:sp>
            <p:nvSpPr>
              <p:cNvPr id="13414" name="文本框 46"/>
              <p:cNvSpPr txBox="1"/>
              <p:nvPr/>
            </p:nvSpPr>
            <p:spPr>
              <a:xfrm>
                <a:off x="10253" y="4143"/>
                <a:ext cx="1165" cy="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Tianjin</a:t>
                </a:r>
              </a:p>
            </p:txBody>
          </p:sp>
          <p:sp>
            <p:nvSpPr>
              <p:cNvPr id="13415" name="文本框 47"/>
              <p:cNvSpPr txBox="1"/>
              <p:nvPr/>
            </p:nvSpPr>
            <p:spPr>
              <a:xfrm>
                <a:off x="11545" y="6365"/>
                <a:ext cx="1293" cy="3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eaLnBrk="0" hangingPunct="0"/>
                <a:r>
                  <a:rPr lang="en-US" altLang="zh-CN" sz="1000" dirty="0">
                    <a:latin typeface="Arial" panose="020B0604020202090204" pitchFamily="34" charset="0"/>
                  </a:rPr>
                  <a:t>Shanghai</a:t>
                </a:r>
              </a:p>
            </p:txBody>
          </p:sp>
          <p:grpSp>
            <p:nvGrpSpPr>
              <p:cNvPr id="2" name="组合 1"/>
              <p:cNvGrpSpPr/>
              <p:nvPr/>
            </p:nvGrpSpPr>
            <p:grpSpPr>
              <a:xfrm>
                <a:off x="1238" y="7580"/>
                <a:ext cx="1750" cy="2338"/>
                <a:chOff x="900" y="8365"/>
                <a:chExt cx="1750" cy="2338"/>
              </a:xfrm>
            </p:grpSpPr>
            <p:sp>
              <p:nvSpPr>
                <p:cNvPr id="9282" name="矩形 3"/>
                <p:cNvSpPr/>
                <p:nvPr/>
              </p:nvSpPr>
              <p:spPr>
                <a:xfrm>
                  <a:off x="900" y="10343"/>
                  <a:ext cx="240" cy="240"/>
                </a:xfrm>
                <a:prstGeom prst="rect">
                  <a:avLst/>
                </a:prstGeom>
                <a:solidFill>
                  <a:srgbClr val="800000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pPr eaLnBrk="0" hangingPunct="0"/>
                  <a:endParaRPr lang="en-US" altLang="x-none" sz="1400" dirty="0">
                    <a:latin typeface="Arial" panose="020B0604020202090204" pitchFamily="34" charset="0"/>
                  </a:endParaRPr>
                </a:p>
              </p:txBody>
            </p:sp>
            <p:sp>
              <p:nvSpPr>
                <p:cNvPr id="9320" name="矩形 48"/>
                <p:cNvSpPr/>
                <p:nvPr/>
              </p:nvSpPr>
              <p:spPr>
                <a:xfrm>
                  <a:off x="900" y="9905"/>
                  <a:ext cx="240" cy="240"/>
                </a:xfrm>
                <a:prstGeom prst="rect">
                  <a:avLst/>
                </a:prstGeom>
                <a:solidFill>
                  <a:srgbClr val="E60012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pPr eaLnBrk="0" hangingPunct="0"/>
                  <a:endParaRPr lang="en-US" altLang="x-none" sz="1400" dirty="0">
                    <a:latin typeface="Arial" panose="020B0604020202090204" pitchFamily="34" charset="0"/>
                  </a:endParaRPr>
                </a:p>
              </p:txBody>
            </p:sp>
            <p:sp>
              <p:nvSpPr>
                <p:cNvPr id="9321" name="矩形 50"/>
                <p:cNvSpPr/>
                <p:nvPr/>
              </p:nvSpPr>
              <p:spPr>
                <a:xfrm>
                  <a:off x="900" y="8488"/>
                  <a:ext cx="240" cy="240"/>
                </a:xfrm>
                <a:prstGeom prst="rect">
                  <a:avLst/>
                </a:prstGeom>
                <a:solidFill>
                  <a:srgbClr val="FFFF99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pPr eaLnBrk="0" hangingPunct="0"/>
                  <a:endParaRPr lang="en-US" altLang="x-none" sz="1400" dirty="0">
                    <a:latin typeface="Arial" panose="020B0604020202090204" pitchFamily="34" charset="0"/>
                  </a:endParaRPr>
                </a:p>
              </p:txBody>
            </p:sp>
            <p:sp>
              <p:nvSpPr>
                <p:cNvPr id="9322" name="矩形 52"/>
                <p:cNvSpPr/>
                <p:nvPr/>
              </p:nvSpPr>
              <p:spPr>
                <a:xfrm>
                  <a:off x="900" y="8960"/>
                  <a:ext cx="240" cy="240"/>
                </a:xfrm>
                <a:prstGeom prst="rect">
                  <a:avLst/>
                </a:prstGeom>
                <a:solidFill>
                  <a:srgbClr val="A3A3E0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pPr eaLnBrk="0" hangingPunct="0"/>
                  <a:endParaRPr lang="en-US" altLang="x-none" sz="1400" dirty="0">
                    <a:latin typeface="Arial" panose="020B0604020202090204" pitchFamily="34" charset="0"/>
                  </a:endParaRPr>
                </a:p>
              </p:txBody>
            </p:sp>
            <p:sp>
              <p:nvSpPr>
                <p:cNvPr id="9323" name="矩形 53"/>
                <p:cNvSpPr/>
                <p:nvPr/>
              </p:nvSpPr>
              <p:spPr>
                <a:xfrm>
                  <a:off x="900" y="9448"/>
                  <a:ext cx="240" cy="240"/>
                </a:xfrm>
                <a:prstGeom prst="rect">
                  <a:avLst/>
                </a:prstGeom>
                <a:solidFill>
                  <a:srgbClr val="00A0E9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pPr eaLnBrk="0" hangingPunct="0"/>
                  <a:endParaRPr lang="en-US" altLang="x-none" sz="1400" dirty="0">
                    <a:latin typeface="Arial" panose="020B0604020202090204" pitchFamily="34" charset="0"/>
                  </a:endParaRPr>
                </a:p>
              </p:txBody>
            </p:sp>
            <p:sp>
              <p:nvSpPr>
                <p:cNvPr id="9324" name="文本框 58"/>
                <p:cNvSpPr txBox="1"/>
                <p:nvPr/>
              </p:nvSpPr>
              <p:spPr>
                <a:xfrm>
                  <a:off x="1175" y="8365"/>
                  <a:ext cx="1475" cy="48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lstStyle/>
                <a:p>
                  <a:pPr eaLnBrk="0" hangingPunct="0"/>
                  <a:r>
                    <a:rPr lang="en-US" altLang="zh-CN" sz="1400" dirty="0">
                      <a:latin typeface="Arial" panose="020B0604020202090204" pitchFamily="34" charset="0"/>
                    </a:rPr>
                    <a:t>0-0.1 </a:t>
                  </a:r>
                </a:p>
              </p:txBody>
            </p:sp>
            <p:sp>
              <p:nvSpPr>
                <p:cNvPr id="9325" name="文本框 60"/>
                <p:cNvSpPr txBox="1"/>
                <p:nvPr/>
              </p:nvSpPr>
              <p:spPr>
                <a:xfrm>
                  <a:off x="1175" y="8838"/>
                  <a:ext cx="1475" cy="48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lstStyle/>
                <a:p>
                  <a:pPr eaLnBrk="0" hangingPunct="0"/>
                  <a:r>
                    <a:rPr lang="en-US" altLang="zh-CN" sz="1400" dirty="0">
                      <a:latin typeface="Arial" panose="020B0604020202090204" pitchFamily="34" charset="0"/>
                    </a:rPr>
                    <a:t>0.1-0.5</a:t>
                  </a:r>
                </a:p>
              </p:txBody>
            </p:sp>
            <p:sp>
              <p:nvSpPr>
                <p:cNvPr id="9326" name="文本框 61"/>
                <p:cNvSpPr txBox="1"/>
                <p:nvPr/>
              </p:nvSpPr>
              <p:spPr>
                <a:xfrm>
                  <a:off x="1175" y="9325"/>
                  <a:ext cx="1475" cy="48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lstStyle/>
                <a:p>
                  <a:pPr eaLnBrk="0" hangingPunct="0"/>
                  <a:r>
                    <a:rPr lang="en-US" altLang="zh-CN" sz="1400" dirty="0">
                      <a:latin typeface="Arial" panose="020B0604020202090204" pitchFamily="34" charset="0"/>
                    </a:rPr>
                    <a:t>0.5-1</a:t>
                  </a:r>
                </a:p>
              </p:txBody>
            </p:sp>
            <p:sp>
              <p:nvSpPr>
                <p:cNvPr id="9327" name="文本框 63"/>
                <p:cNvSpPr txBox="1"/>
                <p:nvPr/>
              </p:nvSpPr>
              <p:spPr>
                <a:xfrm>
                  <a:off x="1175" y="9783"/>
                  <a:ext cx="1475" cy="48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lstStyle/>
                <a:p>
                  <a:pPr eaLnBrk="0" hangingPunct="0"/>
                  <a:r>
                    <a:rPr lang="en-US" altLang="zh-CN" sz="1400" dirty="0">
                      <a:latin typeface="Arial" panose="020B0604020202090204" pitchFamily="34" charset="0"/>
                    </a:rPr>
                    <a:t>1-2</a:t>
                  </a:r>
                </a:p>
              </p:txBody>
            </p:sp>
            <p:sp>
              <p:nvSpPr>
                <p:cNvPr id="9328" name="文本框 64"/>
                <p:cNvSpPr txBox="1"/>
                <p:nvPr/>
              </p:nvSpPr>
              <p:spPr>
                <a:xfrm>
                  <a:off x="1175" y="10220"/>
                  <a:ext cx="1475" cy="48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lstStyle/>
                <a:p>
                  <a:pPr eaLnBrk="0" hangingPunct="0"/>
                  <a:r>
                    <a:rPr lang="en-US" altLang="zh-CN" sz="1400" dirty="0">
                      <a:latin typeface="Arial" panose="020B0604020202090204" pitchFamily="34" charset="0"/>
                    </a:rPr>
                    <a:t>&gt; 2</a:t>
                  </a:r>
                </a:p>
              </p:txBody>
            </p:sp>
          </p:grpSp>
        </p:grpSp>
      </p:grpSp>
      <p:sp>
        <p:nvSpPr>
          <p:cNvPr id="7" name="文本框 6"/>
          <p:cNvSpPr txBox="1"/>
          <p:nvPr/>
        </p:nvSpPr>
        <p:spPr>
          <a:xfrm>
            <a:off x="1793875" y="114300"/>
            <a:ext cx="4762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Arial" panose="020B0604020202090204" pitchFamily="34" charset="0"/>
                <a:cs typeface="Arial" panose="020B060402020209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371435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80</Words>
  <Application>Microsoft Office PowerPoint</Application>
  <PresentationFormat>宽屏</PresentationFormat>
  <Paragraphs>78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MS PGothic</vt:lpstr>
      <vt:lpstr>等线</vt:lpstr>
      <vt:lpstr>微软雅黑</vt:lpstr>
      <vt:lpstr>Arial</vt:lpstr>
      <vt:lpstr>Calibri</vt:lpstr>
      <vt:lpstr>Office 主题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mark.li</dc:creator>
  <cp:lastModifiedBy>ming li</cp:lastModifiedBy>
  <cp:revision>2</cp:revision>
  <dcterms:created xsi:type="dcterms:W3CDTF">2021-06-05T03:32:28Z</dcterms:created>
  <dcterms:modified xsi:type="dcterms:W3CDTF">2021-06-05T03:36:30Z</dcterms:modified>
</cp:coreProperties>
</file>