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4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2447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89468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28686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53452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4846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0303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44154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23530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89175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70331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93592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142D4-509C-4D92-8ADC-2B37B2242A1A}" type="datetimeFigureOut">
              <a:rPr lang="ko-KR" altLang="en-US" smtClean="0"/>
              <a:t>2025-10-31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EA2250-AB9C-461D-AA8A-577454B409B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8188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575789"/>
              </p:ext>
            </p:extLst>
          </p:nvPr>
        </p:nvGraphicFramePr>
        <p:xfrm>
          <a:off x="3746316" y="1777652"/>
          <a:ext cx="4716145" cy="3883664"/>
        </p:xfrm>
        <a:graphic>
          <a:graphicData uri="http://schemas.openxmlformats.org/drawingml/2006/table">
            <a:tbl>
              <a:tblPr firstRow="1" firstCol="1" bandRow="1"/>
              <a:tblGrid>
                <a:gridCol w="222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936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Step 1. 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Determination of Pg and Zo mixing ratio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Vehicle group 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Pg alone group 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Zo alone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Pg : Zo = 1 : 3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Pg : Zo = 1 : 1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Pg : Zo = 3 : 1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DW, Intubation, n=10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300 mg/kg, Intubation, 7day/wk, n=10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300 mg/kg, Intubation, 7day/wk, n=10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300 mg/kg, Intubation, 7day/wk, n=10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300 mg/kg, Intubation, 7day/wk, n=10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300 mg/kg, Intubation, 7day/wk, n=10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Step 2. 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PZ(3:1) dosage determination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Vehicle group 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PZ 100 mg/kg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PZ 200 mg/kg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PZ 300 mg/kg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DW, Intubation, n=7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100 mg/kg, Intubation, 7day/wk, n=8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200 mg/kg, Intubation, 7day/wk, n=8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300 mg/kg, Intubation, 7day/wk, n=7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 latinLnBrk="0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Step 3. </a:t>
                      </a: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Verification of the effect of 300 mg/kg PZ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Vehicle group 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PZ 300 mg/kg group</a:t>
                      </a:r>
                      <a:endParaRPr lang="ko-KR" sz="1000" kern="10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DW, Intubation, n=7</a:t>
                      </a:r>
                      <a:endParaRPr lang="ko-KR" sz="1000" kern="10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  <a:p>
                      <a:pPr algn="just" latinLnBrk="1">
                        <a:lnSpc>
                          <a:spcPct val="160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300 mg/kg, Intubation, 7day/</a:t>
                      </a:r>
                      <a:r>
                        <a:rPr lang="en-US" sz="1000" kern="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wk</a:t>
                      </a:r>
                      <a:r>
                        <a:rPr lang="en-US" sz="10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, n=8</a:t>
                      </a:r>
                      <a:endParaRPr lang="ko-KR" sz="1000" kern="100" dirty="0">
                        <a:solidFill>
                          <a:srgbClr val="000000"/>
                        </a:solidFill>
                        <a:effectLst/>
                        <a:latin typeface="바탕" panose="02030600000101010101" pitchFamily="18" charset="-127"/>
                        <a:ea typeface="바탕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520449" y="1425941"/>
            <a:ext cx="6345004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44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1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</a:rPr>
              <a:t>Table 1.</a:t>
            </a:r>
            <a:r>
              <a:rPr kumimoji="0" lang="en-US" altLang="ko-KR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</a:rPr>
              <a:t> Experimental groups and number of animals</a:t>
            </a:r>
            <a:endParaRPr kumimoji="0" lang="en-US" altLang="ko-K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1899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250</Words>
  <Application>Microsoft Office PowerPoint</Application>
  <PresentationFormat>와이드스크린</PresentationFormat>
  <Paragraphs>30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6" baseType="lpstr">
      <vt:lpstr>맑은 고딕</vt:lpstr>
      <vt:lpstr>바탕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정수련</dc:creator>
  <cp:lastModifiedBy>수련</cp:lastModifiedBy>
  <cp:revision>5</cp:revision>
  <dcterms:created xsi:type="dcterms:W3CDTF">2024-12-01T11:49:59Z</dcterms:created>
  <dcterms:modified xsi:type="dcterms:W3CDTF">2025-10-31T07:40:17Z</dcterms:modified>
</cp:coreProperties>
</file>