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>
        <p:scale>
          <a:sx n="100" d="100"/>
          <a:sy n="100" d="100"/>
        </p:scale>
        <p:origin x="12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0" y="2520000"/>
            <a:ext cx="3419475" cy="28575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0" y="4680000"/>
            <a:ext cx="3419475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32" name="正方形/長方形 31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37" name="正方形/長方形 36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0" y="2519239"/>
            <a:ext cx="3419475" cy="28575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0" y="4680000"/>
            <a:ext cx="3419475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39" name="正方形/長方形 38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40" name="正方形/長方形 39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41" name="正方形/長方形 40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3953137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0" y="2520000"/>
            <a:ext cx="3419475" cy="2857500"/>
          </a:xfrm>
          <a:prstGeom prst="rect">
            <a:avLst/>
          </a:prstGeom>
        </p:spPr>
      </p:pic>
      <p:cxnSp>
        <p:nvCxnSpPr>
          <p:cNvPr id="64" name="直線矢印コネクタ 63"/>
          <p:cNvCxnSpPr/>
          <p:nvPr/>
        </p:nvCxnSpPr>
        <p:spPr>
          <a:xfrm>
            <a:off x="507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6065040" y="2394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75" y="4680000"/>
            <a:ext cx="3419475" cy="2857500"/>
          </a:xfrm>
          <a:prstGeom prst="rect">
            <a:avLst/>
          </a:prstGeom>
        </p:spPr>
      </p:pic>
      <p:cxnSp>
        <p:nvCxnSpPr>
          <p:cNvPr id="68" name="直線矢印コネクタ 67"/>
          <p:cNvCxnSpPr/>
          <p:nvPr/>
        </p:nvCxnSpPr>
        <p:spPr>
          <a:xfrm>
            <a:off x="457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556920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3419475" cy="2857500"/>
          </a:xfrm>
          <a:prstGeom prst="rect">
            <a:avLst/>
          </a:prstGeom>
        </p:spPr>
      </p:pic>
      <p:cxnSp>
        <p:nvCxnSpPr>
          <p:cNvPr id="62" name="直線矢印コネクタ 61"/>
          <p:cNvCxnSpPr/>
          <p:nvPr/>
        </p:nvCxnSpPr>
        <p:spPr>
          <a:xfrm>
            <a:off x="208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/>
          <p:nvPr/>
        </p:nvCxnSpPr>
        <p:spPr>
          <a:xfrm>
            <a:off x="3078000" y="2393239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3419475" cy="2857500"/>
          </a:xfrm>
          <a:prstGeom prst="rect">
            <a:avLst/>
          </a:prstGeom>
        </p:spPr>
      </p:pic>
      <p:cxnSp>
        <p:nvCxnSpPr>
          <p:cNvPr id="66" name="直線矢印コネクタ 65"/>
          <p:cNvCxnSpPr/>
          <p:nvPr/>
        </p:nvCxnSpPr>
        <p:spPr>
          <a:xfrm>
            <a:off x="183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2826540" y="4572000"/>
            <a:ext cx="0" cy="126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正方形/長方形 60"/>
          <p:cNvSpPr>
            <a:spLocks noChangeArrowheads="1"/>
          </p:cNvSpPr>
          <p:nvPr/>
        </p:nvSpPr>
        <p:spPr bwMode="auto">
          <a:xfrm>
            <a:off x="-1" y="0"/>
            <a:ext cx="2307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76000" y="4266000"/>
            <a:ext cx="1123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(1/3, 1/3, 1/3)</a:t>
            </a:r>
            <a:endParaRPr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3563999" y="4267080"/>
            <a:ext cx="1152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(0.6, 0.2, 0.2)</a:t>
            </a:r>
            <a:endParaRPr lang="ja-JP" altLang="en-US" sz="1200" dirty="0"/>
          </a:p>
        </p:txBody>
      </p:sp>
      <p:sp>
        <p:nvSpPr>
          <p:cNvPr id="23" name="正方形/長方形 22"/>
          <p:cNvSpPr/>
          <p:nvPr/>
        </p:nvSpPr>
        <p:spPr>
          <a:xfrm>
            <a:off x="3564000" y="6427080"/>
            <a:ext cx="10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(1.0, 0.0, 0.0)</a:t>
            </a:r>
            <a:endParaRPr lang="ja-JP" altLang="en-US" sz="1200" dirty="0"/>
          </a:p>
        </p:txBody>
      </p:sp>
      <p:sp>
        <p:nvSpPr>
          <p:cNvPr id="28" name="正方形/長方形 27"/>
          <p:cNvSpPr/>
          <p:nvPr/>
        </p:nvSpPr>
        <p:spPr>
          <a:xfrm>
            <a:off x="576000" y="6427080"/>
            <a:ext cx="103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(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0.5, 0.5, 0.0)</a:t>
            </a:r>
          </a:p>
        </p:txBody>
      </p:sp>
    </p:spTree>
    <p:extLst>
      <p:ext uri="{BB962C8B-B14F-4D97-AF65-F5344CB8AC3E}">
        <p14:creationId xmlns:p14="http://schemas.microsoft.com/office/powerpoint/2010/main" val="2504883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</TotalTime>
  <Words>117</Words>
  <Application>Microsoft Office PowerPoint</Application>
  <PresentationFormat>A4 210 x 297 mm</PresentationFormat>
  <Paragraphs>18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門田　幸二</cp:lastModifiedBy>
  <cp:revision>42</cp:revision>
  <dcterms:created xsi:type="dcterms:W3CDTF">2020-06-11T23:59:28Z</dcterms:created>
  <dcterms:modified xsi:type="dcterms:W3CDTF">2020-08-01T03:07:59Z</dcterms:modified>
</cp:coreProperties>
</file>