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</p:sldIdLst>
  <p:sldSz cx="6858000" cy="9906000" type="A4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6752" autoAdjust="0"/>
    <p:restoredTop sz="94660"/>
  </p:normalViewPr>
  <p:slideViewPr>
    <p:cSldViewPr snapToGrid="0">
      <p:cViewPr>
        <p:scale>
          <a:sx n="100" d="100"/>
          <a:sy n="100" d="100"/>
        </p:scale>
        <p:origin x="278" y="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678C4-1922-4591-B169-C29C26B02705}" type="datetimeFigureOut">
              <a:rPr kumimoji="1" lang="ja-JP" altLang="en-US" smtClean="0"/>
              <a:t>2020/7/27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056CF-FC82-42D0-A07F-1EA2E55CDF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98457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678C4-1922-4591-B169-C29C26B02705}" type="datetimeFigureOut">
              <a:rPr kumimoji="1" lang="ja-JP" altLang="en-US" smtClean="0"/>
              <a:t>2020/7/27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056CF-FC82-42D0-A07F-1EA2E55CDF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810723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678C4-1922-4591-B169-C29C26B02705}" type="datetimeFigureOut">
              <a:rPr kumimoji="1" lang="ja-JP" altLang="en-US" smtClean="0"/>
              <a:t>2020/7/27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056CF-FC82-42D0-A07F-1EA2E55CDF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767599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678C4-1922-4591-B169-C29C26B02705}" type="datetimeFigureOut">
              <a:rPr kumimoji="1" lang="ja-JP" altLang="en-US" smtClean="0"/>
              <a:t>2020/7/27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056CF-FC82-42D0-A07F-1EA2E55CDF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250473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678C4-1922-4591-B169-C29C26B02705}" type="datetimeFigureOut">
              <a:rPr kumimoji="1" lang="ja-JP" altLang="en-US" smtClean="0"/>
              <a:t>2020/7/27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056CF-FC82-42D0-A07F-1EA2E55CDF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66964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678C4-1922-4591-B169-C29C26B02705}" type="datetimeFigureOut">
              <a:rPr kumimoji="1" lang="ja-JP" altLang="en-US" smtClean="0"/>
              <a:t>2020/7/27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056CF-FC82-42D0-A07F-1EA2E55CDF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729019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678C4-1922-4591-B169-C29C26B02705}" type="datetimeFigureOut">
              <a:rPr kumimoji="1" lang="ja-JP" altLang="en-US" smtClean="0"/>
              <a:t>2020/7/27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056CF-FC82-42D0-A07F-1EA2E55CDF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895808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678C4-1922-4591-B169-C29C26B02705}" type="datetimeFigureOut">
              <a:rPr kumimoji="1" lang="ja-JP" altLang="en-US" smtClean="0"/>
              <a:t>2020/7/27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056CF-FC82-42D0-A07F-1EA2E55CDF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5578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678C4-1922-4591-B169-C29C26B02705}" type="datetimeFigureOut">
              <a:rPr kumimoji="1" lang="ja-JP" altLang="en-US" smtClean="0"/>
              <a:t>2020/7/27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056CF-FC82-42D0-A07F-1EA2E55CDF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977226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678C4-1922-4591-B169-C29C26B02705}" type="datetimeFigureOut">
              <a:rPr kumimoji="1" lang="ja-JP" altLang="en-US" smtClean="0"/>
              <a:t>2020/7/27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056CF-FC82-42D0-A07F-1EA2E55CDF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506012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678C4-1922-4591-B169-C29C26B02705}" type="datetimeFigureOut">
              <a:rPr kumimoji="1" lang="ja-JP" altLang="en-US" smtClean="0"/>
              <a:t>2020/7/27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056CF-FC82-42D0-A07F-1EA2E55CDF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37531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D678C4-1922-4591-B169-C29C26B02705}" type="datetimeFigureOut">
              <a:rPr kumimoji="1" lang="ja-JP" altLang="en-US" smtClean="0"/>
              <a:t>2020/7/27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8056CF-FC82-42D0-A07F-1EA2E55CDF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759292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正方形/長方形 60"/>
          <p:cNvSpPr>
            <a:spLocks noChangeArrowheads="1"/>
          </p:cNvSpPr>
          <p:nvPr/>
        </p:nvSpPr>
        <p:spPr bwMode="auto">
          <a:xfrm>
            <a:off x="2408400" y="2160000"/>
            <a:ext cx="846480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ja-JP" sz="11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ja-JP" sz="1100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ja-JP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0.7</a:t>
            </a:r>
            <a:endParaRPr lang="ja-JP" alt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正方形/長方形 60"/>
          <p:cNvSpPr>
            <a:spLocks noChangeArrowheads="1"/>
          </p:cNvSpPr>
          <p:nvPr/>
        </p:nvSpPr>
        <p:spPr bwMode="auto">
          <a:xfrm>
            <a:off x="3906000" y="2160000"/>
            <a:ext cx="846480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ja-JP" sz="11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ja-JP" sz="1100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ja-JP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0.9</a:t>
            </a:r>
            <a:endParaRPr lang="ja-JP" alt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正方形/長方形 60"/>
          <p:cNvSpPr>
            <a:spLocks noChangeArrowheads="1"/>
          </p:cNvSpPr>
          <p:nvPr/>
        </p:nvSpPr>
        <p:spPr bwMode="auto">
          <a:xfrm>
            <a:off x="5400000" y="2160000"/>
            <a:ext cx="846480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ja-JP" sz="11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ja-JP" sz="1100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ja-JP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1.0</a:t>
            </a:r>
            <a:endParaRPr lang="ja-JP" alt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正方形/長方形 60"/>
          <p:cNvSpPr>
            <a:spLocks noChangeArrowheads="1"/>
          </p:cNvSpPr>
          <p:nvPr/>
        </p:nvSpPr>
        <p:spPr bwMode="auto">
          <a:xfrm>
            <a:off x="923760" y="2160000"/>
            <a:ext cx="846480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ja-JP" sz="11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ja-JP" sz="1100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ja-JP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0.5</a:t>
            </a:r>
            <a:endParaRPr lang="ja-JP" alt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正方形/長方形 60"/>
          <p:cNvSpPr>
            <a:spLocks noChangeArrowheads="1"/>
          </p:cNvSpPr>
          <p:nvPr/>
        </p:nvSpPr>
        <p:spPr bwMode="auto">
          <a:xfrm rot="5400000">
            <a:off x="6228000" y="3402000"/>
            <a:ext cx="910083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ja-JP" sz="11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ja-JP" sz="1100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DEG</a:t>
            </a:r>
            <a:r>
              <a:rPr lang="en-US" altLang="ja-JP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0.05</a:t>
            </a:r>
            <a:endParaRPr lang="ja-JP" alt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正方形/長方形 60"/>
          <p:cNvSpPr>
            <a:spLocks noChangeArrowheads="1"/>
          </p:cNvSpPr>
          <p:nvPr/>
        </p:nvSpPr>
        <p:spPr bwMode="auto">
          <a:xfrm rot="5400000">
            <a:off x="6228000" y="5562000"/>
            <a:ext cx="910083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ja-JP" sz="11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ja-JP" sz="1100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DEG</a:t>
            </a:r>
            <a:r>
              <a:rPr lang="en-US" altLang="ja-JP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0.25</a:t>
            </a:r>
            <a:endParaRPr lang="ja-JP" alt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正方形/長方形 60"/>
          <p:cNvSpPr>
            <a:spLocks noChangeArrowheads="1"/>
          </p:cNvSpPr>
          <p:nvPr/>
        </p:nvSpPr>
        <p:spPr bwMode="auto">
          <a:xfrm>
            <a:off x="0" y="0"/>
            <a:ext cx="177024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ja-JP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(a) </a:t>
            </a:r>
            <a:r>
              <a:rPr lang="en-US" altLang="ja-JP" sz="1800" i="1" dirty="0" smtClean="0">
                <a:latin typeface="Times New Roman" panose="02020603050405020304" pitchFamily="18" charset="0"/>
                <a:ea typeface="ＭＳ 明朝" panose="02020609040205080304" pitchFamily="17" charset="-128"/>
              </a:rPr>
              <a:t>n</a:t>
            </a:r>
            <a:r>
              <a:rPr lang="en-US" altLang="ja-JP" sz="1800" i="1" baseline="-25000" dirty="0" smtClean="0">
                <a:latin typeface="Times New Roman" panose="02020603050405020304" pitchFamily="18" charset="0"/>
                <a:ea typeface="ＭＳ 明朝" panose="02020609040205080304" pitchFamily="17" charset="-128"/>
              </a:rPr>
              <a:t>1</a:t>
            </a:r>
            <a:r>
              <a:rPr lang="en-US" altLang="ja-JP" sz="1800" dirty="0" smtClean="0">
                <a:latin typeface="Times New Roman" panose="02020603050405020304" pitchFamily="18" charset="0"/>
                <a:ea typeface="ＭＳ 明朝" panose="02020609040205080304" pitchFamily="17" charset="-128"/>
              </a:rPr>
              <a:t> </a:t>
            </a:r>
            <a:r>
              <a:rPr lang="en-US" altLang="ja-JP" sz="1800" dirty="0">
                <a:latin typeface="Times New Roman" panose="02020603050405020304" pitchFamily="18" charset="0"/>
                <a:ea typeface="ＭＳ 明朝" panose="02020609040205080304" pitchFamily="17" charset="-128"/>
              </a:rPr>
              <a:t>=</a:t>
            </a:r>
            <a:r>
              <a:rPr lang="en-US" altLang="ja-JP" sz="1800" i="1" dirty="0">
                <a:latin typeface="Times New Roman" panose="02020603050405020304" pitchFamily="18" charset="0"/>
                <a:ea typeface="ＭＳ 明朝" panose="02020609040205080304" pitchFamily="17" charset="-128"/>
              </a:rPr>
              <a:t> n</a:t>
            </a:r>
            <a:r>
              <a:rPr lang="en-US" altLang="ja-JP" sz="1800" i="1" baseline="-25000" dirty="0">
                <a:latin typeface="Times New Roman" panose="02020603050405020304" pitchFamily="18" charset="0"/>
                <a:ea typeface="ＭＳ 明朝" panose="02020609040205080304" pitchFamily="17" charset="-128"/>
              </a:rPr>
              <a:t>2</a:t>
            </a:r>
            <a:r>
              <a:rPr lang="en-US" altLang="ja-JP" sz="1800" dirty="0">
                <a:latin typeface="Times New Roman" panose="02020603050405020304" pitchFamily="18" charset="0"/>
                <a:ea typeface="ＭＳ 明朝" panose="02020609040205080304" pitchFamily="17" charset="-128"/>
              </a:rPr>
              <a:t> = </a:t>
            </a:r>
            <a:r>
              <a:rPr lang="en-US" altLang="ja-JP" sz="1800" dirty="0" smtClean="0">
                <a:latin typeface="Times New Roman" panose="02020603050405020304" pitchFamily="18" charset="0"/>
                <a:ea typeface="ＭＳ 明朝" panose="02020609040205080304" pitchFamily="17" charset="-128"/>
              </a:rPr>
              <a:t>6</a:t>
            </a:r>
            <a:endParaRPr lang="ja-JP" alt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6000" y="2520000"/>
            <a:ext cx="1924050" cy="2857500"/>
          </a:xfrm>
          <a:prstGeom prst="rect">
            <a:avLst/>
          </a:prstGeom>
        </p:spPr>
      </p:pic>
      <p:pic>
        <p:nvPicPr>
          <p:cNvPr id="3" name="図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2000" y="2520000"/>
            <a:ext cx="1924050" cy="2857500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8000" y="2520000"/>
            <a:ext cx="1924050" cy="2857500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00" y="2520000"/>
            <a:ext cx="1924050" cy="2857500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6000" y="4680000"/>
            <a:ext cx="1924050" cy="2857500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2000" y="4680000"/>
            <a:ext cx="1924050" cy="2857500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8000" y="4680000"/>
            <a:ext cx="1924050" cy="2857500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00" y="4680000"/>
            <a:ext cx="1924050" cy="2857500"/>
          </a:xfrm>
          <a:prstGeom prst="rect">
            <a:avLst/>
          </a:prstGeom>
        </p:spPr>
      </p:pic>
      <p:sp>
        <p:nvSpPr>
          <p:cNvPr id="51" name="テキスト ボックス 50"/>
          <p:cNvSpPr txBox="1"/>
          <p:nvPr/>
        </p:nvSpPr>
        <p:spPr>
          <a:xfrm rot="10800000">
            <a:off x="-108000" y="4284000"/>
            <a:ext cx="461665" cy="6858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kumimoji="1" lang="en-US" altLang="ja-JP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AUC</a:t>
            </a: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9" name="直線矢印コネクタ 18"/>
          <p:cNvCxnSpPr/>
          <p:nvPr/>
        </p:nvCxnSpPr>
        <p:spPr>
          <a:xfrm>
            <a:off x="5938919" y="2410404"/>
            <a:ext cx="0" cy="108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矢印コネクタ 19"/>
          <p:cNvCxnSpPr/>
          <p:nvPr/>
        </p:nvCxnSpPr>
        <p:spPr>
          <a:xfrm>
            <a:off x="5263200" y="2410404"/>
            <a:ext cx="0" cy="108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矢印コネクタ 20"/>
          <p:cNvCxnSpPr/>
          <p:nvPr/>
        </p:nvCxnSpPr>
        <p:spPr>
          <a:xfrm>
            <a:off x="5940000" y="4572000"/>
            <a:ext cx="0" cy="108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線矢印コネクタ 21"/>
          <p:cNvCxnSpPr/>
          <p:nvPr/>
        </p:nvCxnSpPr>
        <p:spPr>
          <a:xfrm>
            <a:off x="5263200" y="4572000"/>
            <a:ext cx="0" cy="108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線矢印コネクタ 23"/>
          <p:cNvCxnSpPr/>
          <p:nvPr/>
        </p:nvCxnSpPr>
        <p:spPr>
          <a:xfrm>
            <a:off x="4671719" y="2412000"/>
            <a:ext cx="0" cy="108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矢印コネクタ 24"/>
          <p:cNvCxnSpPr/>
          <p:nvPr/>
        </p:nvCxnSpPr>
        <p:spPr>
          <a:xfrm>
            <a:off x="4003200" y="2412000"/>
            <a:ext cx="0" cy="108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線矢印コネクタ 26"/>
          <p:cNvCxnSpPr/>
          <p:nvPr/>
        </p:nvCxnSpPr>
        <p:spPr>
          <a:xfrm>
            <a:off x="4672800" y="4572000"/>
            <a:ext cx="0" cy="108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線矢印コネクタ 27"/>
          <p:cNvCxnSpPr/>
          <p:nvPr/>
        </p:nvCxnSpPr>
        <p:spPr>
          <a:xfrm>
            <a:off x="4003200" y="4572000"/>
            <a:ext cx="0" cy="108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線矢印コネクタ 29"/>
          <p:cNvCxnSpPr/>
          <p:nvPr/>
        </p:nvCxnSpPr>
        <p:spPr>
          <a:xfrm>
            <a:off x="3170579" y="2412000"/>
            <a:ext cx="0" cy="108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線矢印コネクタ 30"/>
          <p:cNvCxnSpPr/>
          <p:nvPr/>
        </p:nvCxnSpPr>
        <p:spPr>
          <a:xfrm>
            <a:off x="2502060" y="2412000"/>
            <a:ext cx="0" cy="108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線矢印コネクタ 31"/>
          <p:cNvCxnSpPr/>
          <p:nvPr/>
        </p:nvCxnSpPr>
        <p:spPr>
          <a:xfrm>
            <a:off x="3171660" y="4572000"/>
            <a:ext cx="0" cy="108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線矢印コネクタ 32"/>
          <p:cNvCxnSpPr/>
          <p:nvPr/>
        </p:nvCxnSpPr>
        <p:spPr>
          <a:xfrm>
            <a:off x="2502060" y="4572000"/>
            <a:ext cx="0" cy="108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線矢印コネクタ 34"/>
          <p:cNvCxnSpPr/>
          <p:nvPr/>
        </p:nvCxnSpPr>
        <p:spPr>
          <a:xfrm>
            <a:off x="1677059" y="2412000"/>
            <a:ext cx="0" cy="108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線矢印コネクタ 37"/>
          <p:cNvCxnSpPr/>
          <p:nvPr/>
        </p:nvCxnSpPr>
        <p:spPr>
          <a:xfrm>
            <a:off x="1008540" y="2412000"/>
            <a:ext cx="0" cy="108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線矢印コネクタ 38"/>
          <p:cNvCxnSpPr/>
          <p:nvPr/>
        </p:nvCxnSpPr>
        <p:spPr>
          <a:xfrm>
            <a:off x="1678140" y="4572000"/>
            <a:ext cx="0" cy="108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線矢印コネクタ 39"/>
          <p:cNvCxnSpPr/>
          <p:nvPr/>
        </p:nvCxnSpPr>
        <p:spPr>
          <a:xfrm>
            <a:off x="1008540" y="4572000"/>
            <a:ext cx="0" cy="108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75383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正方形/長方形 60"/>
          <p:cNvSpPr>
            <a:spLocks noChangeArrowheads="1"/>
          </p:cNvSpPr>
          <p:nvPr/>
        </p:nvSpPr>
        <p:spPr bwMode="auto">
          <a:xfrm rot="5400000">
            <a:off x="6228000" y="3402000"/>
            <a:ext cx="910083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ja-JP" sz="11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ja-JP" sz="1100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DEG</a:t>
            </a:r>
            <a:r>
              <a:rPr lang="en-US" altLang="ja-JP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0.05</a:t>
            </a:r>
            <a:endParaRPr lang="ja-JP" alt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正方形/長方形 60"/>
          <p:cNvSpPr>
            <a:spLocks noChangeArrowheads="1"/>
          </p:cNvSpPr>
          <p:nvPr/>
        </p:nvSpPr>
        <p:spPr bwMode="auto">
          <a:xfrm rot="5400000">
            <a:off x="6228000" y="5562000"/>
            <a:ext cx="910083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ja-JP" sz="11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ja-JP" sz="1100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DEG</a:t>
            </a:r>
            <a:r>
              <a:rPr lang="en-US" altLang="ja-JP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0.25</a:t>
            </a:r>
            <a:endParaRPr lang="ja-JP" alt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正方形/長方形 60"/>
          <p:cNvSpPr>
            <a:spLocks noChangeArrowheads="1"/>
          </p:cNvSpPr>
          <p:nvPr/>
        </p:nvSpPr>
        <p:spPr bwMode="auto">
          <a:xfrm>
            <a:off x="0" y="0"/>
            <a:ext cx="177024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ja-JP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(b) </a:t>
            </a:r>
            <a:r>
              <a:rPr lang="en-US" altLang="ja-JP" sz="1800" i="1" dirty="0" smtClean="0">
                <a:latin typeface="Times New Roman" panose="02020603050405020304" pitchFamily="18" charset="0"/>
                <a:ea typeface="ＭＳ 明朝" panose="02020609040205080304" pitchFamily="17" charset="-128"/>
              </a:rPr>
              <a:t>n</a:t>
            </a:r>
            <a:r>
              <a:rPr lang="en-US" altLang="ja-JP" sz="1800" i="1" baseline="-25000" dirty="0" smtClean="0">
                <a:latin typeface="Times New Roman" panose="02020603050405020304" pitchFamily="18" charset="0"/>
                <a:ea typeface="ＭＳ 明朝" panose="02020609040205080304" pitchFamily="17" charset="-128"/>
              </a:rPr>
              <a:t>1</a:t>
            </a:r>
            <a:r>
              <a:rPr lang="en-US" altLang="ja-JP" sz="1800" dirty="0" smtClean="0">
                <a:latin typeface="Times New Roman" panose="02020603050405020304" pitchFamily="18" charset="0"/>
                <a:ea typeface="ＭＳ 明朝" panose="02020609040205080304" pitchFamily="17" charset="-128"/>
              </a:rPr>
              <a:t> </a:t>
            </a:r>
            <a:r>
              <a:rPr lang="en-US" altLang="ja-JP" sz="1800" dirty="0">
                <a:latin typeface="Times New Roman" panose="02020603050405020304" pitchFamily="18" charset="0"/>
                <a:ea typeface="ＭＳ 明朝" panose="02020609040205080304" pitchFamily="17" charset="-128"/>
              </a:rPr>
              <a:t>=</a:t>
            </a:r>
            <a:r>
              <a:rPr lang="en-US" altLang="ja-JP" sz="1800" i="1" dirty="0">
                <a:latin typeface="Times New Roman" panose="02020603050405020304" pitchFamily="18" charset="0"/>
                <a:ea typeface="ＭＳ 明朝" panose="02020609040205080304" pitchFamily="17" charset="-128"/>
              </a:rPr>
              <a:t> n</a:t>
            </a:r>
            <a:r>
              <a:rPr lang="en-US" altLang="ja-JP" sz="1800" i="1" baseline="-25000" dirty="0">
                <a:latin typeface="Times New Roman" panose="02020603050405020304" pitchFamily="18" charset="0"/>
                <a:ea typeface="ＭＳ 明朝" panose="02020609040205080304" pitchFamily="17" charset="-128"/>
              </a:rPr>
              <a:t>2</a:t>
            </a:r>
            <a:r>
              <a:rPr lang="en-US" altLang="ja-JP" sz="1800" dirty="0">
                <a:latin typeface="Times New Roman" panose="02020603050405020304" pitchFamily="18" charset="0"/>
                <a:ea typeface="ＭＳ 明朝" panose="02020609040205080304" pitchFamily="17" charset="-128"/>
              </a:rPr>
              <a:t> = 9</a:t>
            </a:r>
            <a:endParaRPr lang="ja-JP" alt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6000" y="2520000"/>
            <a:ext cx="1924050" cy="2857500"/>
          </a:xfrm>
          <a:prstGeom prst="rect">
            <a:avLst/>
          </a:prstGeom>
        </p:spPr>
      </p:pic>
      <p:pic>
        <p:nvPicPr>
          <p:cNvPr id="15" name="図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2000" y="2520000"/>
            <a:ext cx="1924050" cy="2857500"/>
          </a:xfrm>
          <a:prstGeom prst="rect">
            <a:avLst/>
          </a:prstGeom>
        </p:spPr>
      </p:pic>
      <p:pic>
        <p:nvPicPr>
          <p:cNvPr id="16" name="図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8000" y="2520000"/>
            <a:ext cx="1924050" cy="2857500"/>
          </a:xfrm>
          <a:prstGeom prst="rect">
            <a:avLst/>
          </a:prstGeom>
        </p:spPr>
      </p:pic>
      <p:pic>
        <p:nvPicPr>
          <p:cNvPr id="17" name="図 1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00" y="2520000"/>
            <a:ext cx="1924050" cy="2857500"/>
          </a:xfrm>
          <a:prstGeom prst="rect">
            <a:avLst/>
          </a:prstGeom>
        </p:spPr>
      </p:pic>
      <p:pic>
        <p:nvPicPr>
          <p:cNvPr id="18" name="図 1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5584" y="4680000"/>
            <a:ext cx="1924050" cy="2857500"/>
          </a:xfrm>
          <a:prstGeom prst="rect">
            <a:avLst/>
          </a:prstGeom>
        </p:spPr>
      </p:pic>
      <p:pic>
        <p:nvPicPr>
          <p:cNvPr id="19" name="図 1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2000" y="4680000"/>
            <a:ext cx="1924050" cy="2857500"/>
          </a:xfrm>
          <a:prstGeom prst="rect">
            <a:avLst/>
          </a:prstGeom>
        </p:spPr>
      </p:pic>
      <p:pic>
        <p:nvPicPr>
          <p:cNvPr id="20" name="図 1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8000" y="4680000"/>
            <a:ext cx="1924050" cy="2857500"/>
          </a:xfrm>
          <a:prstGeom prst="rect">
            <a:avLst/>
          </a:prstGeom>
        </p:spPr>
      </p:pic>
      <p:pic>
        <p:nvPicPr>
          <p:cNvPr id="21" name="図 2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00" y="4680000"/>
            <a:ext cx="1924050" cy="2857500"/>
          </a:xfrm>
          <a:prstGeom prst="rect">
            <a:avLst/>
          </a:prstGeom>
        </p:spPr>
      </p:pic>
      <p:sp>
        <p:nvSpPr>
          <p:cNvPr id="51" name="テキスト ボックス 50"/>
          <p:cNvSpPr txBox="1"/>
          <p:nvPr/>
        </p:nvSpPr>
        <p:spPr>
          <a:xfrm rot="10800000">
            <a:off x="-108000" y="4284000"/>
            <a:ext cx="461665" cy="6858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kumimoji="1" lang="en-US" altLang="ja-JP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AUC</a:t>
            </a: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正方形/長方形 60"/>
          <p:cNvSpPr>
            <a:spLocks noChangeArrowheads="1"/>
          </p:cNvSpPr>
          <p:nvPr/>
        </p:nvSpPr>
        <p:spPr bwMode="auto">
          <a:xfrm>
            <a:off x="2408400" y="2160000"/>
            <a:ext cx="846480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ja-JP" sz="11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ja-JP" sz="1100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ja-JP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0.7</a:t>
            </a:r>
            <a:endParaRPr lang="ja-JP" alt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正方形/長方形 60"/>
          <p:cNvSpPr>
            <a:spLocks noChangeArrowheads="1"/>
          </p:cNvSpPr>
          <p:nvPr/>
        </p:nvSpPr>
        <p:spPr bwMode="auto">
          <a:xfrm>
            <a:off x="3906000" y="2160000"/>
            <a:ext cx="846480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ja-JP" sz="11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ja-JP" sz="1100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ja-JP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0.9</a:t>
            </a:r>
            <a:endParaRPr lang="ja-JP" alt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正方形/長方形 60"/>
          <p:cNvSpPr>
            <a:spLocks noChangeArrowheads="1"/>
          </p:cNvSpPr>
          <p:nvPr/>
        </p:nvSpPr>
        <p:spPr bwMode="auto">
          <a:xfrm>
            <a:off x="5400000" y="2160000"/>
            <a:ext cx="846480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ja-JP" sz="11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ja-JP" sz="1100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ja-JP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1.0</a:t>
            </a:r>
            <a:endParaRPr lang="ja-JP" alt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正方形/長方形 60"/>
          <p:cNvSpPr>
            <a:spLocks noChangeArrowheads="1"/>
          </p:cNvSpPr>
          <p:nvPr/>
        </p:nvSpPr>
        <p:spPr bwMode="auto">
          <a:xfrm>
            <a:off x="923760" y="2160000"/>
            <a:ext cx="846480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ja-JP" sz="11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ja-JP" sz="1100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ja-JP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0.5</a:t>
            </a:r>
            <a:endParaRPr lang="ja-JP" alt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7" name="直線矢印コネクタ 26"/>
          <p:cNvCxnSpPr/>
          <p:nvPr/>
        </p:nvCxnSpPr>
        <p:spPr>
          <a:xfrm>
            <a:off x="5938919" y="2410404"/>
            <a:ext cx="0" cy="108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線矢印コネクタ 27"/>
          <p:cNvCxnSpPr/>
          <p:nvPr/>
        </p:nvCxnSpPr>
        <p:spPr>
          <a:xfrm>
            <a:off x="5263200" y="2410404"/>
            <a:ext cx="0" cy="108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矢印コネクタ 28"/>
          <p:cNvCxnSpPr/>
          <p:nvPr/>
        </p:nvCxnSpPr>
        <p:spPr>
          <a:xfrm>
            <a:off x="5940000" y="4572000"/>
            <a:ext cx="0" cy="108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線矢印コネクタ 29"/>
          <p:cNvCxnSpPr/>
          <p:nvPr/>
        </p:nvCxnSpPr>
        <p:spPr>
          <a:xfrm>
            <a:off x="5263200" y="4572000"/>
            <a:ext cx="0" cy="108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線矢印コネクタ 30"/>
          <p:cNvCxnSpPr/>
          <p:nvPr/>
        </p:nvCxnSpPr>
        <p:spPr>
          <a:xfrm>
            <a:off x="4671719" y="2412000"/>
            <a:ext cx="0" cy="108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線矢印コネクタ 31"/>
          <p:cNvCxnSpPr/>
          <p:nvPr/>
        </p:nvCxnSpPr>
        <p:spPr>
          <a:xfrm>
            <a:off x="4003200" y="2412000"/>
            <a:ext cx="0" cy="108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線矢印コネクタ 32"/>
          <p:cNvCxnSpPr/>
          <p:nvPr/>
        </p:nvCxnSpPr>
        <p:spPr>
          <a:xfrm>
            <a:off x="4672800" y="4572000"/>
            <a:ext cx="0" cy="108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線矢印コネクタ 33"/>
          <p:cNvCxnSpPr/>
          <p:nvPr/>
        </p:nvCxnSpPr>
        <p:spPr>
          <a:xfrm>
            <a:off x="4003200" y="4572000"/>
            <a:ext cx="0" cy="108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線矢印コネクタ 34"/>
          <p:cNvCxnSpPr/>
          <p:nvPr/>
        </p:nvCxnSpPr>
        <p:spPr>
          <a:xfrm>
            <a:off x="3170579" y="2412000"/>
            <a:ext cx="0" cy="108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線矢印コネクタ 37"/>
          <p:cNvCxnSpPr/>
          <p:nvPr/>
        </p:nvCxnSpPr>
        <p:spPr>
          <a:xfrm>
            <a:off x="2502060" y="2412000"/>
            <a:ext cx="0" cy="108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線矢印コネクタ 38"/>
          <p:cNvCxnSpPr/>
          <p:nvPr/>
        </p:nvCxnSpPr>
        <p:spPr>
          <a:xfrm>
            <a:off x="3171660" y="4572000"/>
            <a:ext cx="0" cy="108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線矢印コネクタ 39"/>
          <p:cNvCxnSpPr/>
          <p:nvPr/>
        </p:nvCxnSpPr>
        <p:spPr>
          <a:xfrm>
            <a:off x="2502060" y="4572000"/>
            <a:ext cx="0" cy="108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線矢印コネクタ 40"/>
          <p:cNvCxnSpPr/>
          <p:nvPr/>
        </p:nvCxnSpPr>
        <p:spPr>
          <a:xfrm>
            <a:off x="1677059" y="2412000"/>
            <a:ext cx="0" cy="108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線矢印コネクタ 41"/>
          <p:cNvCxnSpPr/>
          <p:nvPr/>
        </p:nvCxnSpPr>
        <p:spPr>
          <a:xfrm>
            <a:off x="1008540" y="2412000"/>
            <a:ext cx="0" cy="108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線矢印コネクタ 42"/>
          <p:cNvCxnSpPr/>
          <p:nvPr/>
        </p:nvCxnSpPr>
        <p:spPr>
          <a:xfrm>
            <a:off x="1678140" y="4572000"/>
            <a:ext cx="0" cy="108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線矢印コネクタ 43"/>
          <p:cNvCxnSpPr/>
          <p:nvPr/>
        </p:nvCxnSpPr>
        <p:spPr>
          <a:xfrm>
            <a:off x="1008540" y="4572000"/>
            <a:ext cx="0" cy="108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73356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正方形/長方形 60"/>
          <p:cNvSpPr>
            <a:spLocks noChangeArrowheads="1"/>
          </p:cNvSpPr>
          <p:nvPr/>
        </p:nvSpPr>
        <p:spPr bwMode="auto">
          <a:xfrm rot="5400000">
            <a:off x="6228000" y="3402000"/>
            <a:ext cx="910083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ja-JP" sz="11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ja-JP" sz="1100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DEG</a:t>
            </a:r>
            <a:r>
              <a:rPr lang="en-US" altLang="ja-JP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0.05</a:t>
            </a:r>
            <a:endParaRPr lang="ja-JP" alt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正方形/長方形 60"/>
          <p:cNvSpPr>
            <a:spLocks noChangeArrowheads="1"/>
          </p:cNvSpPr>
          <p:nvPr/>
        </p:nvSpPr>
        <p:spPr bwMode="auto">
          <a:xfrm rot="5400000">
            <a:off x="6228000" y="5562000"/>
            <a:ext cx="910083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ja-JP" sz="11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ja-JP" sz="1100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DEG</a:t>
            </a:r>
            <a:r>
              <a:rPr lang="en-US" altLang="ja-JP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0.25</a:t>
            </a:r>
            <a:endParaRPr lang="ja-JP" alt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正方形/長方形 60"/>
          <p:cNvSpPr>
            <a:spLocks noChangeArrowheads="1"/>
          </p:cNvSpPr>
          <p:nvPr/>
        </p:nvSpPr>
        <p:spPr bwMode="auto">
          <a:xfrm>
            <a:off x="0" y="0"/>
            <a:ext cx="177024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ja-JP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(c) </a:t>
            </a:r>
            <a:r>
              <a:rPr lang="en-US" altLang="ja-JP" sz="1800" i="1" dirty="0" smtClean="0">
                <a:latin typeface="Times New Roman" panose="02020603050405020304" pitchFamily="18" charset="0"/>
                <a:ea typeface="ＭＳ 明朝" panose="02020609040205080304" pitchFamily="17" charset="-128"/>
              </a:rPr>
              <a:t>n</a:t>
            </a:r>
            <a:r>
              <a:rPr lang="en-US" altLang="ja-JP" sz="1800" i="1" baseline="-25000" dirty="0" smtClean="0">
                <a:latin typeface="Times New Roman" panose="02020603050405020304" pitchFamily="18" charset="0"/>
                <a:ea typeface="ＭＳ 明朝" panose="02020609040205080304" pitchFamily="17" charset="-128"/>
              </a:rPr>
              <a:t>1</a:t>
            </a:r>
            <a:r>
              <a:rPr lang="en-US" altLang="ja-JP" sz="1800" dirty="0" smtClean="0">
                <a:latin typeface="Times New Roman" panose="02020603050405020304" pitchFamily="18" charset="0"/>
                <a:ea typeface="ＭＳ 明朝" panose="02020609040205080304" pitchFamily="17" charset="-128"/>
              </a:rPr>
              <a:t> </a:t>
            </a:r>
            <a:r>
              <a:rPr lang="en-US" altLang="ja-JP" sz="1800" dirty="0">
                <a:latin typeface="Times New Roman" panose="02020603050405020304" pitchFamily="18" charset="0"/>
                <a:ea typeface="ＭＳ 明朝" panose="02020609040205080304" pitchFamily="17" charset="-128"/>
              </a:rPr>
              <a:t>=</a:t>
            </a:r>
            <a:r>
              <a:rPr lang="en-US" altLang="ja-JP" sz="1800" i="1" dirty="0">
                <a:latin typeface="Times New Roman" panose="02020603050405020304" pitchFamily="18" charset="0"/>
                <a:ea typeface="ＭＳ 明朝" panose="02020609040205080304" pitchFamily="17" charset="-128"/>
              </a:rPr>
              <a:t> n</a:t>
            </a:r>
            <a:r>
              <a:rPr lang="en-US" altLang="ja-JP" sz="1800" i="1" baseline="-25000" dirty="0">
                <a:latin typeface="Times New Roman" panose="02020603050405020304" pitchFamily="18" charset="0"/>
                <a:ea typeface="ＭＳ 明朝" panose="02020609040205080304" pitchFamily="17" charset="-128"/>
              </a:rPr>
              <a:t>2</a:t>
            </a:r>
            <a:r>
              <a:rPr lang="en-US" altLang="ja-JP" sz="1800" dirty="0">
                <a:latin typeface="Times New Roman" panose="02020603050405020304" pitchFamily="18" charset="0"/>
                <a:ea typeface="ＭＳ 明朝" panose="02020609040205080304" pitchFamily="17" charset="-128"/>
              </a:rPr>
              <a:t> = </a:t>
            </a:r>
            <a:r>
              <a:rPr lang="en-US" altLang="ja-JP" sz="1800" dirty="0" smtClean="0">
                <a:latin typeface="Times New Roman" panose="02020603050405020304" pitchFamily="18" charset="0"/>
                <a:ea typeface="ＭＳ 明朝" panose="02020609040205080304" pitchFamily="17" charset="-128"/>
              </a:rPr>
              <a:t>12</a:t>
            </a:r>
            <a:endParaRPr lang="ja-JP" alt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6000" y="2520000"/>
            <a:ext cx="1924050" cy="2857500"/>
          </a:xfrm>
          <a:prstGeom prst="rect">
            <a:avLst/>
          </a:prstGeom>
        </p:spPr>
      </p:pic>
      <p:pic>
        <p:nvPicPr>
          <p:cNvPr id="15" name="図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2000" y="2520000"/>
            <a:ext cx="1924050" cy="2857500"/>
          </a:xfrm>
          <a:prstGeom prst="rect">
            <a:avLst/>
          </a:prstGeom>
        </p:spPr>
      </p:pic>
      <p:pic>
        <p:nvPicPr>
          <p:cNvPr id="16" name="図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8000" y="2520000"/>
            <a:ext cx="1924050" cy="2857500"/>
          </a:xfrm>
          <a:prstGeom prst="rect">
            <a:avLst/>
          </a:prstGeom>
        </p:spPr>
      </p:pic>
      <p:pic>
        <p:nvPicPr>
          <p:cNvPr id="17" name="図 1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00" y="2520000"/>
            <a:ext cx="1924050" cy="2857500"/>
          </a:xfrm>
          <a:prstGeom prst="rect">
            <a:avLst/>
          </a:prstGeom>
        </p:spPr>
      </p:pic>
      <p:pic>
        <p:nvPicPr>
          <p:cNvPr id="18" name="図 1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6000" y="4680000"/>
            <a:ext cx="1924050" cy="2857500"/>
          </a:xfrm>
          <a:prstGeom prst="rect">
            <a:avLst/>
          </a:prstGeom>
        </p:spPr>
      </p:pic>
      <p:pic>
        <p:nvPicPr>
          <p:cNvPr id="19" name="図 1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2000" y="4680000"/>
            <a:ext cx="1924050" cy="2857500"/>
          </a:xfrm>
          <a:prstGeom prst="rect">
            <a:avLst/>
          </a:prstGeom>
        </p:spPr>
      </p:pic>
      <p:pic>
        <p:nvPicPr>
          <p:cNvPr id="20" name="図 1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8000" y="4680000"/>
            <a:ext cx="1924050" cy="2857500"/>
          </a:xfrm>
          <a:prstGeom prst="rect">
            <a:avLst/>
          </a:prstGeom>
        </p:spPr>
      </p:pic>
      <p:pic>
        <p:nvPicPr>
          <p:cNvPr id="21" name="図 2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00" y="4680000"/>
            <a:ext cx="1924050" cy="2857500"/>
          </a:xfrm>
          <a:prstGeom prst="rect">
            <a:avLst/>
          </a:prstGeom>
        </p:spPr>
      </p:pic>
      <p:sp>
        <p:nvSpPr>
          <p:cNvPr id="51" name="テキスト ボックス 50"/>
          <p:cNvSpPr txBox="1"/>
          <p:nvPr/>
        </p:nvSpPr>
        <p:spPr>
          <a:xfrm rot="10800000">
            <a:off x="-108000" y="4284000"/>
            <a:ext cx="461665" cy="6858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kumimoji="1" lang="en-US" altLang="ja-JP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AUC</a:t>
            </a: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正方形/長方形 60"/>
          <p:cNvSpPr>
            <a:spLocks noChangeArrowheads="1"/>
          </p:cNvSpPr>
          <p:nvPr/>
        </p:nvSpPr>
        <p:spPr bwMode="auto">
          <a:xfrm>
            <a:off x="2408400" y="2160000"/>
            <a:ext cx="846480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ja-JP" sz="11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ja-JP" sz="1100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ja-JP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0.7</a:t>
            </a:r>
            <a:endParaRPr lang="ja-JP" alt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正方形/長方形 60"/>
          <p:cNvSpPr>
            <a:spLocks noChangeArrowheads="1"/>
          </p:cNvSpPr>
          <p:nvPr/>
        </p:nvSpPr>
        <p:spPr bwMode="auto">
          <a:xfrm>
            <a:off x="3906000" y="2160000"/>
            <a:ext cx="846480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ja-JP" sz="11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ja-JP" sz="1100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ja-JP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0.9</a:t>
            </a:r>
            <a:endParaRPr lang="ja-JP" alt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正方形/長方形 60"/>
          <p:cNvSpPr>
            <a:spLocks noChangeArrowheads="1"/>
          </p:cNvSpPr>
          <p:nvPr/>
        </p:nvSpPr>
        <p:spPr bwMode="auto">
          <a:xfrm>
            <a:off x="5400000" y="2160000"/>
            <a:ext cx="846480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ja-JP" sz="11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ja-JP" sz="1100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ja-JP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1.0</a:t>
            </a:r>
            <a:endParaRPr lang="ja-JP" alt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正方形/長方形 60"/>
          <p:cNvSpPr>
            <a:spLocks noChangeArrowheads="1"/>
          </p:cNvSpPr>
          <p:nvPr/>
        </p:nvSpPr>
        <p:spPr bwMode="auto">
          <a:xfrm>
            <a:off x="923760" y="2160000"/>
            <a:ext cx="846480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ja-JP" sz="11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ja-JP" sz="1100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ja-JP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0.5</a:t>
            </a:r>
            <a:endParaRPr lang="ja-JP" alt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7" name="直線矢印コネクタ 26"/>
          <p:cNvCxnSpPr/>
          <p:nvPr/>
        </p:nvCxnSpPr>
        <p:spPr>
          <a:xfrm>
            <a:off x="5938919" y="2410404"/>
            <a:ext cx="0" cy="108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線矢印コネクタ 27"/>
          <p:cNvCxnSpPr/>
          <p:nvPr/>
        </p:nvCxnSpPr>
        <p:spPr>
          <a:xfrm>
            <a:off x="5263200" y="2410404"/>
            <a:ext cx="0" cy="108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矢印コネクタ 28"/>
          <p:cNvCxnSpPr/>
          <p:nvPr/>
        </p:nvCxnSpPr>
        <p:spPr>
          <a:xfrm>
            <a:off x="5940000" y="4572000"/>
            <a:ext cx="0" cy="108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線矢印コネクタ 29"/>
          <p:cNvCxnSpPr/>
          <p:nvPr/>
        </p:nvCxnSpPr>
        <p:spPr>
          <a:xfrm>
            <a:off x="5263200" y="4572000"/>
            <a:ext cx="0" cy="108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線矢印コネクタ 30"/>
          <p:cNvCxnSpPr/>
          <p:nvPr/>
        </p:nvCxnSpPr>
        <p:spPr>
          <a:xfrm>
            <a:off x="4671719" y="2412000"/>
            <a:ext cx="0" cy="108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線矢印コネクタ 31"/>
          <p:cNvCxnSpPr/>
          <p:nvPr/>
        </p:nvCxnSpPr>
        <p:spPr>
          <a:xfrm>
            <a:off x="4003200" y="2412000"/>
            <a:ext cx="0" cy="108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線矢印コネクタ 32"/>
          <p:cNvCxnSpPr/>
          <p:nvPr/>
        </p:nvCxnSpPr>
        <p:spPr>
          <a:xfrm>
            <a:off x="4672800" y="4572000"/>
            <a:ext cx="0" cy="108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線矢印コネクタ 33"/>
          <p:cNvCxnSpPr/>
          <p:nvPr/>
        </p:nvCxnSpPr>
        <p:spPr>
          <a:xfrm>
            <a:off x="4003200" y="4572000"/>
            <a:ext cx="0" cy="108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線矢印コネクタ 34"/>
          <p:cNvCxnSpPr/>
          <p:nvPr/>
        </p:nvCxnSpPr>
        <p:spPr>
          <a:xfrm>
            <a:off x="3170579" y="2412000"/>
            <a:ext cx="0" cy="108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線矢印コネクタ 37"/>
          <p:cNvCxnSpPr/>
          <p:nvPr/>
        </p:nvCxnSpPr>
        <p:spPr>
          <a:xfrm>
            <a:off x="2502060" y="2412000"/>
            <a:ext cx="0" cy="108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線矢印コネクタ 38"/>
          <p:cNvCxnSpPr/>
          <p:nvPr/>
        </p:nvCxnSpPr>
        <p:spPr>
          <a:xfrm>
            <a:off x="3171660" y="4572000"/>
            <a:ext cx="0" cy="108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線矢印コネクタ 39"/>
          <p:cNvCxnSpPr/>
          <p:nvPr/>
        </p:nvCxnSpPr>
        <p:spPr>
          <a:xfrm>
            <a:off x="2502060" y="4572000"/>
            <a:ext cx="0" cy="108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線矢印コネクタ 40"/>
          <p:cNvCxnSpPr/>
          <p:nvPr/>
        </p:nvCxnSpPr>
        <p:spPr>
          <a:xfrm>
            <a:off x="1677059" y="2412000"/>
            <a:ext cx="0" cy="108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線矢印コネクタ 41"/>
          <p:cNvCxnSpPr/>
          <p:nvPr/>
        </p:nvCxnSpPr>
        <p:spPr>
          <a:xfrm>
            <a:off x="1008540" y="2412000"/>
            <a:ext cx="0" cy="108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線矢印コネクタ 42"/>
          <p:cNvCxnSpPr/>
          <p:nvPr/>
        </p:nvCxnSpPr>
        <p:spPr>
          <a:xfrm>
            <a:off x="1678140" y="4572000"/>
            <a:ext cx="0" cy="108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線矢印コネクタ 43"/>
          <p:cNvCxnSpPr/>
          <p:nvPr/>
        </p:nvCxnSpPr>
        <p:spPr>
          <a:xfrm>
            <a:off x="1008540" y="4572000"/>
            <a:ext cx="0" cy="108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39127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347</TotalTime>
  <Words>84</Words>
  <Application>Microsoft Office PowerPoint</Application>
  <PresentationFormat>A4 210 x 297 mm</PresentationFormat>
  <Paragraphs>24</Paragraphs>
  <Slides>3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12" baseType="lpstr">
      <vt:lpstr>ＭＳ Ｐゴシック</vt:lpstr>
      <vt:lpstr>ＭＳ 明朝</vt:lpstr>
      <vt:lpstr>游ゴシック</vt:lpstr>
      <vt:lpstr>游ゴシック Light</vt:lpstr>
      <vt:lpstr>Arial</vt:lpstr>
      <vt:lpstr>Calibri</vt:lpstr>
      <vt:lpstr>Calibri Light</vt:lpstr>
      <vt:lpstr>Times New Roman</vt:lpstr>
      <vt:lpstr>Office テーマ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門田　幸二</dc:creator>
  <cp:lastModifiedBy>門田　幸二</cp:lastModifiedBy>
  <cp:revision>39</cp:revision>
  <dcterms:created xsi:type="dcterms:W3CDTF">2020-06-11T23:59:28Z</dcterms:created>
  <dcterms:modified xsi:type="dcterms:W3CDTF">2020-07-27T03:04:06Z</dcterms:modified>
</cp:coreProperties>
</file>