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0" r:id="rId3"/>
    <p:sldId id="258" r:id="rId4"/>
    <p:sldId id="259" r:id="rId5"/>
  </p:sldIdLst>
  <p:sldSz cx="6858000" cy="9906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6752" autoAdjust="0"/>
    <p:restoredTop sz="94660"/>
  </p:normalViewPr>
  <p:slideViewPr>
    <p:cSldViewPr snapToGrid="0">
      <p:cViewPr varScale="1">
        <p:scale>
          <a:sx n="63" d="100"/>
          <a:sy n="63" d="100"/>
        </p:scale>
        <p:origin x="269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8C4-1922-4591-B169-C29C26B02705}" type="datetimeFigureOut">
              <a:rPr kumimoji="1" lang="ja-JP" altLang="en-US" smtClean="0"/>
              <a:t>2020/8/10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9845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8C4-1922-4591-B169-C29C26B02705}" type="datetimeFigureOut">
              <a:rPr kumimoji="1" lang="ja-JP" altLang="en-US" smtClean="0"/>
              <a:t>2020/8/10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1072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8C4-1922-4591-B169-C29C26B02705}" type="datetimeFigureOut">
              <a:rPr kumimoji="1" lang="ja-JP" altLang="en-US" smtClean="0"/>
              <a:t>2020/8/10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6759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8C4-1922-4591-B169-C29C26B02705}" type="datetimeFigureOut">
              <a:rPr kumimoji="1" lang="ja-JP" altLang="en-US" smtClean="0"/>
              <a:t>2020/8/10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5047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8C4-1922-4591-B169-C29C26B02705}" type="datetimeFigureOut">
              <a:rPr kumimoji="1" lang="ja-JP" altLang="en-US" smtClean="0"/>
              <a:t>2020/8/10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6964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8C4-1922-4591-B169-C29C26B02705}" type="datetimeFigureOut">
              <a:rPr kumimoji="1" lang="ja-JP" altLang="en-US" smtClean="0"/>
              <a:t>2020/8/10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29019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8C4-1922-4591-B169-C29C26B02705}" type="datetimeFigureOut">
              <a:rPr kumimoji="1" lang="ja-JP" altLang="en-US" smtClean="0"/>
              <a:t>2020/8/10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9580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8C4-1922-4591-B169-C29C26B02705}" type="datetimeFigureOut">
              <a:rPr kumimoji="1" lang="ja-JP" altLang="en-US" smtClean="0"/>
              <a:t>2020/8/10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557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8C4-1922-4591-B169-C29C26B02705}" type="datetimeFigureOut">
              <a:rPr kumimoji="1" lang="ja-JP" altLang="en-US" smtClean="0"/>
              <a:t>2020/8/10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7722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8C4-1922-4591-B169-C29C26B02705}" type="datetimeFigureOut">
              <a:rPr kumimoji="1" lang="ja-JP" altLang="en-US" smtClean="0"/>
              <a:t>2020/8/10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0601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8C4-1922-4591-B169-C29C26B02705}" type="datetimeFigureOut">
              <a:rPr kumimoji="1" lang="ja-JP" altLang="en-US" smtClean="0"/>
              <a:t>2020/8/10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3753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D678C4-1922-4591-B169-C29C26B02705}" type="datetimeFigureOut">
              <a:rPr kumimoji="1" lang="ja-JP" altLang="en-US" smtClean="0"/>
              <a:t>2020/8/10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5929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正方形/長方形 60"/>
          <p:cNvSpPr>
            <a:spLocks noChangeArrowheads="1"/>
          </p:cNvSpPr>
          <p:nvPr/>
        </p:nvSpPr>
        <p:spPr bwMode="auto">
          <a:xfrm>
            <a:off x="-1" y="0"/>
            <a:ext cx="230726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8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(a) </a:t>
            </a:r>
            <a:r>
              <a:rPr lang="en-US" altLang="ja-JP" sz="1800" i="1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n</a:t>
            </a:r>
            <a:r>
              <a:rPr lang="en-US" altLang="ja-JP" sz="1800" i="1" baseline="-250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1</a:t>
            </a:r>
            <a:r>
              <a:rPr lang="en-US" altLang="ja-JP" sz="18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 </a:t>
            </a:r>
            <a:r>
              <a:rPr lang="en-US" altLang="ja-JP" sz="18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=</a:t>
            </a:r>
            <a:r>
              <a:rPr lang="en-US" altLang="ja-JP" sz="1800" i="1" dirty="0">
                <a:latin typeface="Times New Roman" panose="02020603050405020304" pitchFamily="18" charset="0"/>
                <a:ea typeface="ＭＳ 明朝" panose="02020609040205080304" pitchFamily="17" charset="-128"/>
              </a:rPr>
              <a:t> n</a:t>
            </a:r>
            <a:r>
              <a:rPr lang="en-US" altLang="ja-JP" sz="1800" i="1" baseline="-250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2</a:t>
            </a:r>
            <a:r>
              <a:rPr lang="en-US" altLang="ja-JP" sz="18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 = </a:t>
            </a:r>
            <a:r>
              <a:rPr lang="en-US" altLang="ja-JP" sz="1800" i="1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n</a:t>
            </a:r>
            <a:r>
              <a:rPr lang="en-US" altLang="ja-JP" sz="1800" i="1" baseline="-250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3</a:t>
            </a:r>
            <a:r>
              <a:rPr lang="en-US" altLang="ja-JP" sz="18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 </a:t>
            </a:r>
            <a:r>
              <a:rPr lang="en-US" altLang="ja-JP" sz="18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= </a:t>
            </a:r>
            <a:r>
              <a:rPr lang="en-US" altLang="ja-JP" sz="18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3</a:t>
            </a:r>
            <a:endParaRPr lang="ja-JP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図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000" y="2520000"/>
            <a:ext cx="3419475" cy="2857500"/>
          </a:xfrm>
          <a:prstGeom prst="rect">
            <a:avLst/>
          </a:prstGeom>
        </p:spPr>
      </p:pic>
      <p:pic>
        <p:nvPicPr>
          <p:cNvPr id="21" name="図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00" y="2520000"/>
            <a:ext cx="3419475" cy="2857500"/>
          </a:xfrm>
          <a:prstGeom prst="rect">
            <a:avLst/>
          </a:prstGeom>
        </p:spPr>
      </p:pic>
      <p:pic>
        <p:nvPicPr>
          <p:cNvPr id="22" name="図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000" y="4680000"/>
            <a:ext cx="3419475" cy="2857500"/>
          </a:xfrm>
          <a:prstGeom prst="rect">
            <a:avLst/>
          </a:prstGeom>
        </p:spPr>
      </p:pic>
      <p:pic>
        <p:nvPicPr>
          <p:cNvPr id="32" name="図 3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00" y="4680000"/>
            <a:ext cx="3419475" cy="2857500"/>
          </a:xfrm>
          <a:prstGeom prst="rect">
            <a:avLst/>
          </a:prstGeom>
        </p:spPr>
      </p:pic>
      <p:sp>
        <p:nvSpPr>
          <p:cNvPr id="37" name="テキスト ボックス 36"/>
          <p:cNvSpPr txBox="1"/>
          <p:nvPr/>
        </p:nvSpPr>
        <p:spPr>
          <a:xfrm rot="10800000">
            <a:off x="-108000" y="4284000"/>
            <a:ext cx="461665" cy="6858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kumimoji="1"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AUC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5" name="直線矢印コネクタ 54"/>
          <p:cNvCxnSpPr/>
          <p:nvPr/>
        </p:nvCxnSpPr>
        <p:spPr>
          <a:xfrm>
            <a:off x="4579200" y="4572000"/>
            <a:ext cx="0" cy="126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矢印コネクタ 55"/>
          <p:cNvCxnSpPr/>
          <p:nvPr/>
        </p:nvCxnSpPr>
        <p:spPr>
          <a:xfrm>
            <a:off x="5569200" y="4572000"/>
            <a:ext cx="0" cy="126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矢印コネクタ 56"/>
          <p:cNvCxnSpPr/>
          <p:nvPr/>
        </p:nvCxnSpPr>
        <p:spPr>
          <a:xfrm>
            <a:off x="5075040" y="2394000"/>
            <a:ext cx="0" cy="126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矢印コネクタ 57"/>
          <p:cNvCxnSpPr/>
          <p:nvPr/>
        </p:nvCxnSpPr>
        <p:spPr>
          <a:xfrm>
            <a:off x="6065040" y="2394000"/>
            <a:ext cx="0" cy="126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線矢印コネクタ 58"/>
          <p:cNvCxnSpPr/>
          <p:nvPr/>
        </p:nvCxnSpPr>
        <p:spPr>
          <a:xfrm>
            <a:off x="1836540" y="4582633"/>
            <a:ext cx="0" cy="126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線矢印コネクタ 59"/>
          <p:cNvCxnSpPr/>
          <p:nvPr/>
        </p:nvCxnSpPr>
        <p:spPr>
          <a:xfrm>
            <a:off x="2826540" y="4582633"/>
            <a:ext cx="0" cy="126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矢印コネクタ 60"/>
          <p:cNvCxnSpPr/>
          <p:nvPr/>
        </p:nvCxnSpPr>
        <p:spPr>
          <a:xfrm>
            <a:off x="2088000" y="2403872"/>
            <a:ext cx="0" cy="126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線矢印コネクタ 61"/>
          <p:cNvCxnSpPr/>
          <p:nvPr/>
        </p:nvCxnSpPr>
        <p:spPr>
          <a:xfrm>
            <a:off x="3078000" y="2403872"/>
            <a:ext cx="0" cy="126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正方形/長方形 62"/>
          <p:cNvSpPr/>
          <p:nvPr/>
        </p:nvSpPr>
        <p:spPr>
          <a:xfrm>
            <a:off x="576000" y="4266000"/>
            <a:ext cx="112326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(1/3, 1/3, 1/3)</a:t>
            </a:r>
            <a:endParaRPr lang="ja-JP" altLang="en-US" sz="1200" dirty="0"/>
          </a:p>
        </p:txBody>
      </p:sp>
      <p:sp>
        <p:nvSpPr>
          <p:cNvPr id="64" name="正方形/長方形 63"/>
          <p:cNvSpPr/>
          <p:nvPr/>
        </p:nvSpPr>
        <p:spPr>
          <a:xfrm>
            <a:off x="3563999" y="4267080"/>
            <a:ext cx="115278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(0.6, 0.2, 0.2)</a:t>
            </a:r>
            <a:endParaRPr lang="ja-JP" altLang="en-US" sz="1200" dirty="0"/>
          </a:p>
        </p:txBody>
      </p:sp>
      <p:sp>
        <p:nvSpPr>
          <p:cNvPr id="65" name="正方形/長方形 64"/>
          <p:cNvSpPr/>
          <p:nvPr/>
        </p:nvSpPr>
        <p:spPr>
          <a:xfrm>
            <a:off x="3564000" y="6427080"/>
            <a:ext cx="1015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(1.0, 0.0, 0.0)</a:t>
            </a:r>
            <a:endParaRPr lang="ja-JP" altLang="en-US" sz="1200" dirty="0"/>
          </a:p>
        </p:txBody>
      </p:sp>
      <p:sp>
        <p:nvSpPr>
          <p:cNvPr id="66" name="正方形/長方形 65"/>
          <p:cNvSpPr/>
          <p:nvPr/>
        </p:nvSpPr>
        <p:spPr>
          <a:xfrm>
            <a:off x="576000" y="6427080"/>
            <a:ext cx="103320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2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(</a:t>
            </a:r>
            <a:r>
              <a:rPr lang="en-US" altLang="ja-JP" sz="12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0.5, 0.5, 0.0)</a:t>
            </a:r>
          </a:p>
        </p:txBody>
      </p:sp>
    </p:spTree>
    <p:extLst>
      <p:ext uri="{BB962C8B-B14F-4D97-AF65-F5344CB8AC3E}">
        <p14:creationId xmlns:p14="http://schemas.microsoft.com/office/powerpoint/2010/main" val="28875383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000" y="2520000"/>
            <a:ext cx="3419475" cy="2857500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00" y="2520000"/>
            <a:ext cx="3419475" cy="2857500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000" y="4680000"/>
            <a:ext cx="3419475" cy="2857500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00" y="4680000"/>
            <a:ext cx="3419475" cy="2857500"/>
          </a:xfrm>
          <a:prstGeom prst="rect">
            <a:avLst/>
          </a:prstGeom>
        </p:spPr>
      </p:pic>
      <p:sp>
        <p:nvSpPr>
          <p:cNvPr id="49" name="テキスト ボックス 48"/>
          <p:cNvSpPr txBox="1"/>
          <p:nvPr/>
        </p:nvSpPr>
        <p:spPr>
          <a:xfrm rot="10800000">
            <a:off x="-108000" y="4284000"/>
            <a:ext cx="461665" cy="6858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kumimoji="1"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AUC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4" name="直線矢印コネクタ 23"/>
          <p:cNvCxnSpPr/>
          <p:nvPr/>
        </p:nvCxnSpPr>
        <p:spPr>
          <a:xfrm>
            <a:off x="4579200" y="4572000"/>
            <a:ext cx="0" cy="126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矢印コネクタ 24"/>
          <p:cNvCxnSpPr/>
          <p:nvPr/>
        </p:nvCxnSpPr>
        <p:spPr>
          <a:xfrm>
            <a:off x="5569200" y="4572000"/>
            <a:ext cx="0" cy="126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矢印コネクタ 25"/>
          <p:cNvCxnSpPr/>
          <p:nvPr/>
        </p:nvCxnSpPr>
        <p:spPr>
          <a:xfrm>
            <a:off x="1836540" y="4572000"/>
            <a:ext cx="0" cy="126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矢印コネクタ 26"/>
          <p:cNvCxnSpPr/>
          <p:nvPr/>
        </p:nvCxnSpPr>
        <p:spPr>
          <a:xfrm>
            <a:off x="2826540" y="4572000"/>
            <a:ext cx="0" cy="126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矢印コネクタ 27"/>
          <p:cNvCxnSpPr/>
          <p:nvPr/>
        </p:nvCxnSpPr>
        <p:spPr>
          <a:xfrm>
            <a:off x="5075040" y="2394000"/>
            <a:ext cx="0" cy="126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矢印コネクタ 28"/>
          <p:cNvCxnSpPr/>
          <p:nvPr/>
        </p:nvCxnSpPr>
        <p:spPr>
          <a:xfrm>
            <a:off x="6065040" y="2394000"/>
            <a:ext cx="0" cy="126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矢印コネクタ 29"/>
          <p:cNvCxnSpPr/>
          <p:nvPr/>
        </p:nvCxnSpPr>
        <p:spPr>
          <a:xfrm>
            <a:off x="2088000" y="2393239"/>
            <a:ext cx="0" cy="126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矢印コネクタ 30"/>
          <p:cNvCxnSpPr/>
          <p:nvPr/>
        </p:nvCxnSpPr>
        <p:spPr>
          <a:xfrm>
            <a:off x="3078000" y="2393239"/>
            <a:ext cx="0" cy="126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正方形/長方形 60"/>
          <p:cNvSpPr>
            <a:spLocks noChangeArrowheads="1"/>
          </p:cNvSpPr>
          <p:nvPr/>
        </p:nvSpPr>
        <p:spPr bwMode="auto">
          <a:xfrm>
            <a:off x="-1" y="0"/>
            <a:ext cx="230726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8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(b) </a:t>
            </a:r>
            <a:r>
              <a:rPr lang="en-US" altLang="ja-JP" sz="1800" i="1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n</a:t>
            </a:r>
            <a:r>
              <a:rPr lang="en-US" altLang="ja-JP" sz="1800" i="1" baseline="-250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1</a:t>
            </a:r>
            <a:r>
              <a:rPr lang="en-US" altLang="ja-JP" sz="18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 </a:t>
            </a:r>
            <a:r>
              <a:rPr lang="en-US" altLang="ja-JP" sz="18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=</a:t>
            </a:r>
            <a:r>
              <a:rPr lang="en-US" altLang="ja-JP" sz="1800" i="1" dirty="0">
                <a:latin typeface="Times New Roman" panose="02020603050405020304" pitchFamily="18" charset="0"/>
                <a:ea typeface="ＭＳ 明朝" panose="02020609040205080304" pitchFamily="17" charset="-128"/>
              </a:rPr>
              <a:t> n</a:t>
            </a:r>
            <a:r>
              <a:rPr lang="en-US" altLang="ja-JP" sz="1800" i="1" baseline="-250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2</a:t>
            </a:r>
            <a:r>
              <a:rPr lang="en-US" altLang="ja-JP" sz="18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 = </a:t>
            </a:r>
            <a:r>
              <a:rPr lang="en-US" altLang="ja-JP" sz="1800" i="1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n</a:t>
            </a:r>
            <a:r>
              <a:rPr lang="en-US" altLang="ja-JP" sz="1800" i="1" baseline="-250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3</a:t>
            </a:r>
            <a:r>
              <a:rPr lang="en-US" altLang="ja-JP" sz="18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 </a:t>
            </a:r>
            <a:r>
              <a:rPr lang="en-US" altLang="ja-JP" sz="18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= </a:t>
            </a:r>
            <a:r>
              <a:rPr lang="en-US" altLang="ja-JP" sz="18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6</a:t>
            </a:r>
            <a:endParaRPr lang="ja-JP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正方形/長方形 20"/>
          <p:cNvSpPr/>
          <p:nvPr/>
        </p:nvSpPr>
        <p:spPr>
          <a:xfrm>
            <a:off x="576000" y="4266000"/>
            <a:ext cx="112326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(1/3, 1/3, 1/3)</a:t>
            </a:r>
            <a:endParaRPr lang="ja-JP" altLang="en-US" sz="1200" dirty="0"/>
          </a:p>
        </p:txBody>
      </p:sp>
      <p:sp>
        <p:nvSpPr>
          <p:cNvPr id="22" name="正方形/長方形 21"/>
          <p:cNvSpPr/>
          <p:nvPr/>
        </p:nvSpPr>
        <p:spPr>
          <a:xfrm>
            <a:off x="3563999" y="4267080"/>
            <a:ext cx="115278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(0.6, 0.2, 0.2)</a:t>
            </a:r>
            <a:endParaRPr lang="ja-JP" altLang="en-US" sz="1200" dirty="0"/>
          </a:p>
        </p:txBody>
      </p:sp>
      <p:sp>
        <p:nvSpPr>
          <p:cNvPr id="32" name="正方形/長方形 31"/>
          <p:cNvSpPr/>
          <p:nvPr/>
        </p:nvSpPr>
        <p:spPr>
          <a:xfrm>
            <a:off x="3564000" y="6427080"/>
            <a:ext cx="1015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(1.0, 0.0, 0.0)</a:t>
            </a:r>
            <a:endParaRPr lang="ja-JP" altLang="en-US" sz="1200" dirty="0"/>
          </a:p>
        </p:txBody>
      </p:sp>
      <p:sp>
        <p:nvSpPr>
          <p:cNvPr id="37" name="正方形/長方形 36"/>
          <p:cNvSpPr/>
          <p:nvPr/>
        </p:nvSpPr>
        <p:spPr>
          <a:xfrm>
            <a:off x="576000" y="6427080"/>
            <a:ext cx="103320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2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(</a:t>
            </a:r>
            <a:r>
              <a:rPr lang="en-US" altLang="ja-JP" sz="12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0.5, 0.5, 0.0)</a:t>
            </a:r>
          </a:p>
        </p:txBody>
      </p:sp>
    </p:spTree>
    <p:extLst>
      <p:ext uri="{BB962C8B-B14F-4D97-AF65-F5344CB8AC3E}">
        <p14:creationId xmlns:p14="http://schemas.microsoft.com/office/powerpoint/2010/main" val="21383372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000" y="2520000"/>
            <a:ext cx="3419475" cy="2857500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000" y="4680000"/>
            <a:ext cx="3419475" cy="2857500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00" y="2520000"/>
            <a:ext cx="3419475" cy="2857500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00" y="4680000"/>
            <a:ext cx="3419475" cy="2857500"/>
          </a:xfrm>
          <a:prstGeom prst="rect">
            <a:avLst/>
          </a:prstGeom>
        </p:spPr>
      </p:pic>
      <p:sp>
        <p:nvSpPr>
          <p:cNvPr id="49" name="テキスト ボックス 48"/>
          <p:cNvSpPr txBox="1"/>
          <p:nvPr/>
        </p:nvSpPr>
        <p:spPr>
          <a:xfrm rot="10800000">
            <a:off x="-108000" y="4284000"/>
            <a:ext cx="461665" cy="6858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kumimoji="1"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AUC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直線矢印コネクタ 19"/>
          <p:cNvCxnSpPr/>
          <p:nvPr/>
        </p:nvCxnSpPr>
        <p:spPr>
          <a:xfrm>
            <a:off x="5075040" y="2394000"/>
            <a:ext cx="0" cy="126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矢印コネクタ 20"/>
          <p:cNvCxnSpPr/>
          <p:nvPr/>
        </p:nvCxnSpPr>
        <p:spPr>
          <a:xfrm>
            <a:off x="6065040" y="2394000"/>
            <a:ext cx="0" cy="126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矢印コネクタ 21"/>
          <p:cNvCxnSpPr/>
          <p:nvPr/>
        </p:nvCxnSpPr>
        <p:spPr>
          <a:xfrm>
            <a:off x="2088000" y="2393239"/>
            <a:ext cx="0" cy="126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矢印コネクタ 22"/>
          <p:cNvCxnSpPr/>
          <p:nvPr/>
        </p:nvCxnSpPr>
        <p:spPr>
          <a:xfrm>
            <a:off x="3078000" y="2393239"/>
            <a:ext cx="0" cy="126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矢印コネクタ 23"/>
          <p:cNvCxnSpPr/>
          <p:nvPr/>
        </p:nvCxnSpPr>
        <p:spPr>
          <a:xfrm>
            <a:off x="4579200" y="4572000"/>
            <a:ext cx="0" cy="126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矢印コネクタ 24"/>
          <p:cNvCxnSpPr/>
          <p:nvPr/>
        </p:nvCxnSpPr>
        <p:spPr>
          <a:xfrm>
            <a:off x="5569200" y="4572000"/>
            <a:ext cx="0" cy="126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矢印コネクタ 25"/>
          <p:cNvCxnSpPr/>
          <p:nvPr/>
        </p:nvCxnSpPr>
        <p:spPr>
          <a:xfrm>
            <a:off x="1836540" y="4572000"/>
            <a:ext cx="0" cy="126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矢印コネクタ 26"/>
          <p:cNvCxnSpPr/>
          <p:nvPr/>
        </p:nvCxnSpPr>
        <p:spPr>
          <a:xfrm>
            <a:off x="2826540" y="4572000"/>
            <a:ext cx="0" cy="126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正方形/長方形 60"/>
          <p:cNvSpPr>
            <a:spLocks noChangeArrowheads="1"/>
          </p:cNvSpPr>
          <p:nvPr/>
        </p:nvSpPr>
        <p:spPr bwMode="auto">
          <a:xfrm>
            <a:off x="-1" y="0"/>
            <a:ext cx="230726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8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(c) </a:t>
            </a:r>
            <a:r>
              <a:rPr lang="en-US" altLang="ja-JP" sz="1800" i="1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n</a:t>
            </a:r>
            <a:r>
              <a:rPr lang="en-US" altLang="ja-JP" sz="1800" i="1" baseline="-250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1</a:t>
            </a:r>
            <a:r>
              <a:rPr lang="en-US" altLang="ja-JP" sz="18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 </a:t>
            </a:r>
            <a:r>
              <a:rPr lang="en-US" altLang="ja-JP" sz="18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=</a:t>
            </a:r>
            <a:r>
              <a:rPr lang="en-US" altLang="ja-JP" sz="1800" i="1" dirty="0">
                <a:latin typeface="Times New Roman" panose="02020603050405020304" pitchFamily="18" charset="0"/>
                <a:ea typeface="ＭＳ 明朝" panose="02020609040205080304" pitchFamily="17" charset="-128"/>
              </a:rPr>
              <a:t> n</a:t>
            </a:r>
            <a:r>
              <a:rPr lang="en-US" altLang="ja-JP" sz="1800" i="1" baseline="-250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2</a:t>
            </a:r>
            <a:r>
              <a:rPr lang="en-US" altLang="ja-JP" sz="18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 = </a:t>
            </a:r>
            <a:r>
              <a:rPr lang="en-US" altLang="ja-JP" sz="1800" i="1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n</a:t>
            </a:r>
            <a:r>
              <a:rPr lang="en-US" altLang="ja-JP" sz="1800" i="1" baseline="-250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3</a:t>
            </a:r>
            <a:r>
              <a:rPr lang="en-US" altLang="ja-JP" sz="18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 </a:t>
            </a:r>
            <a:r>
              <a:rPr lang="en-US" altLang="ja-JP" sz="18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= </a:t>
            </a:r>
            <a:r>
              <a:rPr lang="en-US" altLang="ja-JP" sz="18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9</a:t>
            </a:r>
            <a:endParaRPr lang="ja-JP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正方形/長方形 16"/>
          <p:cNvSpPr/>
          <p:nvPr/>
        </p:nvSpPr>
        <p:spPr>
          <a:xfrm>
            <a:off x="576000" y="4266000"/>
            <a:ext cx="112326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(1/3, 1/3, 1/3)</a:t>
            </a:r>
            <a:endParaRPr lang="ja-JP" altLang="en-US" sz="1200" dirty="0"/>
          </a:p>
        </p:txBody>
      </p:sp>
      <p:sp>
        <p:nvSpPr>
          <p:cNvPr id="18" name="正方形/長方形 17"/>
          <p:cNvSpPr/>
          <p:nvPr/>
        </p:nvSpPr>
        <p:spPr>
          <a:xfrm>
            <a:off x="3563999" y="4267080"/>
            <a:ext cx="115278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(0.6, 0.2, 0.2)</a:t>
            </a:r>
            <a:endParaRPr lang="ja-JP" altLang="en-US" sz="1200" dirty="0"/>
          </a:p>
        </p:txBody>
      </p:sp>
      <p:sp>
        <p:nvSpPr>
          <p:cNvPr id="28" name="正方形/長方形 27"/>
          <p:cNvSpPr/>
          <p:nvPr/>
        </p:nvSpPr>
        <p:spPr>
          <a:xfrm>
            <a:off x="3564000" y="6427080"/>
            <a:ext cx="1015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(1.0, 0.0, 0.0)</a:t>
            </a:r>
            <a:endParaRPr lang="ja-JP" altLang="en-US" sz="1200" dirty="0"/>
          </a:p>
        </p:txBody>
      </p:sp>
      <p:sp>
        <p:nvSpPr>
          <p:cNvPr id="29" name="正方形/長方形 28"/>
          <p:cNvSpPr/>
          <p:nvPr/>
        </p:nvSpPr>
        <p:spPr>
          <a:xfrm>
            <a:off x="576000" y="6427080"/>
            <a:ext cx="103320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2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(</a:t>
            </a:r>
            <a:r>
              <a:rPr lang="en-US" altLang="ja-JP" sz="12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0.5, 0.5, 0.0)</a:t>
            </a:r>
          </a:p>
        </p:txBody>
      </p:sp>
    </p:spTree>
    <p:extLst>
      <p:ext uri="{BB962C8B-B14F-4D97-AF65-F5344CB8AC3E}">
        <p14:creationId xmlns:p14="http://schemas.microsoft.com/office/powerpoint/2010/main" val="39531373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000" y="2519239"/>
            <a:ext cx="3419475" cy="2857500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00" y="2520000"/>
            <a:ext cx="3419475" cy="2857500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000" y="4680000"/>
            <a:ext cx="3419475" cy="2857500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00" y="4680000"/>
            <a:ext cx="3419475" cy="2857500"/>
          </a:xfrm>
          <a:prstGeom prst="rect">
            <a:avLst/>
          </a:prstGeom>
        </p:spPr>
      </p:pic>
      <p:cxnSp>
        <p:nvCxnSpPr>
          <p:cNvPr id="64" name="直線矢印コネクタ 63"/>
          <p:cNvCxnSpPr/>
          <p:nvPr/>
        </p:nvCxnSpPr>
        <p:spPr>
          <a:xfrm>
            <a:off x="5075040" y="2394000"/>
            <a:ext cx="0" cy="126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線矢印コネクタ 64"/>
          <p:cNvCxnSpPr/>
          <p:nvPr/>
        </p:nvCxnSpPr>
        <p:spPr>
          <a:xfrm>
            <a:off x="6065040" y="2394000"/>
            <a:ext cx="0" cy="126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線矢印コネクタ 67"/>
          <p:cNvCxnSpPr/>
          <p:nvPr/>
        </p:nvCxnSpPr>
        <p:spPr>
          <a:xfrm>
            <a:off x="4579200" y="4572000"/>
            <a:ext cx="0" cy="126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線矢印コネクタ 68"/>
          <p:cNvCxnSpPr/>
          <p:nvPr/>
        </p:nvCxnSpPr>
        <p:spPr>
          <a:xfrm>
            <a:off x="5569200" y="4572000"/>
            <a:ext cx="0" cy="126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線矢印コネクタ 61"/>
          <p:cNvCxnSpPr/>
          <p:nvPr/>
        </p:nvCxnSpPr>
        <p:spPr>
          <a:xfrm>
            <a:off x="2088000" y="2393239"/>
            <a:ext cx="0" cy="126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線矢印コネクタ 62"/>
          <p:cNvCxnSpPr/>
          <p:nvPr/>
        </p:nvCxnSpPr>
        <p:spPr>
          <a:xfrm>
            <a:off x="3078000" y="2393239"/>
            <a:ext cx="0" cy="126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線矢印コネクタ 65"/>
          <p:cNvCxnSpPr/>
          <p:nvPr/>
        </p:nvCxnSpPr>
        <p:spPr>
          <a:xfrm>
            <a:off x="1836540" y="4572000"/>
            <a:ext cx="0" cy="126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線矢印コネクタ 66"/>
          <p:cNvCxnSpPr/>
          <p:nvPr/>
        </p:nvCxnSpPr>
        <p:spPr>
          <a:xfrm>
            <a:off x="2826540" y="4572000"/>
            <a:ext cx="0" cy="126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テキスト ボックス 48"/>
          <p:cNvSpPr txBox="1"/>
          <p:nvPr/>
        </p:nvSpPr>
        <p:spPr>
          <a:xfrm rot="10800000">
            <a:off x="-108000" y="4284000"/>
            <a:ext cx="461665" cy="6858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kumimoji="1"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AUC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正方形/長方形 60"/>
          <p:cNvSpPr>
            <a:spLocks noChangeArrowheads="1"/>
          </p:cNvSpPr>
          <p:nvPr/>
        </p:nvSpPr>
        <p:spPr bwMode="auto">
          <a:xfrm>
            <a:off x="-1" y="0"/>
            <a:ext cx="230726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8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(</a:t>
            </a:r>
            <a:r>
              <a:rPr lang="en-US" altLang="ja-JP" sz="18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d</a:t>
            </a:r>
            <a:r>
              <a:rPr lang="en-US" altLang="ja-JP" sz="18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) </a:t>
            </a:r>
            <a:r>
              <a:rPr lang="en-US" altLang="ja-JP" sz="1800" i="1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n</a:t>
            </a:r>
            <a:r>
              <a:rPr lang="en-US" altLang="ja-JP" sz="1800" i="1" baseline="-250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1</a:t>
            </a:r>
            <a:r>
              <a:rPr lang="en-US" altLang="ja-JP" sz="18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 </a:t>
            </a:r>
            <a:r>
              <a:rPr lang="en-US" altLang="ja-JP" sz="18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=</a:t>
            </a:r>
            <a:r>
              <a:rPr lang="en-US" altLang="ja-JP" sz="1800" i="1" dirty="0">
                <a:latin typeface="Times New Roman" panose="02020603050405020304" pitchFamily="18" charset="0"/>
                <a:ea typeface="ＭＳ 明朝" panose="02020609040205080304" pitchFamily="17" charset="-128"/>
              </a:rPr>
              <a:t> n</a:t>
            </a:r>
            <a:r>
              <a:rPr lang="en-US" altLang="ja-JP" sz="1800" i="1" baseline="-250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2</a:t>
            </a:r>
            <a:r>
              <a:rPr lang="en-US" altLang="ja-JP" sz="18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 = </a:t>
            </a:r>
            <a:r>
              <a:rPr lang="en-US" altLang="ja-JP" sz="1800" i="1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n</a:t>
            </a:r>
            <a:r>
              <a:rPr lang="en-US" altLang="ja-JP" sz="1800" i="1" baseline="-250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3</a:t>
            </a:r>
            <a:r>
              <a:rPr lang="en-US" altLang="ja-JP" sz="18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 </a:t>
            </a:r>
            <a:r>
              <a:rPr lang="en-US" altLang="ja-JP" sz="18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= </a:t>
            </a:r>
            <a:r>
              <a:rPr lang="en-US" altLang="ja-JP" sz="18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12</a:t>
            </a:r>
            <a:endParaRPr lang="ja-JP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正方形/長方形 16"/>
          <p:cNvSpPr/>
          <p:nvPr/>
        </p:nvSpPr>
        <p:spPr>
          <a:xfrm>
            <a:off x="576000" y="4266000"/>
            <a:ext cx="112326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(1/3, 1/3, 1/3)</a:t>
            </a:r>
            <a:endParaRPr lang="ja-JP" altLang="en-US" sz="1200" dirty="0"/>
          </a:p>
        </p:txBody>
      </p:sp>
      <p:sp>
        <p:nvSpPr>
          <p:cNvPr id="18" name="正方形/長方形 17"/>
          <p:cNvSpPr/>
          <p:nvPr/>
        </p:nvSpPr>
        <p:spPr>
          <a:xfrm>
            <a:off x="3563999" y="4267080"/>
            <a:ext cx="115278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(0.6, 0.2, 0.2)</a:t>
            </a:r>
            <a:endParaRPr lang="ja-JP" altLang="en-US" sz="1200" dirty="0"/>
          </a:p>
        </p:txBody>
      </p:sp>
      <p:sp>
        <p:nvSpPr>
          <p:cNvPr id="20" name="正方形/長方形 19"/>
          <p:cNvSpPr/>
          <p:nvPr/>
        </p:nvSpPr>
        <p:spPr>
          <a:xfrm>
            <a:off x="3564000" y="6427080"/>
            <a:ext cx="1015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(1.0, 0.0, 0.0)</a:t>
            </a:r>
            <a:endParaRPr lang="ja-JP" altLang="en-US" sz="1200" dirty="0"/>
          </a:p>
        </p:txBody>
      </p:sp>
      <p:sp>
        <p:nvSpPr>
          <p:cNvPr id="21" name="正方形/長方形 20"/>
          <p:cNvSpPr/>
          <p:nvPr/>
        </p:nvSpPr>
        <p:spPr>
          <a:xfrm>
            <a:off x="576000" y="6427080"/>
            <a:ext cx="103320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2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(</a:t>
            </a:r>
            <a:r>
              <a:rPr lang="en-US" altLang="ja-JP" sz="12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0.5, 0.5, 0.0)</a:t>
            </a:r>
          </a:p>
        </p:txBody>
      </p:sp>
    </p:spTree>
    <p:extLst>
      <p:ext uri="{BB962C8B-B14F-4D97-AF65-F5344CB8AC3E}">
        <p14:creationId xmlns:p14="http://schemas.microsoft.com/office/powerpoint/2010/main" val="25048834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925</TotalTime>
  <Words>156</Words>
  <Application>Microsoft Office PowerPoint</Application>
  <PresentationFormat>A4 210 x 297 mm</PresentationFormat>
  <Paragraphs>24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3" baseType="lpstr">
      <vt:lpstr>ＭＳ Ｐゴシック</vt:lpstr>
      <vt:lpstr>ＭＳ 明朝</vt:lpstr>
      <vt:lpstr>游ゴシック</vt:lpstr>
      <vt:lpstr>游ゴシック Light</vt:lpstr>
      <vt:lpstr>Arial</vt:lpstr>
      <vt:lpstr>Calibri</vt:lpstr>
      <vt:lpstr>Calibri Light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門田　幸二</dc:creator>
  <cp:lastModifiedBy>kadota</cp:lastModifiedBy>
  <cp:revision>51</cp:revision>
  <dcterms:created xsi:type="dcterms:W3CDTF">2020-06-11T23:59:28Z</dcterms:created>
  <dcterms:modified xsi:type="dcterms:W3CDTF">2020-08-10T01:31:03Z</dcterms:modified>
</cp:coreProperties>
</file>