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52" autoAdjust="0"/>
    <p:restoredTop sz="94660"/>
  </p:normalViewPr>
  <p:slideViewPr>
    <p:cSldViewPr snapToGrid="0">
      <p:cViewPr>
        <p:scale>
          <a:sx n="100" d="100"/>
          <a:sy n="100" d="100"/>
        </p:scale>
        <p:origin x="480" y="-9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84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07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75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96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90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58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5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72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60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75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78C4-1922-4591-B169-C29C26B02705}" type="datetimeFigureOut">
              <a:rPr kumimoji="1" lang="ja-JP" altLang="en-US" smtClean="0"/>
              <a:t>2020/7/24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92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6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53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9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335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12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1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12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</TotalTime>
  <Words>84</Words>
  <Application>Microsoft Office PowerPoint</Application>
  <PresentationFormat>A4 210 x 297 mm</PresentationFormat>
  <Paragraphs>24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2" baseType="lpstr">
      <vt:lpstr>ＭＳ Ｐゴシック</vt:lpstr>
      <vt:lpstr>ＭＳ 明朝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門田　幸二</dc:creator>
  <cp:lastModifiedBy>門田　幸二</cp:lastModifiedBy>
  <cp:revision>33</cp:revision>
  <dcterms:created xsi:type="dcterms:W3CDTF">2020-06-11T23:59:28Z</dcterms:created>
  <dcterms:modified xsi:type="dcterms:W3CDTF">2020-07-24T05:30:15Z</dcterms:modified>
</cp:coreProperties>
</file>