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52" autoAdjust="0"/>
    <p:restoredTop sz="94660"/>
  </p:normalViewPr>
  <p:slideViewPr>
    <p:cSldViewPr snapToGrid="0">
      <p:cViewPr varScale="1">
        <p:scale>
          <a:sx n="57" d="100"/>
          <a:sy n="57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84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07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5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96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90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58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5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72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0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75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78C4-1922-4591-B169-C29C26B02705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92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1656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0.45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3024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正方形/長方形 60"/>
          <p:cNvSpPr>
            <a:spLocks noChangeArrowheads="1"/>
          </p:cNvSpPr>
          <p:nvPr/>
        </p:nvSpPr>
        <p:spPr bwMode="auto">
          <a:xfrm rot="5400000">
            <a:off x="6228000" y="439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0.65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正方形/長方形 60"/>
          <p:cNvSpPr>
            <a:spLocks noChangeArrowheads="1"/>
          </p:cNvSpPr>
          <p:nvPr/>
        </p:nvSpPr>
        <p:spPr bwMode="auto">
          <a:xfrm rot="5400000">
            <a:off x="6228000" y="5760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6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1152000"/>
            <a:ext cx="1924050" cy="2095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1152000"/>
            <a:ext cx="1924050" cy="2095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1152000"/>
            <a:ext cx="1924050" cy="2095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1152000"/>
            <a:ext cx="1924050" cy="2095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095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095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095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09550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3888000"/>
            <a:ext cx="1924050" cy="2095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3888000"/>
            <a:ext cx="1924050" cy="20955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3888000"/>
            <a:ext cx="1924050" cy="20955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3888000"/>
            <a:ext cx="1924050" cy="20955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5256000"/>
            <a:ext cx="1924050" cy="20955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5256000"/>
            <a:ext cx="1924050" cy="20955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5256000"/>
            <a:ext cx="1924050" cy="2095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5256000"/>
            <a:ext cx="1924050" cy="2095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2918496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53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1656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0.45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3024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正方形/長方形 60"/>
          <p:cNvSpPr>
            <a:spLocks noChangeArrowheads="1"/>
          </p:cNvSpPr>
          <p:nvPr/>
        </p:nvSpPr>
        <p:spPr bwMode="auto">
          <a:xfrm rot="5400000">
            <a:off x="6228000" y="439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0.65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正方形/長方形 60"/>
          <p:cNvSpPr>
            <a:spLocks noChangeArrowheads="1"/>
          </p:cNvSpPr>
          <p:nvPr/>
        </p:nvSpPr>
        <p:spPr bwMode="auto">
          <a:xfrm rot="5400000">
            <a:off x="6228000" y="5760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9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1152000"/>
            <a:ext cx="1924050" cy="2095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1152000"/>
            <a:ext cx="1924050" cy="2095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1152000"/>
            <a:ext cx="1924050" cy="2095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1152000"/>
            <a:ext cx="1924050" cy="2095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095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095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095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09550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3888000"/>
            <a:ext cx="1924050" cy="2095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3888000"/>
            <a:ext cx="1924050" cy="20955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3888000"/>
            <a:ext cx="1924050" cy="20955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3888000"/>
            <a:ext cx="1924050" cy="20955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5256000"/>
            <a:ext cx="1924050" cy="20955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5256000"/>
            <a:ext cx="1924050" cy="20955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5256000"/>
            <a:ext cx="1924050" cy="2095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5256000"/>
            <a:ext cx="1924050" cy="2095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2918496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92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90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1656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0.45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3024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正方形/長方形 60"/>
          <p:cNvSpPr>
            <a:spLocks noChangeArrowheads="1"/>
          </p:cNvSpPr>
          <p:nvPr/>
        </p:nvSpPr>
        <p:spPr bwMode="auto">
          <a:xfrm rot="5400000">
            <a:off x="6228000" y="439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0.65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正方形/長方形 60"/>
          <p:cNvSpPr>
            <a:spLocks noChangeArrowheads="1"/>
          </p:cNvSpPr>
          <p:nvPr/>
        </p:nvSpPr>
        <p:spPr bwMode="auto">
          <a:xfrm rot="5400000">
            <a:off x="6228000" y="5760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1152000"/>
            <a:ext cx="1924050" cy="2095500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1152000"/>
            <a:ext cx="1924050" cy="2095500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1152000"/>
            <a:ext cx="1924050" cy="2095500"/>
          </a:xfrm>
          <a:prstGeom prst="rect">
            <a:avLst/>
          </a:prstGeom>
        </p:spPr>
      </p:pic>
      <p:pic>
        <p:nvPicPr>
          <p:cNvPr id="35" name="図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1152000"/>
            <a:ext cx="1924050" cy="2095500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095500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095500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095500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0955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3888000"/>
            <a:ext cx="1924050" cy="2095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3888000"/>
            <a:ext cx="1924050" cy="2095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3888000"/>
            <a:ext cx="1924050" cy="2095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3888000"/>
            <a:ext cx="1924050" cy="2095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5256000"/>
            <a:ext cx="1924050" cy="2095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5256000"/>
            <a:ext cx="1924050" cy="2095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5256000"/>
            <a:ext cx="1924050" cy="2095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5256000"/>
            <a:ext cx="1924050" cy="2095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2918496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12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831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1834</TotalTime>
  <Words>102</Words>
  <Application>Microsoft Office PowerPoint</Application>
  <PresentationFormat>A4 210 x 297 mm</PresentationFormat>
  <Paragraphs>30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2" baseType="lpstr">
      <vt:lpstr>ＭＳ Ｐゴシック</vt:lpstr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門田　幸二</dc:creator>
  <cp:lastModifiedBy>kadota</cp:lastModifiedBy>
  <cp:revision>35</cp:revision>
  <dcterms:created xsi:type="dcterms:W3CDTF">2020-06-11T23:59:28Z</dcterms:created>
  <dcterms:modified xsi:type="dcterms:W3CDTF">2020-08-28T06:53:12Z</dcterms:modified>
</cp:coreProperties>
</file>