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23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0967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2231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706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331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8632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464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1759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197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6905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6121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AC2F0-17CC-4E7D-98C3-EBA24336F596}" type="datetimeFigureOut">
              <a:rPr lang="es-ES" smtClean="0"/>
              <a:t>29/09/2020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B6ABA-F870-4CBA-BE39-69E239761D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602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5" t="14113" r="20760" b="14035"/>
          <a:stretch/>
        </p:blipFill>
        <p:spPr>
          <a:xfrm>
            <a:off x="2571078" y="968188"/>
            <a:ext cx="7089289" cy="492700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592593" y="5978127"/>
            <a:ext cx="703550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b="1" dirty="0" smtClean="0"/>
              <a:t>Figure S2. </a:t>
            </a:r>
            <a:r>
              <a:rPr lang="en-US" sz="1100" dirty="0" smtClean="0"/>
              <a:t>Frequency of ALK missense mutations identified in the study population</a:t>
            </a:r>
            <a:endParaRPr lang="en-US" sz="1100" dirty="0" smtClean="0"/>
          </a:p>
        </p:txBody>
      </p:sp>
    </p:spTree>
    <p:extLst>
      <p:ext uri="{BB962C8B-B14F-4D97-AF65-F5344CB8AC3E}">
        <p14:creationId xmlns:p14="http://schemas.microsoft.com/office/powerpoint/2010/main" val="30609349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Comunidad de Madrid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Consejeria de Sanidad</dc:creator>
  <cp:lastModifiedBy>Consejeria de Sanidad</cp:lastModifiedBy>
  <cp:revision>1</cp:revision>
  <dcterms:created xsi:type="dcterms:W3CDTF">2020-09-29T08:13:17Z</dcterms:created>
  <dcterms:modified xsi:type="dcterms:W3CDTF">2020-09-29T08:13:35Z</dcterms:modified>
</cp:coreProperties>
</file>