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55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857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3196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944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841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6319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3279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641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550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705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043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5E729-6659-4FED-BEBE-09B2CCD14613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C5DEB-0931-4284-8084-4D9345BD45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081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8" t="13956" r="21466" b="13878"/>
          <a:stretch/>
        </p:blipFill>
        <p:spPr>
          <a:xfrm>
            <a:off x="2614108" y="957431"/>
            <a:ext cx="6960198" cy="494851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585421" y="602115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100" b="1" dirty="0" smtClean="0"/>
              <a:t>Figure S4. </a:t>
            </a:r>
            <a:r>
              <a:rPr lang="en-US" sz="1100" dirty="0" smtClean="0"/>
              <a:t>Frequency of TP53 mutations identified in the study population.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718584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Comunidad de Madrid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Consejeria de Sanidad</dc:creator>
  <cp:lastModifiedBy>Consejeria de Sanidad</cp:lastModifiedBy>
  <cp:revision>1</cp:revision>
  <dcterms:created xsi:type="dcterms:W3CDTF">2020-09-29T08:12:02Z</dcterms:created>
  <dcterms:modified xsi:type="dcterms:W3CDTF">2020-09-29T08:12:33Z</dcterms:modified>
</cp:coreProperties>
</file>