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673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2915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47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03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3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6824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5570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5349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233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3826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6284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64FAD-870D-4E2C-9D40-A17986C7C8E7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B8A7A-4F2A-4356-98B1-F66A5FF557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1753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4" b="17330"/>
          <a:stretch/>
        </p:blipFill>
        <p:spPr>
          <a:xfrm>
            <a:off x="285297" y="107577"/>
            <a:ext cx="11723854" cy="576609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95017" y="5993962"/>
            <a:ext cx="73223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b="1" dirty="0" smtClean="0"/>
              <a:t>Figure S3. </a:t>
            </a:r>
            <a:r>
              <a:rPr lang="en-US" sz="1100" dirty="0" smtClean="0"/>
              <a:t>Progression free survival (PFS) and overall survival (OS) curves according to F129L (MAP2K1) mutation status.</a:t>
            </a:r>
            <a:endParaRPr lang="en-US" sz="1100" dirty="0" smtClean="0"/>
          </a:p>
        </p:txBody>
      </p:sp>
    </p:spTree>
    <p:extLst>
      <p:ext uri="{BB962C8B-B14F-4D97-AF65-F5344CB8AC3E}">
        <p14:creationId xmlns:p14="http://schemas.microsoft.com/office/powerpoint/2010/main" val="9621991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Comunidad de Madrid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Consejeria de Sanidad</dc:creator>
  <cp:lastModifiedBy>Consejeria de Sanidad</cp:lastModifiedBy>
  <cp:revision>1</cp:revision>
  <dcterms:created xsi:type="dcterms:W3CDTF">2020-09-29T08:12:56Z</dcterms:created>
  <dcterms:modified xsi:type="dcterms:W3CDTF">2020-09-29T08:13:08Z</dcterms:modified>
</cp:coreProperties>
</file>