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64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03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01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5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17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16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879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02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61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88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029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7A6C-52FC-433B-90F5-15EC814A9DA0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B320-630F-4203-B7D5-E2E641F47E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82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00" y="1"/>
            <a:ext cx="7959385" cy="642711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427113"/>
            <a:ext cx="1219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 smtClean="0"/>
              <a:t>Figure S1. </a:t>
            </a:r>
            <a:r>
              <a:rPr lang="en-US" sz="1100" dirty="0" smtClean="0"/>
              <a:t>Flowchart of the </a:t>
            </a:r>
            <a:r>
              <a:rPr lang="en-US" sz="1100" dirty="0" err="1" smtClean="0"/>
              <a:t>bioinformatic</a:t>
            </a:r>
            <a:r>
              <a:rPr lang="en-US" sz="1100" dirty="0" smtClean="0"/>
              <a:t> pipeline optimized for the processing and assessment of variants at the ALK gene locus. FAO, molecular coverage; AO, read coverage; MAPD, median of the absolute values of all pairwise differences; FILTER: Ion Reporter™ internal filter (Oncomine™ Variants v5.12); CLN_SIG, clinical significance; VAR_CLASS: Oncomine™ Variant Class; POS: variant position; AF, allele frequency.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3213891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Consejeria de Sanidad</dc:creator>
  <cp:lastModifiedBy>Consejeria de Sanidad</cp:lastModifiedBy>
  <cp:revision>1</cp:revision>
  <dcterms:created xsi:type="dcterms:W3CDTF">2020-09-29T08:08:44Z</dcterms:created>
  <dcterms:modified xsi:type="dcterms:W3CDTF">2020-09-29T08:13:54Z</dcterms:modified>
</cp:coreProperties>
</file>