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271" r:id="rId2"/>
  </p:sldIdLst>
  <p:sldSz cx="12192000" cy="6858000"/>
  <p:notesSz cx="6858000" cy="9144000"/>
  <p:defaultTextStyle>
    <a:defPPr>
      <a:defRPr lang="it-IT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7025" autoAdjust="0"/>
    <p:restoredTop sz="94660"/>
  </p:normalViewPr>
  <p:slideViewPr>
    <p:cSldViewPr snapToGrid="0">
      <p:cViewPr varScale="1">
        <p:scale>
          <a:sx n="98" d="100"/>
          <a:sy n="98" d="100"/>
        </p:scale>
        <p:origin x="2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7EEA1F3-77FA-43FE-B378-D16959B96D73}" type="datetimeFigureOut">
              <a:rPr lang="it-IT" smtClean="0"/>
              <a:t>13/01/2026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E193449-C04E-4ABA-96CC-44089561A5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048651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US"/>
              <a:t>Additional file 2: Fig. S2</a:t>
            </a:r>
            <a:r>
              <a:rPr lang="de-DE" b="1"/>
              <a:t>. </a:t>
            </a:r>
            <a:r>
              <a:rPr lang="de-DE"/>
              <a:t>Quality </a:t>
            </a:r>
            <a:r>
              <a:rPr lang="de-DE" err="1"/>
              <a:t>control</a:t>
            </a:r>
            <a:r>
              <a:rPr lang="de-DE"/>
              <a:t> </a:t>
            </a:r>
            <a:r>
              <a:rPr lang="de-DE" err="1"/>
              <a:t>of</a:t>
            </a:r>
            <a:r>
              <a:rPr lang="de-DE"/>
              <a:t> </a:t>
            </a:r>
            <a:r>
              <a:rPr lang="de-DE" err="1"/>
              <a:t>the</a:t>
            </a:r>
            <a:r>
              <a:rPr lang="de-DE"/>
              <a:t> </a:t>
            </a:r>
            <a:r>
              <a:rPr lang="de-DE" err="1"/>
              <a:t>alignment</a:t>
            </a:r>
            <a:r>
              <a:rPr lang="de-DE"/>
              <a:t> </a:t>
            </a:r>
            <a:r>
              <a:rPr lang="de-DE" err="1"/>
              <a:t>to</a:t>
            </a:r>
            <a:r>
              <a:rPr lang="de-DE"/>
              <a:t> (A) </a:t>
            </a:r>
            <a:r>
              <a:rPr lang="de-DE" err="1"/>
              <a:t>Picual</a:t>
            </a:r>
            <a:r>
              <a:rPr lang="de-DE"/>
              <a:t> and </a:t>
            </a:r>
            <a:r>
              <a:rPr lang="de-DE" err="1"/>
              <a:t>to</a:t>
            </a:r>
            <a:r>
              <a:rPr lang="de-DE"/>
              <a:t> (B) </a:t>
            </a:r>
            <a:r>
              <a:rPr lang="de-DE" err="1"/>
              <a:t>Farga</a:t>
            </a:r>
            <a:r>
              <a:rPr lang="de-DE"/>
              <a:t> </a:t>
            </a:r>
            <a:r>
              <a:rPr lang="de-DE" err="1"/>
              <a:t>revealed</a:t>
            </a:r>
            <a:r>
              <a:rPr lang="de-DE"/>
              <a:t> </a:t>
            </a:r>
            <a:r>
              <a:rPr lang="de-DE" err="1"/>
              <a:t>better</a:t>
            </a:r>
            <a:r>
              <a:rPr lang="de-DE"/>
              <a:t> </a:t>
            </a:r>
            <a:r>
              <a:rPr lang="de-DE" err="1"/>
              <a:t>alignment</a:t>
            </a:r>
            <a:r>
              <a:rPr lang="de-DE"/>
              <a:t> </a:t>
            </a:r>
            <a:r>
              <a:rPr lang="de-DE" err="1"/>
              <a:t>scores</a:t>
            </a:r>
            <a:r>
              <a:rPr lang="de-DE"/>
              <a:t> </a:t>
            </a:r>
            <a:r>
              <a:rPr lang="de-DE" err="1"/>
              <a:t>for</a:t>
            </a:r>
            <a:r>
              <a:rPr lang="de-DE"/>
              <a:t> </a:t>
            </a:r>
            <a:r>
              <a:rPr lang="de-DE" err="1"/>
              <a:t>the</a:t>
            </a:r>
            <a:r>
              <a:rPr lang="de-DE"/>
              <a:t> </a:t>
            </a:r>
            <a:r>
              <a:rPr lang="de-DE" err="1"/>
              <a:t>latter</a:t>
            </a:r>
            <a:r>
              <a:rPr lang="de-DE"/>
              <a:t>. Mapping </a:t>
            </a:r>
            <a:r>
              <a:rPr lang="de-DE" err="1"/>
              <a:t>to</a:t>
            </a:r>
            <a:r>
              <a:rPr lang="de-DE"/>
              <a:t> </a:t>
            </a:r>
            <a:r>
              <a:rPr lang="de-DE" err="1"/>
              <a:t>Picual</a:t>
            </a:r>
            <a:r>
              <a:rPr lang="de-DE"/>
              <a:t> </a:t>
            </a:r>
            <a:r>
              <a:rPr lang="de-DE" err="1"/>
              <a:t>resulted</a:t>
            </a:r>
            <a:r>
              <a:rPr lang="de-DE"/>
              <a:t> in a </a:t>
            </a:r>
            <a:r>
              <a:rPr lang="de-DE" err="1"/>
              <a:t>higher</a:t>
            </a:r>
            <a:r>
              <a:rPr lang="de-DE"/>
              <a:t> </a:t>
            </a:r>
            <a:r>
              <a:rPr lang="de-DE" err="1">
                <a:latin typeface="Aptos"/>
                <a:ea typeface="Calibri"/>
                <a:cs typeface="Calibri"/>
              </a:rPr>
              <a:t>proportion</a:t>
            </a:r>
            <a:r>
              <a:rPr lang="de-DE">
                <a:latin typeface="Aptos"/>
                <a:ea typeface="Calibri"/>
                <a:cs typeface="Calibri"/>
              </a:rPr>
              <a:t> </a:t>
            </a:r>
            <a:r>
              <a:rPr lang="de-DE" err="1">
                <a:latin typeface="Aptos"/>
                <a:ea typeface="Calibri"/>
                <a:cs typeface="Calibri"/>
              </a:rPr>
              <a:t>of</a:t>
            </a:r>
            <a:r>
              <a:rPr lang="de-DE">
                <a:latin typeface="Aptos"/>
                <a:ea typeface="Calibri"/>
                <a:cs typeface="Calibri"/>
              </a:rPr>
              <a:t> </a:t>
            </a:r>
            <a:r>
              <a:rPr lang="de-DE">
                <a:solidFill>
                  <a:srgbClr val="000000"/>
                </a:solidFill>
                <a:latin typeface="Aptos"/>
                <a:ea typeface="Calibri"/>
                <a:cs typeface="Calibri"/>
              </a:rPr>
              <a:t>PE </a:t>
            </a:r>
            <a:r>
              <a:rPr lang="de-DE" err="1">
                <a:solidFill>
                  <a:srgbClr val="000000"/>
                </a:solidFill>
                <a:latin typeface="Aptos"/>
                <a:ea typeface="Calibri"/>
                <a:cs typeface="Calibri"/>
              </a:rPr>
              <a:t>reads</a:t>
            </a:r>
            <a:r>
              <a:rPr lang="de-DE">
                <a:solidFill>
                  <a:srgbClr val="000000"/>
                </a:solidFill>
                <a:latin typeface="Aptos"/>
                <a:ea typeface="Calibri"/>
                <a:cs typeface="Calibri"/>
              </a:rPr>
              <a:t> </a:t>
            </a:r>
            <a:r>
              <a:rPr lang="de-DE" err="1">
                <a:solidFill>
                  <a:srgbClr val="000000"/>
                </a:solidFill>
                <a:latin typeface="Aptos"/>
                <a:ea typeface="Calibri"/>
                <a:cs typeface="Calibri"/>
              </a:rPr>
              <a:t>that</a:t>
            </a:r>
            <a:r>
              <a:rPr lang="de-DE">
                <a:solidFill>
                  <a:srgbClr val="000000"/>
                </a:solidFill>
                <a:latin typeface="Aptos"/>
                <a:ea typeface="Calibri"/>
                <a:cs typeface="Calibri"/>
              </a:rPr>
              <a:t> </a:t>
            </a:r>
            <a:r>
              <a:rPr lang="de-DE" err="1">
                <a:solidFill>
                  <a:srgbClr val="000000"/>
                </a:solidFill>
                <a:latin typeface="Aptos"/>
                <a:ea typeface="Calibri"/>
                <a:cs typeface="Calibri"/>
              </a:rPr>
              <a:t>are</a:t>
            </a:r>
            <a:r>
              <a:rPr lang="de-DE">
                <a:solidFill>
                  <a:srgbClr val="000000"/>
                </a:solidFill>
                <a:latin typeface="Aptos"/>
                <a:ea typeface="Calibri"/>
                <a:cs typeface="Calibri"/>
              </a:rPr>
              <a:t> </a:t>
            </a:r>
            <a:r>
              <a:rPr lang="de-DE" err="1">
                <a:solidFill>
                  <a:srgbClr val="000000"/>
                </a:solidFill>
                <a:latin typeface="Aptos"/>
                <a:ea typeface="Calibri"/>
                <a:cs typeface="Calibri"/>
              </a:rPr>
              <a:t>multimapped</a:t>
            </a:r>
            <a:r>
              <a:rPr lang="de-DE">
                <a:latin typeface="Aptos"/>
                <a:ea typeface="Calibri"/>
                <a:cs typeface="Calibri"/>
              </a:rPr>
              <a:t>. </a:t>
            </a:r>
            <a:endParaRPr lang="de-DE"/>
          </a:p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87D92C24-1D03-6A4A-BD7C-2D8F6BF4B03F}" type="slidenum">
              <a:rPr lang="it-IT" smtClean="0"/>
              <a:t>1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420863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042E9ACE-4F8F-F661-CF1C-860C8D1F81DF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ottotitolo 2">
            <a:extLst>
              <a:ext uri="{FF2B5EF4-FFF2-40B4-BE49-F238E27FC236}">
                <a16:creationId xmlns:a16="http://schemas.microsoft.com/office/drawing/2014/main" id="{778CD981-BAFC-B6D2-83CE-F5DE1098CB8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it-IT"/>
              <a:t>Fare clic per modificare lo stile del sottotitolo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7C17F35-3117-58A9-9622-94C7EC9D8D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B1C21-0A6B-4B65-9DDB-907CC132003A}" type="datetimeFigureOut">
              <a:rPr lang="it-IT" smtClean="0"/>
              <a:t>13/01/2026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4E534675-4B47-2D0F-EC10-B333543DCE4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CAC3FB7B-7E41-3525-2B25-D496C076BC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A2E3A-9D9A-4D94-94E7-7CF54AAD8C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10394411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E1F9FE1-D424-136F-C02B-10622CD823F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F803EB81-8457-DEDA-6714-B035BF5B41B3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752DC658-F3C8-3CA5-9615-512EFD42E8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B1C21-0A6B-4B65-9DDB-907CC132003A}" type="datetimeFigureOut">
              <a:rPr lang="it-IT" smtClean="0"/>
              <a:t>13/01/2026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5242EF9F-F17F-20FB-C9B8-81F69A7D5D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303F85B8-3D41-33C8-0C5B-EEEF55B90C8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A2E3A-9D9A-4D94-94E7-7CF54AAD8C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0591254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>
            <a:extLst>
              <a:ext uri="{FF2B5EF4-FFF2-40B4-BE49-F238E27FC236}">
                <a16:creationId xmlns:a16="http://schemas.microsoft.com/office/drawing/2014/main" id="{788E417F-2C79-9861-D62F-E7147AE6E354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verticale 2">
            <a:extLst>
              <a:ext uri="{FF2B5EF4-FFF2-40B4-BE49-F238E27FC236}">
                <a16:creationId xmlns:a16="http://schemas.microsoft.com/office/drawing/2014/main" id="{594AF365-D1C3-C83F-AD44-95348679243E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A398B03E-8E62-BC4A-6D8A-07B2CC745A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B1C21-0A6B-4B65-9DDB-907CC132003A}" type="datetimeFigureOut">
              <a:rPr lang="it-IT" smtClean="0"/>
              <a:t>13/01/2026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CD6A0AC6-246B-CDCB-8CB3-086A3AAD32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79F0973A-3AC9-C3B0-2D01-422B0DB107C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A2E3A-9D9A-4D94-94E7-7CF54AAD8C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66484974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FB7BEF5-45C7-8CC1-97F8-FEDCD2BBFA1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335B75BE-D651-2DE6-0EEB-FF874DEE5F6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36DF1AF9-58E8-2AB1-E31F-1167497AFDA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B1C21-0A6B-4B65-9DDB-907CC132003A}" type="datetimeFigureOut">
              <a:rPr lang="it-IT" smtClean="0"/>
              <a:t>13/01/2026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07DDD154-890D-57E0-EA9E-C5CB6A8A3CC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E86B5823-C964-A652-A243-967F56EF7E4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A2E3A-9D9A-4D94-94E7-7CF54AAD8C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280613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86637C0D-8F54-E872-1221-14F171F865B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9500646C-E560-DD7A-093B-62EBD9A786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501FDEDD-CB39-3C48-73E8-04D0056A9C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B1C21-0A6B-4B65-9DDB-907CC132003A}" type="datetimeFigureOut">
              <a:rPr lang="it-IT" smtClean="0"/>
              <a:t>13/01/2026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3691AA4E-4116-B7B9-A332-1F8C98D6BD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281D7663-8AAC-E401-F8EA-BAEF85E84D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A2E3A-9D9A-4D94-94E7-7CF54AAD8C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1249874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3DCED189-BA16-DB73-E656-534BDE0BA59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F0D13D44-5A09-206D-A9B0-AA857F3BC61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5BF2237C-BAAB-99DD-30E6-7970213D8E3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8555D9C-6C30-B70F-AC2D-1900B81607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B1C21-0A6B-4B65-9DDB-907CC132003A}" type="datetimeFigureOut">
              <a:rPr lang="it-IT" smtClean="0"/>
              <a:t>13/01/2026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57386AF3-4DA0-DB58-E338-B08BB1335D5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F6B3BF56-AF3D-1DE0-341D-50A9CB9A61A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A2E3A-9D9A-4D94-94E7-7CF54AAD8C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775602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91E2EC08-6B75-2BC2-D481-AE9661790CA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B18AA17A-1E71-48E3-55D1-96E730314D5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4" name="Segnaposto contenuto 3">
            <a:extLst>
              <a:ext uri="{FF2B5EF4-FFF2-40B4-BE49-F238E27FC236}">
                <a16:creationId xmlns:a16="http://schemas.microsoft.com/office/drawing/2014/main" id="{9E040DAE-88EE-8250-CF8D-37CD373012BF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5" name="Segnaposto testo 4">
            <a:extLst>
              <a:ext uri="{FF2B5EF4-FFF2-40B4-BE49-F238E27FC236}">
                <a16:creationId xmlns:a16="http://schemas.microsoft.com/office/drawing/2014/main" id="{22219955-6DEB-8DFE-6665-DCBCE0330AE2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6" name="Segnaposto contenuto 5">
            <a:extLst>
              <a:ext uri="{FF2B5EF4-FFF2-40B4-BE49-F238E27FC236}">
                <a16:creationId xmlns:a16="http://schemas.microsoft.com/office/drawing/2014/main" id="{FE9AFBFE-157B-68D3-9F03-85FE64DB24E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7" name="Segnaposto data 6">
            <a:extLst>
              <a:ext uri="{FF2B5EF4-FFF2-40B4-BE49-F238E27FC236}">
                <a16:creationId xmlns:a16="http://schemas.microsoft.com/office/drawing/2014/main" id="{F2240E37-12EC-1225-ACAE-EB8017AE98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B1C21-0A6B-4B65-9DDB-907CC132003A}" type="datetimeFigureOut">
              <a:rPr lang="it-IT" smtClean="0"/>
              <a:t>13/01/2026</a:t>
            </a:fld>
            <a:endParaRPr lang="it-IT"/>
          </a:p>
        </p:txBody>
      </p:sp>
      <p:sp>
        <p:nvSpPr>
          <p:cNvPr id="8" name="Segnaposto piè di pagina 7">
            <a:extLst>
              <a:ext uri="{FF2B5EF4-FFF2-40B4-BE49-F238E27FC236}">
                <a16:creationId xmlns:a16="http://schemas.microsoft.com/office/drawing/2014/main" id="{78795062-2B7C-5291-DF35-4FBBDB0A78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>
            <a:extLst>
              <a:ext uri="{FF2B5EF4-FFF2-40B4-BE49-F238E27FC236}">
                <a16:creationId xmlns:a16="http://schemas.microsoft.com/office/drawing/2014/main" id="{CB3D54D2-DC20-62AE-B264-38E459BC4E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A2E3A-9D9A-4D94-94E7-7CF54AAD8C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3807679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DA26466D-C8AD-2D7D-2698-E758C230EDDC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data 2">
            <a:extLst>
              <a:ext uri="{FF2B5EF4-FFF2-40B4-BE49-F238E27FC236}">
                <a16:creationId xmlns:a16="http://schemas.microsoft.com/office/drawing/2014/main" id="{E9C3ABE3-9AAA-523B-1E19-C871F43F12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B1C21-0A6B-4B65-9DDB-907CC132003A}" type="datetimeFigureOut">
              <a:rPr lang="it-IT" smtClean="0"/>
              <a:t>13/01/2026</a:t>
            </a:fld>
            <a:endParaRPr lang="it-IT"/>
          </a:p>
        </p:txBody>
      </p:sp>
      <p:sp>
        <p:nvSpPr>
          <p:cNvPr id="4" name="Segnaposto piè di pagina 3">
            <a:extLst>
              <a:ext uri="{FF2B5EF4-FFF2-40B4-BE49-F238E27FC236}">
                <a16:creationId xmlns:a16="http://schemas.microsoft.com/office/drawing/2014/main" id="{49CD7BC5-CB13-005F-63EC-B7F7BB74F1D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>
            <a:extLst>
              <a:ext uri="{FF2B5EF4-FFF2-40B4-BE49-F238E27FC236}">
                <a16:creationId xmlns:a16="http://schemas.microsoft.com/office/drawing/2014/main" id="{ADB52AD8-D5D7-09F3-947E-6505062BA1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A2E3A-9D9A-4D94-94E7-7CF54AAD8C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204978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>
            <a:extLst>
              <a:ext uri="{FF2B5EF4-FFF2-40B4-BE49-F238E27FC236}">
                <a16:creationId xmlns:a16="http://schemas.microsoft.com/office/drawing/2014/main" id="{37C0EC67-9E5D-E33C-D819-9374A021354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B1C21-0A6B-4B65-9DDB-907CC132003A}" type="datetimeFigureOut">
              <a:rPr lang="it-IT" smtClean="0"/>
              <a:t>13/01/2026</a:t>
            </a:fld>
            <a:endParaRPr lang="it-IT"/>
          </a:p>
        </p:txBody>
      </p:sp>
      <p:sp>
        <p:nvSpPr>
          <p:cNvPr id="3" name="Segnaposto piè di pagina 2">
            <a:extLst>
              <a:ext uri="{FF2B5EF4-FFF2-40B4-BE49-F238E27FC236}">
                <a16:creationId xmlns:a16="http://schemas.microsoft.com/office/drawing/2014/main" id="{F9768F01-48D1-42BA-AD34-EEA7027D96F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>
            <a:extLst>
              <a:ext uri="{FF2B5EF4-FFF2-40B4-BE49-F238E27FC236}">
                <a16:creationId xmlns:a16="http://schemas.microsoft.com/office/drawing/2014/main" id="{DD453A43-181D-AF38-2A79-8271EA963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A2E3A-9D9A-4D94-94E7-7CF54AAD8C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40065516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EE98BBA3-F71D-4B16-4A9E-6E706AD65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contenuto 2">
            <a:extLst>
              <a:ext uri="{FF2B5EF4-FFF2-40B4-BE49-F238E27FC236}">
                <a16:creationId xmlns:a16="http://schemas.microsoft.com/office/drawing/2014/main" id="{A49A4972-574E-1331-CCDD-B3C72B748EE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7C38F1BF-23EA-1279-67B4-DA0983B6D181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3C569DC3-D503-5580-AD98-5E5E67BC74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B1C21-0A6B-4B65-9DDB-907CC132003A}" type="datetimeFigureOut">
              <a:rPr lang="it-IT" smtClean="0"/>
              <a:t>13/01/2026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0A36E0A5-38EE-E221-BC3D-D48FEE39AE3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70D59683-B08A-CA12-1970-265D602DA01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A2E3A-9D9A-4D94-94E7-7CF54AAD8C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29985943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>
            <a:extLst>
              <a:ext uri="{FF2B5EF4-FFF2-40B4-BE49-F238E27FC236}">
                <a16:creationId xmlns:a16="http://schemas.microsoft.com/office/drawing/2014/main" id="{B73A62F7-0B97-CAA4-7E86-D502B51A4B0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immagine 2">
            <a:extLst>
              <a:ext uri="{FF2B5EF4-FFF2-40B4-BE49-F238E27FC236}">
                <a16:creationId xmlns:a16="http://schemas.microsoft.com/office/drawing/2014/main" id="{5EC10AF5-5E38-01DA-6A25-291DA86680C3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it-IT"/>
          </a:p>
        </p:txBody>
      </p:sp>
      <p:sp>
        <p:nvSpPr>
          <p:cNvPr id="4" name="Segnaposto testo 3">
            <a:extLst>
              <a:ext uri="{FF2B5EF4-FFF2-40B4-BE49-F238E27FC236}">
                <a16:creationId xmlns:a16="http://schemas.microsoft.com/office/drawing/2014/main" id="{B11A23D2-31EA-3F1C-0680-5586A38BB7B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it-IT"/>
              <a:t>Fare clic per modificare gli stili del testo dello schema</a:t>
            </a:r>
          </a:p>
        </p:txBody>
      </p:sp>
      <p:sp>
        <p:nvSpPr>
          <p:cNvPr id="5" name="Segnaposto data 4">
            <a:extLst>
              <a:ext uri="{FF2B5EF4-FFF2-40B4-BE49-F238E27FC236}">
                <a16:creationId xmlns:a16="http://schemas.microsoft.com/office/drawing/2014/main" id="{65AB8CD3-C1DB-6760-8759-209A93AE9EF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5B1C21-0A6B-4B65-9DDB-907CC132003A}" type="datetimeFigureOut">
              <a:rPr lang="it-IT" smtClean="0"/>
              <a:t>13/01/2026</a:t>
            </a:fld>
            <a:endParaRPr lang="it-IT"/>
          </a:p>
        </p:txBody>
      </p:sp>
      <p:sp>
        <p:nvSpPr>
          <p:cNvPr id="6" name="Segnaposto piè di pagina 5">
            <a:extLst>
              <a:ext uri="{FF2B5EF4-FFF2-40B4-BE49-F238E27FC236}">
                <a16:creationId xmlns:a16="http://schemas.microsoft.com/office/drawing/2014/main" id="{99550E2E-7282-9606-75FE-F16F3D9BA93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>
            <a:extLst>
              <a:ext uri="{FF2B5EF4-FFF2-40B4-BE49-F238E27FC236}">
                <a16:creationId xmlns:a16="http://schemas.microsoft.com/office/drawing/2014/main" id="{25BD3F86-4D87-37A5-00BB-CA67E62CF7A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D6A2E3A-9D9A-4D94-94E7-7CF54AAD8C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45548558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>
            <a:extLst>
              <a:ext uri="{FF2B5EF4-FFF2-40B4-BE49-F238E27FC236}">
                <a16:creationId xmlns:a16="http://schemas.microsoft.com/office/drawing/2014/main" id="{68689485-0EA0-910B-90F2-B35A0CD9E25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lo stile del titolo dello schema</a:t>
            </a:r>
          </a:p>
        </p:txBody>
      </p:sp>
      <p:sp>
        <p:nvSpPr>
          <p:cNvPr id="3" name="Segnaposto testo 2">
            <a:extLst>
              <a:ext uri="{FF2B5EF4-FFF2-40B4-BE49-F238E27FC236}">
                <a16:creationId xmlns:a16="http://schemas.microsoft.com/office/drawing/2014/main" id="{F6D8ADFA-17CB-5F22-4DBA-FECFF3E00301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>
            <a:extLst>
              <a:ext uri="{FF2B5EF4-FFF2-40B4-BE49-F238E27FC236}">
                <a16:creationId xmlns:a16="http://schemas.microsoft.com/office/drawing/2014/main" id="{D1F87AFC-2692-9505-1AB0-FE6501151021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5B1C21-0A6B-4B65-9DDB-907CC132003A}" type="datetimeFigureOut">
              <a:rPr lang="it-IT" smtClean="0"/>
              <a:t>13/01/2026</a:t>
            </a:fld>
            <a:endParaRPr lang="it-IT"/>
          </a:p>
        </p:txBody>
      </p:sp>
      <p:sp>
        <p:nvSpPr>
          <p:cNvPr id="5" name="Segnaposto piè di pagina 4">
            <a:extLst>
              <a:ext uri="{FF2B5EF4-FFF2-40B4-BE49-F238E27FC236}">
                <a16:creationId xmlns:a16="http://schemas.microsoft.com/office/drawing/2014/main" id="{94F25A52-657A-E8E5-BE68-66E1E1ADEDD6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>
            <a:extLst>
              <a:ext uri="{FF2B5EF4-FFF2-40B4-BE49-F238E27FC236}">
                <a16:creationId xmlns:a16="http://schemas.microsoft.com/office/drawing/2014/main" id="{0F5AFA93-24B2-125B-4E55-F61534CCEBAC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1D6A2E3A-9D9A-4D94-94E7-7CF54AAD8C89}" type="slidenum">
              <a:rPr lang="it-IT" smtClean="0"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7109442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Grafik 5" descr="Ein Bild, das Text, Screenshot, Zahl, Schrift enthält.&#10;&#10;Beschreibung automatisch generiert.">
            <a:extLst>
              <a:ext uri="{FF2B5EF4-FFF2-40B4-BE49-F238E27FC236}">
                <a16:creationId xmlns:a16="http://schemas.microsoft.com/office/drawing/2014/main" id="{612FCABA-97B2-03AF-647E-725E4037D8CA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803598" y="3632570"/>
            <a:ext cx="6908768" cy="2084615"/>
          </a:xfrm>
          <a:prstGeom prst="rect">
            <a:avLst/>
          </a:prstGeom>
        </p:spPr>
      </p:pic>
      <p:sp>
        <p:nvSpPr>
          <p:cNvPr id="8" name="Textfeld 7">
            <a:extLst>
              <a:ext uri="{FF2B5EF4-FFF2-40B4-BE49-F238E27FC236}">
                <a16:creationId xmlns:a16="http://schemas.microsoft.com/office/drawing/2014/main" id="{5D8866AE-0CF9-C9AB-9FB6-91BBE7885A45}"/>
              </a:ext>
            </a:extLst>
          </p:cNvPr>
          <p:cNvSpPr txBox="1"/>
          <p:nvPr/>
        </p:nvSpPr>
        <p:spPr>
          <a:xfrm>
            <a:off x="2247745" y="614545"/>
            <a:ext cx="281847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a) Mapping </a:t>
            </a:r>
            <a:r>
              <a:rPr lang="de-DE" err="1"/>
              <a:t>to</a:t>
            </a:r>
            <a:r>
              <a:rPr lang="de-DE" dirty="0"/>
              <a:t> </a:t>
            </a:r>
            <a:r>
              <a:rPr lang="de-DE" err="1"/>
              <a:t>Picual</a:t>
            </a:r>
            <a:endParaRPr lang="de-DE"/>
          </a:p>
        </p:txBody>
      </p:sp>
      <p:sp>
        <p:nvSpPr>
          <p:cNvPr id="9" name="Textfeld 8">
            <a:extLst>
              <a:ext uri="{FF2B5EF4-FFF2-40B4-BE49-F238E27FC236}">
                <a16:creationId xmlns:a16="http://schemas.microsoft.com/office/drawing/2014/main" id="{34841BD0-0BD7-EB08-FF86-0883D23367BE}"/>
              </a:ext>
            </a:extLst>
          </p:cNvPr>
          <p:cNvSpPr txBox="1"/>
          <p:nvPr/>
        </p:nvSpPr>
        <p:spPr>
          <a:xfrm>
            <a:off x="2247745" y="3254714"/>
            <a:ext cx="2818479" cy="369332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b) Mapping </a:t>
            </a:r>
            <a:r>
              <a:rPr lang="de-DE" dirty="0" err="1"/>
              <a:t>to</a:t>
            </a:r>
            <a:r>
              <a:rPr lang="de-DE" dirty="0"/>
              <a:t> </a:t>
            </a:r>
            <a:r>
              <a:rPr lang="de-DE" dirty="0" err="1"/>
              <a:t>Farga</a:t>
            </a:r>
            <a:endParaRPr lang="de-DE" b="1" dirty="0"/>
          </a:p>
        </p:txBody>
      </p:sp>
      <p:sp>
        <p:nvSpPr>
          <p:cNvPr id="10" name="Textfeld 9">
            <a:extLst>
              <a:ext uri="{FF2B5EF4-FFF2-40B4-BE49-F238E27FC236}">
                <a16:creationId xmlns:a16="http://schemas.microsoft.com/office/drawing/2014/main" id="{7D1F4916-FDC5-A0F5-522D-0A2EC5341E85}"/>
              </a:ext>
            </a:extLst>
          </p:cNvPr>
          <p:cNvSpPr txBox="1"/>
          <p:nvPr/>
        </p:nvSpPr>
        <p:spPr>
          <a:xfrm>
            <a:off x="2246245" y="5933807"/>
            <a:ext cx="8096875" cy="923330"/>
          </a:xfrm>
          <a:prstGeom prst="rect">
            <a:avLst/>
          </a:prstGeom>
          <a:noFill/>
        </p:spPr>
        <p:txBody>
          <a:bodyPr rot="0" spcFirstLastPara="0" vertOverflow="overflow" horzOverflow="overflow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spAutoFit/>
          </a:bodyPr>
          <a:lstStyle/>
          <a:p>
            <a:r>
              <a:rPr lang="de-DE" dirty="0"/>
              <a:t>Quality </a:t>
            </a:r>
            <a:r>
              <a:rPr lang="de-DE" dirty="0" err="1"/>
              <a:t>control</a:t>
            </a:r>
            <a:r>
              <a:rPr lang="de-DE" dirty="0"/>
              <a:t> </a:t>
            </a:r>
            <a:r>
              <a:rPr lang="de-DE" dirty="0" err="1"/>
              <a:t>of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alignment</a:t>
            </a:r>
            <a:r>
              <a:rPr lang="de-DE" dirty="0"/>
              <a:t> </a:t>
            </a:r>
            <a:r>
              <a:rPr lang="de-DE" dirty="0" err="1"/>
              <a:t>to</a:t>
            </a:r>
            <a:r>
              <a:rPr lang="de-DE" dirty="0"/>
              <a:t> (a) </a:t>
            </a:r>
            <a:r>
              <a:rPr lang="de-DE" dirty="0" err="1"/>
              <a:t>Picual</a:t>
            </a:r>
            <a:r>
              <a:rPr lang="de-DE" dirty="0"/>
              <a:t> and </a:t>
            </a:r>
            <a:r>
              <a:rPr lang="de-DE" dirty="0" err="1"/>
              <a:t>to</a:t>
            </a:r>
            <a:r>
              <a:rPr lang="de-DE" dirty="0"/>
              <a:t> (b) </a:t>
            </a:r>
            <a:r>
              <a:rPr lang="de-DE" dirty="0" err="1"/>
              <a:t>Farga</a:t>
            </a:r>
            <a:r>
              <a:rPr lang="de-DE" dirty="0"/>
              <a:t> </a:t>
            </a:r>
            <a:r>
              <a:rPr lang="de-DE" dirty="0" err="1"/>
              <a:t>revealed</a:t>
            </a:r>
            <a:r>
              <a:rPr lang="de-DE" dirty="0"/>
              <a:t> </a:t>
            </a:r>
            <a:r>
              <a:rPr lang="de-DE" dirty="0" err="1"/>
              <a:t>better</a:t>
            </a:r>
            <a:r>
              <a:rPr lang="de-DE" dirty="0"/>
              <a:t> </a:t>
            </a:r>
            <a:r>
              <a:rPr lang="de-DE" dirty="0" err="1"/>
              <a:t>alignment</a:t>
            </a:r>
            <a:r>
              <a:rPr lang="de-DE" dirty="0"/>
              <a:t> </a:t>
            </a:r>
            <a:r>
              <a:rPr lang="de-DE" dirty="0" err="1"/>
              <a:t>scores</a:t>
            </a:r>
            <a:r>
              <a:rPr lang="de-DE" dirty="0"/>
              <a:t> </a:t>
            </a:r>
            <a:r>
              <a:rPr lang="de-DE" dirty="0" err="1"/>
              <a:t>for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latter</a:t>
            </a:r>
            <a:r>
              <a:rPr lang="de-DE" dirty="0"/>
              <a:t>, </a:t>
            </a:r>
            <a:r>
              <a:rPr lang="de-DE" dirty="0" err="1"/>
              <a:t>while</a:t>
            </a:r>
            <a:r>
              <a:rPr lang="de-DE" dirty="0"/>
              <a:t> </a:t>
            </a:r>
            <a:r>
              <a:rPr lang="de-DE" dirty="0" err="1"/>
              <a:t>the</a:t>
            </a:r>
            <a:r>
              <a:rPr lang="de-DE" dirty="0"/>
              <a:t> </a:t>
            </a:r>
            <a:r>
              <a:rPr lang="de-DE" dirty="0" err="1"/>
              <a:t>first</a:t>
            </a:r>
            <a:r>
              <a:rPr lang="de-DE" dirty="0"/>
              <a:t> </a:t>
            </a:r>
            <a:r>
              <a:rPr lang="de-DE" dirty="0" err="1"/>
              <a:t>resulted</a:t>
            </a:r>
            <a:r>
              <a:rPr lang="de-DE" dirty="0"/>
              <a:t> in a </a:t>
            </a:r>
            <a:r>
              <a:rPr lang="de-DE" dirty="0" err="1"/>
              <a:t>higher</a:t>
            </a:r>
            <a:r>
              <a:rPr lang="de-DE" dirty="0"/>
              <a:t> </a:t>
            </a:r>
            <a:r>
              <a:rPr lang="de-DE" dirty="0" err="1">
                <a:latin typeface="Aptos"/>
                <a:ea typeface="Calibri"/>
                <a:cs typeface="Calibri"/>
              </a:rPr>
              <a:t>proportion</a:t>
            </a:r>
            <a:r>
              <a:rPr lang="de-DE" dirty="0">
                <a:latin typeface="Aptos"/>
                <a:ea typeface="Calibri"/>
                <a:cs typeface="Calibri"/>
              </a:rPr>
              <a:t> </a:t>
            </a:r>
            <a:r>
              <a:rPr lang="de-DE" dirty="0" err="1">
                <a:latin typeface="Aptos"/>
                <a:ea typeface="Calibri"/>
                <a:cs typeface="Calibri"/>
              </a:rPr>
              <a:t>of</a:t>
            </a:r>
            <a:r>
              <a:rPr lang="de-DE" dirty="0">
                <a:latin typeface="Aptos"/>
                <a:ea typeface="Calibri"/>
                <a:cs typeface="Calibri"/>
              </a:rPr>
              <a:t> </a:t>
            </a:r>
            <a:r>
              <a:rPr lang="de-DE" dirty="0">
                <a:solidFill>
                  <a:srgbClr val="000000"/>
                </a:solidFill>
                <a:latin typeface="Aptos"/>
                <a:ea typeface="Calibri"/>
                <a:cs typeface="Calibri"/>
              </a:rPr>
              <a:t>PE </a:t>
            </a:r>
            <a:r>
              <a:rPr lang="de-DE" dirty="0" err="1">
                <a:solidFill>
                  <a:srgbClr val="000000"/>
                </a:solidFill>
                <a:latin typeface="Aptos"/>
                <a:ea typeface="Calibri"/>
                <a:cs typeface="Calibri"/>
              </a:rPr>
              <a:t>reads</a:t>
            </a:r>
            <a:r>
              <a:rPr lang="de-DE" dirty="0">
                <a:solidFill>
                  <a:srgbClr val="000000"/>
                </a:solidFill>
                <a:latin typeface="Aptos"/>
                <a:ea typeface="Calibri"/>
                <a:cs typeface="Calibri"/>
              </a:rPr>
              <a:t> </a:t>
            </a:r>
            <a:r>
              <a:rPr lang="de-DE" dirty="0" err="1">
                <a:solidFill>
                  <a:srgbClr val="000000"/>
                </a:solidFill>
                <a:latin typeface="Aptos"/>
                <a:ea typeface="Calibri"/>
                <a:cs typeface="Calibri"/>
              </a:rPr>
              <a:t>that</a:t>
            </a:r>
            <a:r>
              <a:rPr lang="de-DE" dirty="0">
                <a:solidFill>
                  <a:srgbClr val="000000"/>
                </a:solidFill>
                <a:latin typeface="Aptos"/>
                <a:ea typeface="Calibri"/>
                <a:cs typeface="Calibri"/>
              </a:rPr>
              <a:t> </a:t>
            </a:r>
            <a:r>
              <a:rPr lang="de-DE" dirty="0" err="1">
                <a:solidFill>
                  <a:srgbClr val="000000"/>
                </a:solidFill>
                <a:latin typeface="Aptos"/>
                <a:ea typeface="Calibri"/>
                <a:cs typeface="Calibri"/>
              </a:rPr>
              <a:t>were</a:t>
            </a:r>
            <a:r>
              <a:rPr lang="de-DE" dirty="0">
                <a:solidFill>
                  <a:srgbClr val="000000"/>
                </a:solidFill>
                <a:latin typeface="Aptos"/>
                <a:ea typeface="Calibri"/>
                <a:cs typeface="Calibri"/>
              </a:rPr>
              <a:t> </a:t>
            </a:r>
            <a:r>
              <a:rPr lang="de-DE" dirty="0" err="1">
                <a:solidFill>
                  <a:srgbClr val="000000"/>
                </a:solidFill>
                <a:latin typeface="Aptos"/>
                <a:ea typeface="Calibri"/>
                <a:cs typeface="Calibri"/>
              </a:rPr>
              <a:t>multimapped</a:t>
            </a:r>
            <a:r>
              <a:rPr lang="de-DE" dirty="0">
                <a:latin typeface="Aptos"/>
                <a:ea typeface="Calibri"/>
                <a:cs typeface="Calibri"/>
              </a:rPr>
              <a:t>. </a:t>
            </a:r>
            <a:endParaRPr lang="de-DE"/>
          </a:p>
        </p:txBody>
      </p:sp>
      <p:sp>
        <p:nvSpPr>
          <p:cNvPr id="4" name="CasellaDiTesto 3">
            <a:extLst>
              <a:ext uri="{FF2B5EF4-FFF2-40B4-BE49-F238E27FC236}">
                <a16:creationId xmlns:a16="http://schemas.microsoft.com/office/drawing/2014/main" id="{012052D1-3CC6-872A-44F2-E12740E8C3DC}"/>
              </a:ext>
            </a:extLst>
          </p:cNvPr>
          <p:cNvSpPr txBox="1"/>
          <p:nvPr/>
        </p:nvSpPr>
        <p:spPr>
          <a:xfrm>
            <a:off x="79225" y="56175"/>
            <a:ext cx="6094206" cy="36933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US" dirty="0"/>
              <a:t>Additional file 2: Fig. S2</a:t>
            </a:r>
            <a:endParaRPr lang="de-DE" dirty="0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7C8DD8A5-06EC-62D4-BCCF-64B07C3E62AE}"/>
              </a:ext>
            </a:extLst>
      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2803407" y="976517"/>
            <a:ext cx="6905038" cy="22520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50355519"/>
      </p:ext>
    </p:extLst>
  </p:cSld>
  <p:clrMapOvr>
    <a:masterClrMapping/>
  </p:clrMapOvr>
</p:sld>
</file>

<file path=ppt/theme/theme1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104</Words>
  <Application>Microsoft Office PowerPoint</Application>
  <PresentationFormat>Widescreen</PresentationFormat>
  <Paragraphs>6</Paragraphs>
  <Slides>1</Slides>
  <Notes>1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Tema di Office</vt:lpstr>
      <vt:lpstr>Presentazione standard di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ANNALISA GIAMPETRUZZI</dc:creator>
  <cp:lastModifiedBy>ANNALISA GIAMPETRUZZI</cp:lastModifiedBy>
  <cp:revision>1</cp:revision>
  <dcterms:created xsi:type="dcterms:W3CDTF">2026-01-13T14:58:22Z</dcterms:created>
  <dcterms:modified xsi:type="dcterms:W3CDTF">2026-01-13T14:59:04Z</dcterms:modified>
</cp:coreProperties>
</file>