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F27AD1-F1E4-0C42-7001-01C573ACF191}" name="stephane.compant@ait.ac.at" initials="st" userId="S::urn:spo:guest#stephane.compant@ait.ac.a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60880-17FC-497C-9265-081A60581BF7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6DAC2-0031-4511-A47A-CE8E2C1E2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1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Additional file 4: Fig. S4</a:t>
            </a:r>
            <a:r>
              <a:rPr lang="de-DE" sz="2800">
                <a:effectLst/>
                <a:latin typeface="+mn-lt"/>
                <a:ea typeface="+mn-ea"/>
              </a:rPr>
              <a:t>.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Treemap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visualization of the GO enrichment analysis of DEG sets of biopesticide-treated samples compared to untreated (Mock) samples at T6 by the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rrvgo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package.</a:t>
            </a:r>
            <a:endParaRPr lang="it-IT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2C24-1D03-6A4A-BD7C-2D8F6BF4B0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1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C92D4-24DA-99E7-7109-34AEA2D3D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604781-B876-3495-CB17-CEDDF035E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03C41-70C2-3205-F4FF-ADFFC956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C849D-4891-11FD-0D1F-0A6A2253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4EFAB0-0CF0-74E6-F372-AAB6DAA6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9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CDBAB-0A40-EE43-9283-A77D13B0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2D3A46-6EE9-307E-C6B0-FD644F1DD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3A8ED4-E290-AAAD-BEB5-078269FC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84A96C-2FD1-4A3D-2EF6-5197863A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64B629-7826-940F-516E-10FC36E8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242979-9059-C69D-462E-20F1E4E56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74464A-6DBC-A59A-58AA-2AEC351FD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0E26B9-AAFF-8C11-EA1A-7F22A64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B0465B-5969-8B6C-8019-64276459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4D8487-0D09-DC76-48A0-83F95D9D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1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DE31F-04E1-6680-D9C1-CF64CAAC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9B88D8-177E-34BA-D54A-DCE0C2C5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C6840C-989B-235F-EA44-8A11EA7D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9392DA-001E-A8CD-8573-D9E77C9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EC7AE7-B8A1-AC8C-8358-15A2F061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8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EDDB5-EEB1-8C21-0A95-62366A13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8C7814-E8CF-4DDD-D485-C7A44540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94E1E8-98B2-8837-BC37-FEE96A76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EBF54F-6555-4ADA-7435-78DD4979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7C0DC8-54A9-06E2-34D2-45A1AA71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3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A71BA-D8E7-2784-7F2C-86C85C40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955722-18A2-535D-B4AD-0BEAD7E9B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5565EB-E75F-FE4E-7D03-73147CE6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C72FB7-93C7-8FA8-135C-916B93D8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F3A60E-E3F2-5A23-277D-20188869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89466E-F49C-7143-A491-02C3DA75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7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A0D05-1402-3E54-3234-58C30893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55EB66-CE37-9474-A9A7-4FA186E0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BD8B46-5CB9-A3CA-1C79-E336C9C5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45C6F7-6E92-B0C2-EB03-CD660869F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C6C5D2B-1F2E-15C0-4A2E-1C0EA688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DD2628-99AF-7A64-F577-7E78E32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7F6EAA0-59B2-C771-3C34-62E4B602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E85908-A08A-45F4-8115-7E13394D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55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2119E-A22A-A48C-2DC9-2D0D97B4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2B9E0C-A011-CA9C-507B-50968EA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B81DF5-3E90-3762-4CE1-C3597909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02D87E-B1E8-F0AE-DCAA-410B73B1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11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8C852D-6215-4DC6-EF69-DADBC3F6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AB2FF5-61FB-6825-4049-07CB2303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618D7F-B6FC-0D29-B566-915E9693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2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D821F-370E-D4FD-AFFE-AEC48BCF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29763-7A65-9DEB-E4F8-84876001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5785ED-981C-6694-A6F0-972B190E9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F8561C-6124-9CD1-D27F-211A3941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65EFD0-F585-D764-502F-4226C817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85CF5F-258E-88B9-A45C-EEBC7F7B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07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FC999-9249-D06A-6AFD-29609E3B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B14819-5220-3C67-F1A1-444A2BEDE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C2AFC7-9F4B-E94C-2BE0-57D1B7978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03B5FE-0F0F-78DE-22FE-DFDD8B6C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05567D-00C8-E5E5-0A9F-49DC1FA3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1E2680-98C6-546A-19A4-1ECE5830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6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198ADA-49C5-08E6-3248-F0FFA9D8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975C6B-B617-0491-17E3-841570F9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6F01E0-0650-FC1E-F00A-C8AEF3937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723883-793C-4DC2-913F-E0A9E92B21AB}" type="datetimeFigureOut">
              <a:rPr lang="it-IT" smtClean="0"/>
              <a:t>13/01/2026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160FFF-0D68-846A-2FED-BCF0B33AB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152DB-1F8F-3907-F361-E10C4BCEE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9F7C4-2535-45B4-B766-88F9E4FC5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5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819406C-5679-4F07-1597-AB0161D4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" y="573852"/>
            <a:ext cx="5922983" cy="30064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DF158C-20C7-9E51-08BF-9A80898A4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9" t="50145"/>
          <a:stretch/>
        </p:blipFill>
        <p:spPr bwMode="auto">
          <a:xfrm>
            <a:off x="6096000" y="507743"/>
            <a:ext cx="5922982" cy="3138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CB1DB8-E27B-8B48-600B-6DC108CB4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2" r="1443"/>
          <a:stretch/>
        </p:blipFill>
        <p:spPr bwMode="auto">
          <a:xfrm>
            <a:off x="0" y="3804036"/>
            <a:ext cx="6096000" cy="313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25EC89-2D2D-E86C-F717-D4B15F79D03F}"/>
              </a:ext>
            </a:extLst>
          </p:cNvPr>
          <p:cNvSpPr txBox="1"/>
          <p:nvPr/>
        </p:nvSpPr>
        <p:spPr>
          <a:xfrm>
            <a:off x="646" y="1683"/>
            <a:ext cx="1139057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Additional file 4: Fig. S4: GO enrichment (BP) of DEGs of biopesticide-treated vs. control T6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B5C9C-D3BF-6E7C-ED72-7AF323B4C009}"/>
              </a:ext>
            </a:extLst>
          </p:cNvPr>
          <p:cNvSpPr txBox="1"/>
          <p:nvPr/>
        </p:nvSpPr>
        <p:spPr>
          <a:xfrm>
            <a:off x="131702" y="442147"/>
            <a:ext cx="580436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ptos"/>
                <a:cs typeface="Times New Roman"/>
              </a:rPr>
              <a:t>Sankari©</a:t>
            </a:r>
            <a:r>
              <a:rPr lang="en-US" sz="1200" dirty="0">
                <a:cs typeface="Times New Roman"/>
              </a:rPr>
              <a:t> </a:t>
            </a:r>
            <a:r>
              <a:rPr lang="en-US" sz="1200" dirty="0"/>
              <a:t>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87A8C-7217-E152-D555-2762EA5C7EC8}"/>
              </a:ext>
            </a:extLst>
          </p:cNvPr>
          <p:cNvSpPr txBox="1"/>
          <p:nvPr/>
        </p:nvSpPr>
        <p:spPr>
          <a:xfrm>
            <a:off x="6152445" y="451554"/>
            <a:ext cx="580436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Onion treatment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623C6-2D31-A3B4-EEB6-21E1D2E3C10E}"/>
              </a:ext>
            </a:extLst>
          </p:cNvPr>
          <p:cNvSpPr txBox="1"/>
          <p:nvPr/>
        </p:nvSpPr>
        <p:spPr>
          <a:xfrm>
            <a:off x="112889" y="3734740"/>
            <a:ext cx="580436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PsJN</a:t>
            </a:r>
            <a:r>
              <a:rPr lang="en-US" sz="1200" dirty="0"/>
              <a:t>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ANNALISA GIAMPETRUZZI</dc:creator>
  <cp:lastModifiedBy>ANNALISA GIAMPETRUZZI</cp:lastModifiedBy>
  <cp:revision>1</cp:revision>
  <dcterms:created xsi:type="dcterms:W3CDTF">2026-01-13T15:00:52Z</dcterms:created>
  <dcterms:modified xsi:type="dcterms:W3CDTF">2026-01-13T15:01:38Z</dcterms:modified>
</cp:coreProperties>
</file>