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</p:sldIdLst>
  <p:sldSz cx="8999538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82" userDrawn="1">
          <p15:clr>
            <a:srgbClr val="A4A3A4"/>
          </p15:clr>
        </p15:guide>
        <p15:guide id="2" pos="3152" userDrawn="1">
          <p15:clr>
            <a:srgbClr val="A4A3A4"/>
          </p15:clr>
        </p15:guide>
        <p15:guide id="3" pos="3116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401" userDrawn="1">
          <p15:clr>
            <a:srgbClr val="A4A3A4"/>
          </p15:clr>
        </p15:guide>
        <p15:guide id="6" orient="horz" pos="6463" userDrawn="1">
          <p15:clr>
            <a:srgbClr val="A4A3A4"/>
          </p15:clr>
        </p15:guide>
        <p15:guide id="7" orient="horz" pos="35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28"/>
  </p:normalViewPr>
  <p:slideViewPr>
    <p:cSldViewPr snapToGrid="0" snapToObjects="1">
      <p:cViewPr varScale="1">
        <p:scale>
          <a:sx n="71" d="100"/>
          <a:sy n="71" d="100"/>
        </p:scale>
        <p:origin x="2790" y="72"/>
      </p:cViewPr>
      <p:guideLst>
        <p:guide orient="horz" pos="6282"/>
        <p:guide pos="3152"/>
        <p:guide pos="3116"/>
        <p:guide pos="340"/>
        <p:guide orient="horz" pos="3401"/>
        <p:guide orient="horz" pos="6463"/>
        <p:guide orient="horz" pos="35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ul Lopez Vazquez" userId="e5a892a4-e1e1-49e8-b5d8-d044f9c2b3a9" providerId="ADAL" clId="{BD1E8AB3-BF32-4259-9B28-E10CC2C2CBB6}"/>
    <pc:docChg chg="modSld">
      <pc:chgData name="Saul Lopez Vazquez" userId="e5a892a4-e1e1-49e8-b5d8-d044f9c2b3a9" providerId="ADAL" clId="{BD1E8AB3-BF32-4259-9B28-E10CC2C2CBB6}" dt="2025-09-17T17:51:01.648" v="1" actId="20577"/>
      <pc:docMkLst>
        <pc:docMk/>
      </pc:docMkLst>
      <pc:sldChg chg="modSp mod">
        <pc:chgData name="Saul Lopez Vazquez" userId="e5a892a4-e1e1-49e8-b5d8-d044f9c2b3a9" providerId="ADAL" clId="{BD1E8AB3-BF32-4259-9B28-E10CC2C2CBB6}" dt="2025-09-17T17:51:01.648" v="1" actId="20577"/>
        <pc:sldMkLst>
          <pc:docMk/>
          <pc:sldMk cId="3824363955" sldId="256"/>
        </pc:sldMkLst>
        <pc:spChg chg="mod">
          <ac:chgData name="Saul Lopez Vazquez" userId="e5a892a4-e1e1-49e8-b5d8-d044f9c2b3a9" providerId="ADAL" clId="{BD1E8AB3-BF32-4259-9B28-E10CC2C2CBB6}" dt="2025-09-17T17:51:01.648" v="1" actId="20577"/>
          <ac:spMkLst>
            <pc:docMk/>
            <pc:sldMk cId="3824363955" sldId="256"/>
            <ac:spMk id="16" creationId="{2E1E81A1-9026-814E-BC61-26B37DA346C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966" y="1767462"/>
            <a:ext cx="7649607" cy="3759917"/>
          </a:xfrm>
        </p:spPr>
        <p:txBody>
          <a:bodyPr anchor="b"/>
          <a:lstStyle>
            <a:lvl1pPr algn="ctr">
              <a:defRPr sz="590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942" y="5672376"/>
            <a:ext cx="6749654" cy="2607442"/>
          </a:xfrm>
        </p:spPr>
        <p:txBody>
          <a:bodyPr/>
          <a:lstStyle>
            <a:lvl1pPr marL="0" indent="0" algn="ctr">
              <a:buNone/>
              <a:defRPr sz="2362"/>
            </a:lvl1pPr>
            <a:lvl2pPr marL="449976" indent="0" algn="ctr">
              <a:buNone/>
              <a:defRPr sz="1968"/>
            </a:lvl2pPr>
            <a:lvl3pPr marL="899952" indent="0" algn="ctr">
              <a:buNone/>
              <a:defRPr sz="1772"/>
            </a:lvl3pPr>
            <a:lvl4pPr marL="1349929" indent="0" algn="ctr">
              <a:buNone/>
              <a:defRPr sz="1575"/>
            </a:lvl4pPr>
            <a:lvl5pPr marL="1799905" indent="0" algn="ctr">
              <a:buNone/>
              <a:defRPr sz="1575"/>
            </a:lvl5pPr>
            <a:lvl6pPr marL="2249881" indent="0" algn="ctr">
              <a:buNone/>
              <a:defRPr sz="1575"/>
            </a:lvl6pPr>
            <a:lvl7pPr marL="2699857" indent="0" algn="ctr">
              <a:buNone/>
              <a:defRPr sz="1575"/>
            </a:lvl7pPr>
            <a:lvl8pPr marL="3149834" indent="0" algn="ctr">
              <a:buNone/>
              <a:defRPr sz="1575"/>
            </a:lvl8pPr>
            <a:lvl9pPr marL="3599810" indent="0" algn="ctr"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D056-A7C4-6F42-829B-4B4712A09200}" type="datetimeFigureOut">
              <a:rPr lang="en-MX" smtClean="0"/>
              <a:t>09/17/2025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BC58-67DD-F448-8278-9C75D73757F3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2172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D056-A7C4-6F42-829B-4B4712A09200}" type="datetimeFigureOut">
              <a:rPr lang="en-MX" smtClean="0"/>
              <a:t>09/17/2025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BC58-67DD-F448-8278-9C75D73757F3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6832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295" y="574987"/>
            <a:ext cx="1940525" cy="9152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8719" y="574987"/>
            <a:ext cx="5709082" cy="9152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D056-A7C4-6F42-829B-4B4712A09200}" type="datetimeFigureOut">
              <a:rPr lang="en-MX" smtClean="0"/>
              <a:t>09/17/2025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BC58-67DD-F448-8278-9C75D73757F3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6405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D056-A7C4-6F42-829B-4B4712A09200}" type="datetimeFigureOut">
              <a:rPr lang="en-MX" smtClean="0"/>
              <a:t>09/17/2025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BC58-67DD-F448-8278-9C75D73757F3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8187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031" y="2692444"/>
            <a:ext cx="7762102" cy="4492401"/>
          </a:xfrm>
        </p:spPr>
        <p:txBody>
          <a:bodyPr anchor="b"/>
          <a:lstStyle>
            <a:lvl1pPr>
              <a:defRPr sz="590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031" y="7227345"/>
            <a:ext cx="7762102" cy="2362447"/>
          </a:xfrm>
        </p:spPr>
        <p:txBody>
          <a:bodyPr/>
          <a:lstStyle>
            <a:lvl1pPr marL="0" indent="0">
              <a:buNone/>
              <a:defRPr sz="2362">
                <a:solidFill>
                  <a:schemeClr val="tx1"/>
                </a:solidFill>
              </a:defRPr>
            </a:lvl1pPr>
            <a:lvl2pPr marL="449976" indent="0">
              <a:buNone/>
              <a:defRPr sz="1968">
                <a:solidFill>
                  <a:schemeClr val="tx1">
                    <a:tint val="75000"/>
                  </a:schemeClr>
                </a:solidFill>
              </a:defRPr>
            </a:lvl2pPr>
            <a:lvl3pPr marL="899952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3pPr>
            <a:lvl4pPr marL="134992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79990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24988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69985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14983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9981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D056-A7C4-6F42-829B-4B4712A09200}" type="datetimeFigureOut">
              <a:rPr lang="en-MX" smtClean="0"/>
              <a:t>09/17/2025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BC58-67DD-F448-8278-9C75D73757F3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5689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718" y="2874937"/>
            <a:ext cx="3824804" cy="685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016" y="2874937"/>
            <a:ext cx="3824804" cy="6852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D056-A7C4-6F42-829B-4B4712A09200}" type="datetimeFigureOut">
              <a:rPr lang="en-MX" smtClean="0"/>
              <a:t>09/17/2025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BC58-67DD-F448-8278-9C75D73757F3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1212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0" y="574990"/>
            <a:ext cx="7762102" cy="20874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891" y="2647443"/>
            <a:ext cx="3807226" cy="1297471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91" y="3944914"/>
            <a:ext cx="3807226" cy="58023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6017" y="2647443"/>
            <a:ext cx="3825976" cy="1297471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6017" y="3944914"/>
            <a:ext cx="3825976" cy="58023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D056-A7C4-6F42-829B-4B4712A09200}" type="datetimeFigureOut">
              <a:rPr lang="en-MX" smtClean="0"/>
              <a:t>09/17/2025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BC58-67DD-F448-8278-9C75D73757F3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5447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D056-A7C4-6F42-829B-4B4712A09200}" type="datetimeFigureOut">
              <a:rPr lang="en-MX" smtClean="0"/>
              <a:t>09/17/2025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BC58-67DD-F448-8278-9C75D73757F3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2951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D056-A7C4-6F42-829B-4B4712A09200}" type="datetimeFigureOut">
              <a:rPr lang="en-MX" smtClean="0"/>
              <a:t>09/17/2025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BC58-67DD-F448-8278-9C75D73757F3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4667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719984"/>
            <a:ext cx="2902585" cy="2519945"/>
          </a:xfrm>
        </p:spPr>
        <p:txBody>
          <a:bodyPr anchor="b"/>
          <a:lstStyle>
            <a:lvl1pPr>
              <a:defRPr sz="314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976" y="1554968"/>
            <a:ext cx="4556016" cy="7674832"/>
          </a:xfrm>
        </p:spPr>
        <p:txBody>
          <a:bodyPr/>
          <a:lstStyle>
            <a:lvl1pPr>
              <a:defRPr sz="3149"/>
            </a:lvl1pPr>
            <a:lvl2pPr>
              <a:defRPr sz="2756"/>
            </a:lvl2pPr>
            <a:lvl3pPr>
              <a:defRPr sz="2362"/>
            </a:lvl3pPr>
            <a:lvl4pPr>
              <a:defRPr sz="1968"/>
            </a:lvl4pPr>
            <a:lvl5pPr>
              <a:defRPr sz="1968"/>
            </a:lvl5pPr>
            <a:lvl6pPr>
              <a:defRPr sz="1968"/>
            </a:lvl6pPr>
            <a:lvl7pPr>
              <a:defRPr sz="1968"/>
            </a:lvl7pPr>
            <a:lvl8pPr>
              <a:defRPr sz="1968"/>
            </a:lvl8pPr>
            <a:lvl9pPr>
              <a:defRPr sz="19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3239929"/>
            <a:ext cx="2902585" cy="6002369"/>
          </a:xfr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D056-A7C4-6F42-829B-4B4712A09200}" type="datetimeFigureOut">
              <a:rPr lang="en-MX" smtClean="0"/>
              <a:t>09/17/2025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BC58-67DD-F448-8278-9C75D73757F3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0248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719984"/>
            <a:ext cx="2902585" cy="2519945"/>
          </a:xfrm>
        </p:spPr>
        <p:txBody>
          <a:bodyPr anchor="b"/>
          <a:lstStyle>
            <a:lvl1pPr>
              <a:defRPr sz="314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25976" y="1554968"/>
            <a:ext cx="4556016" cy="7674832"/>
          </a:xfrm>
        </p:spPr>
        <p:txBody>
          <a:bodyPr anchor="t"/>
          <a:lstStyle>
            <a:lvl1pPr marL="0" indent="0">
              <a:buNone/>
              <a:defRPr sz="3149"/>
            </a:lvl1pPr>
            <a:lvl2pPr marL="449976" indent="0">
              <a:buNone/>
              <a:defRPr sz="2756"/>
            </a:lvl2pPr>
            <a:lvl3pPr marL="899952" indent="0">
              <a:buNone/>
              <a:defRPr sz="2362"/>
            </a:lvl3pPr>
            <a:lvl4pPr marL="1349929" indent="0">
              <a:buNone/>
              <a:defRPr sz="1968"/>
            </a:lvl4pPr>
            <a:lvl5pPr marL="1799905" indent="0">
              <a:buNone/>
              <a:defRPr sz="1968"/>
            </a:lvl5pPr>
            <a:lvl6pPr marL="2249881" indent="0">
              <a:buNone/>
              <a:defRPr sz="1968"/>
            </a:lvl6pPr>
            <a:lvl7pPr marL="2699857" indent="0">
              <a:buNone/>
              <a:defRPr sz="1968"/>
            </a:lvl7pPr>
            <a:lvl8pPr marL="3149834" indent="0">
              <a:buNone/>
              <a:defRPr sz="1968"/>
            </a:lvl8pPr>
            <a:lvl9pPr marL="3599810" indent="0">
              <a:buNone/>
              <a:defRPr sz="196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3239929"/>
            <a:ext cx="2902585" cy="6002369"/>
          </a:xfr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D056-A7C4-6F42-829B-4B4712A09200}" type="datetimeFigureOut">
              <a:rPr lang="en-MX" smtClean="0"/>
              <a:t>09/17/2025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BC58-67DD-F448-8278-9C75D73757F3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8797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8718" y="574990"/>
            <a:ext cx="7762102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718" y="2874937"/>
            <a:ext cx="7762102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718" y="10009783"/>
            <a:ext cx="2024896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D056-A7C4-6F42-829B-4B4712A09200}" type="datetimeFigureOut">
              <a:rPr lang="en-MX" smtClean="0"/>
              <a:t>09/17/2025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1097" y="10009783"/>
            <a:ext cx="3037344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55924" y="10009783"/>
            <a:ext cx="2024896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0BC58-67DD-F448-8278-9C75D73757F3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5769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99952" rtl="0" eaLnBrk="1" latinLnBrk="0" hangingPunct="1">
        <a:lnSpc>
          <a:spcPct val="90000"/>
        </a:lnSpc>
        <a:spcBef>
          <a:spcPct val="0"/>
        </a:spcBef>
        <a:buNone/>
        <a:defRPr sz="43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988" indent="-224988" algn="l" defTabSz="899952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2756" kern="1200">
          <a:solidFill>
            <a:schemeClr val="tx1"/>
          </a:solidFill>
          <a:latin typeface="+mn-lt"/>
          <a:ea typeface="+mn-ea"/>
          <a:cs typeface="+mn-cs"/>
        </a:defRPr>
      </a:lvl1pPr>
      <a:lvl2pPr marL="674964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24941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3pPr>
      <a:lvl4pPr marL="1574917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2024893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474869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924846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374822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824798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49976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99952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49929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799905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49881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699857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49834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59981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55">
            <a:extLst>
              <a:ext uri="{FF2B5EF4-FFF2-40B4-BE49-F238E27FC236}">
                <a16:creationId xmlns:a16="http://schemas.microsoft.com/office/drawing/2014/main" id="{2F39FDBF-B05B-D34A-ABE9-BC01BF458EF2}"/>
              </a:ext>
            </a:extLst>
          </p:cNvPr>
          <p:cNvSpPr txBox="1"/>
          <p:nvPr/>
        </p:nvSpPr>
        <p:spPr>
          <a:xfrm rot="16200000">
            <a:off x="-1272670" y="1844899"/>
            <a:ext cx="2770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Relative abundance (%)</a:t>
            </a:r>
          </a:p>
        </p:txBody>
      </p:sp>
      <p:sp>
        <p:nvSpPr>
          <p:cNvPr id="16" name="CuadroTexto 55">
            <a:extLst>
              <a:ext uri="{FF2B5EF4-FFF2-40B4-BE49-F238E27FC236}">
                <a16:creationId xmlns:a16="http://schemas.microsoft.com/office/drawing/2014/main" id="{2E1E81A1-9026-814E-BC61-26B37DA346CA}"/>
              </a:ext>
            </a:extLst>
          </p:cNvPr>
          <p:cNvSpPr txBox="1"/>
          <p:nvPr/>
        </p:nvSpPr>
        <p:spPr>
          <a:xfrm>
            <a:off x="-1822" y="82566"/>
            <a:ext cx="3268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EggNOG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Level 2</a:t>
            </a:r>
          </a:p>
        </p:txBody>
      </p:sp>
      <p:sp>
        <p:nvSpPr>
          <p:cNvPr id="17" name="CuadroTexto 55">
            <a:extLst>
              <a:ext uri="{FF2B5EF4-FFF2-40B4-BE49-F238E27FC236}">
                <a16:creationId xmlns:a16="http://schemas.microsoft.com/office/drawing/2014/main" id="{309602AD-B224-6445-8BFE-DB06D2590750}"/>
              </a:ext>
            </a:extLst>
          </p:cNvPr>
          <p:cNvSpPr txBox="1"/>
          <p:nvPr/>
        </p:nvSpPr>
        <p:spPr>
          <a:xfrm>
            <a:off x="5003934" y="652836"/>
            <a:ext cx="4276785" cy="277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Defense mechanisms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Secondary metabolites biosynthesis, transport and catabolism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Nucleotide transport and metabolism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Coenzyme transport and metabolism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Lipid transport and metabolism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Posttranslational modification, protein turnover, chaperones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Signal transduction mechanisms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Cell wall/membrane/envelope biogenesis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Translation, ribosomal structure and biogenesis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Carbohydrate transport and metabolism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Replication, recombination and repair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Inorganic ion transport and metabolism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Energy production and conversion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Amino acid transport and metabolism</a:t>
            </a:r>
          </a:p>
        </p:txBody>
      </p:sp>
      <p:sp>
        <p:nvSpPr>
          <p:cNvPr id="20" name="CuadroTexto 55">
            <a:extLst>
              <a:ext uri="{FF2B5EF4-FFF2-40B4-BE49-F238E27FC236}">
                <a16:creationId xmlns:a16="http://schemas.microsoft.com/office/drawing/2014/main" id="{20265AB3-0BB0-664D-98C4-27255159C58A}"/>
              </a:ext>
            </a:extLst>
          </p:cNvPr>
          <p:cNvSpPr txBox="1"/>
          <p:nvPr/>
        </p:nvSpPr>
        <p:spPr>
          <a:xfrm>
            <a:off x="5010795" y="3948255"/>
            <a:ext cx="3230528" cy="277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Response to stress (GO:0006950)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Other cellular component (GO:0005575)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DNA metabolic process (GO:0006259)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Tetrapyrrole binding (GO:0046906)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RNA metabolic process (GO:0016070)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Nucleic acid binding (GO:0003676)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Membrane (GO:0016020)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Intrinsic component of membrane (GO:0031224)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Nucleotide binding (GO:0000166)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Other molecular function (GO:0003674)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Transporter activity (GO:0005215)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Transport (GO:0006810)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Ion binding (GO:0043167)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Metabolic process (GO:0008152)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Catalytic activity (GO:0003824)</a:t>
            </a:r>
          </a:p>
        </p:txBody>
      </p:sp>
      <p:sp>
        <p:nvSpPr>
          <p:cNvPr id="22" name="CuadroTexto 55">
            <a:extLst>
              <a:ext uri="{FF2B5EF4-FFF2-40B4-BE49-F238E27FC236}">
                <a16:creationId xmlns:a16="http://schemas.microsoft.com/office/drawing/2014/main" id="{5F2EDCB0-0E06-3540-A595-4419FFB015F6}"/>
              </a:ext>
            </a:extLst>
          </p:cNvPr>
          <p:cNvSpPr txBox="1"/>
          <p:nvPr/>
        </p:nvSpPr>
        <p:spPr>
          <a:xfrm>
            <a:off x="5013786" y="7029298"/>
            <a:ext cx="3268169" cy="277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Nucleosides and nucleotides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Membrane transport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Cell wall and capsule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Stress response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RNA metabolism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Fatty acids, lipids and isoprenoids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DNA metabolism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Respiration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Virulence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Miscellaneous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Protein metabolism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Unclassified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Cofactors, vitamins, prosthetic groups, pigments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Amino acids and derivatives</a:t>
            </a:r>
          </a:p>
          <a:p>
            <a:pPr>
              <a:lnSpc>
                <a:spcPts val="1440"/>
              </a:lnSpc>
            </a:pPr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Carbohydrates</a:t>
            </a:r>
          </a:p>
        </p:txBody>
      </p:sp>
      <p:sp>
        <p:nvSpPr>
          <p:cNvPr id="23" name="CuadroTexto 55">
            <a:extLst>
              <a:ext uri="{FF2B5EF4-FFF2-40B4-BE49-F238E27FC236}">
                <a16:creationId xmlns:a16="http://schemas.microsoft.com/office/drawing/2014/main" id="{C4AE277F-8171-CF4D-B268-1057B68BE006}"/>
              </a:ext>
            </a:extLst>
          </p:cNvPr>
          <p:cNvSpPr txBox="1"/>
          <p:nvPr/>
        </p:nvSpPr>
        <p:spPr>
          <a:xfrm rot="16200000">
            <a:off x="-1303181" y="5111864"/>
            <a:ext cx="2770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Relative abundance (%)</a:t>
            </a:r>
          </a:p>
        </p:txBody>
      </p:sp>
      <p:sp>
        <p:nvSpPr>
          <p:cNvPr id="24" name="CuadroTexto 55">
            <a:extLst>
              <a:ext uri="{FF2B5EF4-FFF2-40B4-BE49-F238E27FC236}">
                <a16:creationId xmlns:a16="http://schemas.microsoft.com/office/drawing/2014/main" id="{07D8ECEA-6CDF-F744-8F2E-EA660C52C726}"/>
              </a:ext>
            </a:extLst>
          </p:cNvPr>
          <p:cNvSpPr txBox="1"/>
          <p:nvPr/>
        </p:nvSpPr>
        <p:spPr>
          <a:xfrm rot="16200000">
            <a:off x="-1272671" y="8218461"/>
            <a:ext cx="2770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Relative abundance (%)</a:t>
            </a:r>
          </a:p>
        </p:txBody>
      </p:sp>
      <p:sp>
        <p:nvSpPr>
          <p:cNvPr id="25" name="CuadroTexto 55">
            <a:extLst>
              <a:ext uri="{FF2B5EF4-FFF2-40B4-BE49-F238E27FC236}">
                <a16:creationId xmlns:a16="http://schemas.microsoft.com/office/drawing/2014/main" id="{23DC4958-B82C-BD41-A254-6394A7A7138F}"/>
              </a:ext>
            </a:extLst>
          </p:cNvPr>
          <p:cNvSpPr txBox="1"/>
          <p:nvPr/>
        </p:nvSpPr>
        <p:spPr>
          <a:xfrm>
            <a:off x="20411" y="6776299"/>
            <a:ext cx="3268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c) Seed Level 1</a:t>
            </a:r>
          </a:p>
        </p:txBody>
      </p:sp>
      <p:sp>
        <p:nvSpPr>
          <p:cNvPr id="26" name="CuadroTexto 55">
            <a:extLst>
              <a:ext uri="{FF2B5EF4-FFF2-40B4-BE49-F238E27FC236}">
                <a16:creationId xmlns:a16="http://schemas.microsoft.com/office/drawing/2014/main" id="{E4174BC1-9853-E343-8991-6DC7FAD4D550}"/>
              </a:ext>
            </a:extLst>
          </p:cNvPr>
          <p:cNvSpPr txBox="1"/>
          <p:nvPr/>
        </p:nvSpPr>
        <p:spPr>
          <a:xfrm>
            <a:off x="-31132" y="3573799"/>
            <a:ext cx="3268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b) Interpro </a:t>
            </a:r>
            <a:r>
              <a:rPr lang="es-MX" sz="1400">
                <a:latin typeface="Arial" panose="020B0604020202020204" pitchFamily="34" charset="0"/>
                <a:cs typeface="Arial" panose="020B0604020202020204" pitchFamily="34" charset="0"/>
              </a:rPr>
              <a:t>Level 2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7CC19-6BF2-EF47-9E94-7D7017238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90" y="3977305"/>
            <a:ext cx="4950000" cy="27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6DC739-4DBE-AB45-8B4E-AF8F0F587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47" y="685123"/>
            <a:ext cx="4950000" cy="27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E0505E-E081-1B40-8540-55B439B62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55" y="7071556"/>
            <a:ext cx="4950000" cy="2772000"/>
          </a:xfrm>
          <a:prstGeom prst="rect">
            <a:avLst/>
          </a:prstGeom>
        </p:spPr>
      </p:pic>
      <p:sp>
        <p:nvSpPr>
          <p:cNvPr id="18" name="CuadroTexto 55">
            <a:extLst>
              <a:ext uri="{FF2B5EF4-FFF2-40B4-BE49-F238E27FC236}">
                <a16:creationId xmlns:a16="http://schemas.microsoft.com/office/drawing/2014/main" id="{17AE3728-0E78-454D-977B-96DA9087CB06}"/>
              </a:ext>
            </a:extLst>
          </p:cNvPr>
          <p:cNvSpPr txBox="1"/>
          <p:nvPr/>
        </p:nvSpPr>
        <p:spPr>
          <a:xfrm>
            <a:off x="1671631" y="10332902"/>
            <a:ext cx="2178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Sampling day</a:t>
            </a:r>
          </a:p>
        </p:txBody>
      </p:sp>
      <p:sp>
        <p:nvSpPr>
          <p:cNvPr id="27" name="CuadroTexto 55">
            <a:extLst>
              <a:ext uri="{FF2B5EF4-FFF2-40B4-BE49-F238E27FC236}">
                <a16:creationId xmlns:a16="http://schemas.microsoft.com/office/drawing/2014/main" id="{821AB8E9-FFE7-5845-AA81-9C31A334C35D}"/>
              </a:ext>
            </a:extLst>
          </p:cNvPr>
          <p:cNvSpPr txBox="1"/>
          <p:nvPr/>
        </p:nvSpPr>
        <p:spPr>
          <a:xfrm>
            <a:off x="547184" y="9827749"/>
            <a:ext cx="432000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latin typeface="Arial" panose="020B0604020202020204" pitchFamily="34" charset="0"/>
                <a:cs typeface="Arial" panose="020B0604020202020204" pitchFamily="34" charset="0"/>
              </a:rPr>
              <a:t>3432</a:t>
            </a:r>
          </a:p>
        </p:txBody>
      </p:sp>
      <p:sp>
        <p:nvSpPr>
          <p:cNvPr id="28" name="CuadroTexto 55">
            <a:extLst>
              <a:ext uri="{FF2B5EF4-FFF2-40B4-BE49-F238E27FC236}">
                <a16:creationId xmlns:a16="http://schemas.microsoft.com/office/drawing/2014/main" id="{E0AAB169-F91B-C34E-861F-1B02ACE3D481}"/>
              </a:ext>
            </a:extLst>
          </p:cNvPr>
          <p:cNvSpPr txBox="1"/>
          <p:nvPr/>
        </p:nvSpPr>
        <p:spPr>
          <a:xfrm>
            <a:off x="989851" y="9830151"/>
            <a:ext cx="432000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latin typeface="Arial" panose="020B0604020202020204" pitchFamily="34" charset="0"/>
                <a:cs typeface="Arial" panose="020B0604020202020204" pitchFamily="34" charset="0"/>
              </a:rPr>
              <a:t>3440</a:t>
            </a:r>
          </a:p>
        </p:txBody>
      </p:sp>
      <p:sp>
        <p:nvSpPr>
          <p:cNvPr id="29" name="CuadroTexto 55">
            <a:extLst>
              <a:ext uri="{FF2B5EF4-FFF2-40B4-BE49-F238E27FC236}">
                <a16:creationId xmlns:a16="http://schemas.microsoft.com/office/drawing/2014/main" id="{A2EDC9B1-6EFF-B245-91A6-F282E967557B}"/>
              </a:ext>
            </a:extLst>
          </p:cNvPr>
          <p:cNvSpPr txBox="1"/>
          <p:nvPr/>
        </p:nvSpPr>
        <p:spPr>
          <a:xfrm>
            <a:off x="1420405" y="9823219"/>
            <a:ext cx="432000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latin typeface="Arial" panose="020B0604020202020204" pitchFamily="34" charset="0"/>
                <a:cs typeface="Arial" panose="020B0604020202020204" pitchFamily="34" charset="0"/>
              </a:rPr>
              <a:t>3446</a:t>
            </a:r>
          </a:p>
        </p:txBody>
      </p:sp>
      <p:sp>
        <p:nvSpPr>
          <p:cNvPr id="30" name="CuadroTexto 55">
            <a:extLst>
              <a:ext uri="{FF2B5EF4-FFF2-40B4-BE49-F238E27FC236}">
                <a16:creationId xmlns:a16="http://schemas.microsoft.com/office/drawing/2014/main" id="{9EC8BDA7-3BAC-3E46-BD20-B42580148F52}"/>
              </a:ext>
            </a:extLst>
          </p:cNvPr>
          <p:cNvSpPr txBox="1"/>
          <p:nvPr/>
        </p:nvSpPr>
        <p:spPr>
          <a:xfrm>
            <a:off x="1848231" y="9826930"/>
            <a:ext cx="432000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latin typeface="Arial" panose="020B0604020202020204" pitchFamily="34" charset="0"/>
                <a:cs typeface="Arial" panose="020B0604020202020204" pitchFamily="34" charset="0"/>
              </a:rPr>
              <a:t>3454</a:t>
            </a:r>
          </a:p>
        </p:txBody>
      </p:sp>
      <p:sp>
        <p:nvSpPr>
          <p:cNvPr id="31" name="CuadroTexto 55">
            <a:extLst>
              <a:ext uri="{FF2B5EF4-FFF2-40B4-BE49-F238E27FC236}">
                <a16:creationId xmlns:a16="http://schemas.microsoft.com/office/drawing/2014/main" id="{585A4C83-522C-004D-B242-2572BF0E0E9A}"/>
              </a:ext>
            </a:extLst>
          </p:cNvPr>
          <p:cNvSpPr txBox="1"/>
          <p:nvPr/>
        </p:nvSpPr>
        <p:spPr>
          <a:xfrm>
            <a:off x="2294135" y="9825948"/>
            <a:ext cx="432000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latin typeface="Arial" panose="020B0604020202020204" pitchFamily="34" charset="0"/>
                <a:cs typeface="Arial" panose="020B0604020202020204" pitchFamily="34" charset="0"/>
              </a:rPr>
              <a:t>3459</a:t>
            </a:r>
          </a:p>
        </p:txBody>
      </p:sp>
      <p:sp>
        <p:nvSpPr>
          <p:cNvPr id="32" name="CuadroTexto 55">
            <a:extLst>
              <a:ext uri="{FF2B5EF4-FFF2-40B4-BE49-F238E27FC236}">
                <a16:creationId xmlns:a16="http://schemas.microsoft.com/office/drawing/2014/main" id="{3B9703D3-8BC0-7B44-BA8D-84492BE3C164}"/>
              </a:ext>
            </a:extLst>
          </p:cNvPr>
          <p:cNvSpPr txBox="1"/>
          <p:nvPr/>
        </p:nvSpPr>
        <p:spPr>
          <a:xfrm>
            <a:off x="2735775" y="9826450"/>
            <a:ext cx="432000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latin typeface="Arial" panose="020B0604020202020204" pitchFamily="34" charset="0"/>
                <a:cs typeface="Arial" panose="020B0604020202020204" pitchFamily="34" charset="0"/>
              </a:rPr>
              <a:t>3468</a:t>
            </a:r>
          </a:p>
        </p:txBody>
      </p:sp>
      <p:sp>
        <p:nvSpPr>
          <p:cNvPr id="33" name="CuadroTexto 55">
            <a:extLst>
              <a:ext uri="{FF2B5EF4-FFF2-40B4-BE49-F238E27FC236}">
                <a16:creationId xmlns:a16="http://schemas.microsoft.com/office/drawing/2014/main" id="{0174F555-C455-BB4A-89A8-BEB89F5FDD3E}"/>
              </a:ext>
            </a:extLst>
          </p:cNvPr>
          <p:cNvSpPr txBox="1"/>
          <p:nvPr/>
        </p:nvSpPr>
        <p:spPr>
          <a:xfrm>
            <a:off x="3156836" y="9829413"/>
            <a:ext cx="432000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latin typeface="Arial" panose="020B0604020202020204" pitchFamily="34" charset="0"/>
                <a:cs typeface="Arial" panose="020B0604020202020204" pitchFamily="34" charset="0"/>
              </a:rPr>
              <a:t>3476</a:t>
            </a:r>
          </a:p>
        </p:txBody>
      </p:sp>
      <p:sp>
        <p:nvSpPr>
          <p:cNvPr id="34" name="CuadroTexto 55">
            <a:extLst>
              <a:ext uri="{FF2B5EF4-FFF2-40B4-BE49-F238E27FC236}">
                <a16:creationId xmlns:a16="http://schemas.microsoft.com/office/drawing/2014/main" id="{C47B43B6-8E2C-9D4A-9DE4-BF896C8B492F}"/>
              </a:ext>
            </a:extLst>
          </p:cNvPr>
          <p:cNvSpPr txBox="1"/>
          <p:nvPr/>
        </p:nvSpPr>
        <p:spPr>
          <a:xfrm>
            <a:off x="3523280" y="9826450"/>
            <a:ext cx="553106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latin typeface="Arial" panose="020B0604020202020204" pitchFamily="34" charset="0"/>
                <a:cs typeface="Arial" panose="020B0604020202020204" pitchFamily="34" charset="0"/>
              </a:rPr>
              <a:t>3483-1</a:t>
            </a:r>
          </a:p>
        </p:txBody>
      </p:sp>
      <p:sp>
        <p:nvSpPr>
          <p:cNvPr id="35" name="CuadroTexto 55">
            <a:extLst>
              <a:ext uri="{FF2B5EF4-FFF2-40B4-BE49-F238E27FC236}">
                <a16:creationId xmlns:a16="http://schemas.microsoft.com/office/drawing/2014/main" id="{968F8616-9528-E44E-998F-5A7DF6B38AA8}"/>
              </a:ext>
            </a:extLst>
          </p:cNvPr>
          <p:cNvSpPr txBox="1"/>
          <p:nvPr/>
        </p:nvSpPr>
        <p:spPr>
          <a:xfrm>
            <a:off x="3946663" y="9828303"/>
            <a:ext cx="553106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latin typeface="Arial" panose="020B0604020202020204" pitchFamily="34" charset="0"/>
                <a:cs typeface="Arial" panose="020B0604020202020204" pitchFamily="34" charset="0"/>
              </a:rPr>
              <a:t>3483-2</a:t>
            </a:r>
          </a:p>
        </p:txBody>
      </p:sp>
      <p:sp>
        <p:nvSpPr>
          <p:cNvPr id="36" name="CuadroTexto 55">
            <a:extLst>
              <a:ext uri="{FF2B5EF4-FFF2-40B4-BE49-F238E27FC236}">
                <a16:creationId xmlns:a16="http://schemas.microsoft.com/office/drawing/2014/main" id="{20CAA652-61B4-1743-B172-B307DDEEA5C3}"/>
              </a:ext>
            </a:extLst>
          </p:cNvPr>
          <p:cNvSpPr txBox="1"/>
          <p:nvPr/>
        </p:nvSpPr>
        <p:spPr>
          <a:xfrm>
            <a:off x="4392561" y="9830508"/>
            <a:ext cx="553106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latin typeface="Arial" panose="020B0604020202020204" pitchFamily="34" charset="0"/>
                <a:cs typeface="Arial" panose="020B0604020202020204" pitchFamily="34" charset="0"/>
              </a:rPr>
              <a:t>3483-3</a:t>
            </a:r>
          </a:p>
        </p:txBody>
      </p:sp>
    </p:spTree>
    <p:extLst>
      <p:ext uri="{BB962C8B-B14F-4D97-AF65-F5344CB8AC3E}">
        <p14:creationId xmlns:p14="http://schemas.microsoft.com/office/powerpoint/2010/main" val="3824363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14653</TotalTime>
  <Words>255</Words>
  <Application>Microsoft Office PowerPoint</Application>
  <PresentationFormat>Personalizado</PresentationFormat>
  <Paragraphs>62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Yendi Navarro</dc:creator>
  <cp:lastModifiedBy>Saul Lopez Vazquez</cp:lastModifiedBy>
  <cp:revision>63</cp:revision>
  <cp:lastPrinted>2021-10-03T16:10:29Z</cp:lastPrinted>
  <dcterms:created xsi:type="dcterms:W3CDTF">2021-03-03T01:14:31Z</dcterms:created>
  <dcterms:modified xsi:type="dcterms:W3CDTF">2025-09-17T17:51:06Z</dcterms:modified>
</cp:coreProperties>
</file>