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DE9"/>
    <a:srgbClr val="D9D9FF"/>
    <a:srgbClr val="FFE8D1"/>
    <a:srgbClr val="FFCC99"/>
    <a:srgbClr val="CC6600"/>
    <a:srgbClr val="BCF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16157-30A9-4CCB-95A9-B48F0B296786}" v="2" dt="2026-01-12T20:14:41.6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ul Lopez Vazquez" userId="e5a892a4-e1e1-49e8-b5d8-d044f9c2b3a9" providerId="ADAL" clId="{BD1E8AB3-BF32-4259-9B28-E10CC2C2CBB6}"/>
    <pc:docChg chg="undo custSel modSld">
      <pc:chgData name="Saul Lopez Vazquez" userId="e5a892a4-e1e1-49e8-b5d8-d044f9c2b3a9" providerId="ADAL" clId="{BD1E8AB3-BF32-4259-9B28-E10CC2C2CBB6}" dt="2026-01-12T20:15:03.970" v="124" actId="20577"/>
      <pc:docMkLst>
        <pc:docMk/>
      </pc:docMkLst>
      <pc:sldChg chg="addSp delSp modSp mod">
        <pc:chgData name="Saul Lopez Vazquez" userId="e5a892a4-e1e1-49e8-b5d8-d044f9c2b3a9" providerId="ADAL" clId="{BD1E8AB3-BF32-4259-9B28-E10CC2C2CBB6}" dt="2026-01-12T20:15:03.970" v="124" actId="20577"/>
        <pc:sldMkLst>
          <pc:docMk/>
          <pc:sldMk cId="3420257103" sldId="258"/>
        </pc:sldMkLst>
        <pc:spChg chg="add del mod">
          <ac:chgData name="Saul Lopez Vazquez" userId="e5a892a4-e1e1-49e8-b5d8-d044f9c2b3a9" providerId="ADAL" clId="{BD1E8AB3-BF32-4259-9B28-E10CC2C2CBB6}" dt="2026-01-12T20:14:35.692" v="90"/>
          <ac:spMkLst>
            <pc:docMk/>
            <pc:sldMk cId="3420257103" sldId="258"/>
            <ac:spMk id="2" creationId="{713D7B8E-F0EE-5A35-264F-60C81A48CC49}"/>
          </ac:spMkLst>
        </pc:spChg>
        <pc:spChg chg="add mod">
          <ac:chgData name="Saul Lopez Vazquez" userId="e5a892a4-e1e1-49e8-b5d8-d044f9c2b3a9" providerId="ADAL" clId="{BD1E8AB3-BF32-4259-9B28-E10CC2C2CBB6}" dt="2026-01-12T20:15:03.970" v="124" actId="20577"/>
          <ac:spMkLst>
            <pc:docMk/>
            <pc:sldMk cId="3420257103" sldId="258"/>
            <ac:spMk id="3" creationId="{92C564D3-350D-B4F2-0A33-18F6DB91E6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7058D-8633-4AC6-8204-98F20D86F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BC3936-A7F6-4705-99CD-D8BAEF03D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6726FF-810D-44B7-91D3-437926CC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6D6DB-3D60-494A-8B13-71AB8C98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F312BF-0496-4B04-A960-E60591F6E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0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ED086-A0F7-4FF0-A57C-F5D89E581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68BBF8-541C-45F4-B608-066D3CE554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BD8F85-B6F3-4DE5-AE69-F68BF2C9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4D8107-4225-4173-837B-3E2DDF3A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0ADFC2-06C0-4DBE-8C60-987BE7F0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8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5DCDC49-4C33-4F8B-81B5-D20DCF2CC0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3EB92F-1E8A-480D-8924-78007FA39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1D8C63-246B-4FAA-A910-B8EA40DC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43AB7A-1EF3-4588-803C-771AED3B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DFE05F-E40E-4C70-9427-44C883D0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5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E8DCAB-EB72-46AE-8E2A-F60994BE0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1E6565-FD8F-40DF-A430-F2F17BC9F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D69A8E-0B24-4341-8C87-AE55139EC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D65A19-51C3-4B9E-8CF3-747373B5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EB93C8-8F0E-402B-B5A8-0F6A6359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0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78B32-88DB-4726-8DA4-F3C4BA227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F722BC-D40A-46A8-BEC2-C7364CB75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15AE26-F09A-4094-B841-5EABE2433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CC93F3-D7EF-46A0-96A9-11BE76582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C94188-ECB7-44F8-93BD-914E992E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9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43F120-C822-406A-96ED-B5796E66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583E1B-5F0E-49D9-B169-98F5DCF1D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B9DEF8-2728-4991-BEEF-F7A9D6780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13C85E-51CF-4A0D-A3F6-46A6472BA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134A10-33F6-4B73-BCA2-B995578A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D40E9F-EF5A-4EE7-A5BE-F5B627A5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14D7A-5854-4166-9387-619391322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63FE03-2929-4E5F-A7AC-A9B824508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0A43C1-5727-41C7-99FB-4CAF14069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119446-F5D2-4AD8-80F9-2E69ECB8CB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C22498-6678-4526-8F35-2A30A5B8BA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A07706-4F40-4CA1-A806-34339F7E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C45200-FDBE-4104-965A-3F578272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71D4211-9865-4E02-8386-53819512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FC09D-FE6B-4C4A-94B0-EBE63BE57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5D409A8-25E6-4BBB-A114-259F66E25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40C31F6-CE01-4F1A-A78B-F88B72B0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FB71FB-2CE7-4E7D-8813-CA31412C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7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15C660-5FDA-44E0-ADD3-433635DD2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C73812-4928-499C-9D5E-FAD0E337E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80210B-88F0-4C87-9D86-898B9B1FF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2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A9E42-BE8B-4853-B383-58987DB11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6EE04B-82A1-4E48-B6D2-2A0F1948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136F82-F092-4DD9-A7C9-0ABEC9758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DD4266-D8AB-49BA-86FC-2CA81EF47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27A7D0-3BFB-4966-B9E1-23882634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5F895D-3553-43FE-93E5-BE804A111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2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2ED36-2545-4A36-B51F-0579425B8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5D12BDA-7100-4B70-AFB1-CEB63E2AB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CC6800-80C4-4A00-8695-486E44FD8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3101DB-90EA-4C2B-92AA-A8D10B94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038412-7BB0-46BC-AB6A-F9961E2B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E9C2C5-395E-4728-9473-5974F9FF6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5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8ACA04D-8A3A-48B3-9197-5AA2E22D5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14695F-7455-4986-92A0-9A582D241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CF8F0F-3EFE-4AB1-8D62-BD00EA0F0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0B2DD-E640-4A95-B1B1-75A12EBE7D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D8B06-C299-4B1C-A1CB-EE0D5E4C0F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E34996-BA4B-45B3-B9E4-955C16896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FC2E8-A362-4B95-B74F-1D6B8E01EC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0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rupo 194">
            <a:extLst>
              <a:ext uri="{FF2B5EF4-FFF2-40B4-BE49-F238E27FC236}">
                <a16:creationId xmlns:a16="http://schemas.microsoft.com/office/drawing/2014/main" id="{0137E56C-334D-47D6-A661-43ED029E4527}"/>
              </a:ext>
            </a:extLst>
          </p:cNvPr>
          <p:cNvGrpSpPr/>
          <p:nvPr/>
        </p:nvGrpSpPr>
        <p:grpSpPr>
          <a:xfrm>
            <a:off x="3300579" y="810499"/>
            <a:ext cx="5598897" cy="5376306"/>
            <a:chOff x="3300579" y="810499"/>
            <a:chExt cx="5598897" cy="5376306"/>
          </a:xfrm>
        </p:grpSpPr>
        <p:sp>
          <p:nvSpPr>
            <p:cNvPr id="42" name="Forma libre: forma 41">
              <a:extLst>
                <a:ext uri="{FF2B5EF4-FFF2-40B4-BE49-F238E27FC236}">
                  <a16:creationId xmlns:a16="http://schemas.microsoft.com/office/drawing/2014/main" id="{BEAA9201-4AF4-4D75-A662-7E91FEB86720}"/>
                </a:ext>
              </a:extLst>
            </p:cNvPr>
            <p:cNvSpPr/>
            <p:nvPr/>
          </p:nvSpPr>
          <p:spPr>
            <a:xfrm>
              <a:off x="4836287" y="1351788"/>
              <a:ext cx="490185" cy="1216787"/>
            </a:xfrm>
            <a:custGeom>
              <a:avLst/>
              <a:gdLst>
                <a:gd name="connsiteX0" fmla="*/ 371475 w 371475"/>
                <a:gd name="connsiteY0" fmla="*/ 641350 h 641350"/>
                <a:gd name="connsiteX1" fmla="*/ 371475 w 371475"/>
                <a:gd name="connsiteY1" fmla="*/ 0 h 641350"/>
                <a:gd name="connsiteX2" fmla="*/ 0 w 371475"/>
                <a:gd name="connsiteY2" fmla="*/ 0 h 64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1475" h="641350">
                  <a:moveTo>
                    <a:pt x="371475" y="641350"/>
                  </a:moveTo>
                  <a:lnTo>
                    <a:pt x="371475" y="0"/>
                  </a:lnTo>
                  <a:lnTo>
                    <a:pt x="0" y="0"/>
                  </a:lnTo>
                </a:path>
              </a:pathLst>
            </a:cu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Forma libre: forma 42">
              <a:extLst>
                <a:ext uri="{FF2B5EF4-FFF2-40B4-BE49-F238E27FC236}">
                  <a16:creationId xmlns:a16="http://schemas.microsoft.com/office/drawing/2014/main" id="{76839B50-BB1B-4F64-97BE-8A24DA8CEB30}"/>
                </a:ext>
              </a:extLst>
            </p:cNvPr>
            <p:cNvSpPr/>
            <p:nvPr/>
          </p:nvSpPr>
          <p:spPr>
            <a:xfrm>
              <a:off x="4833175" y="970692"/>
              <a:ext cx="593725" cy="1596976"/>
            </a:xfrm>
            <a:custGeom>
              <a:avLst/>
              <a:gdLst>
                <a:gd name="connsiteX0" fmla="*/ 371475 w 371475"/>
                <a:gd name="connsiteY0" fmla="*/ 641350 h 641350"/>
                <a:gd name="connsiteX1" fmla="*/ 371475 w 371475"/>
                <a:gd name="connsiteY1" fmla="*/ 0 h 641350"/>
                <a:gd name="connsiteX2" fmla="*/ 0 w 371475"/>
                <a:gd name="connsiteY2" fmla="*/ 0 h 64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1475" h="641350">
                  <a:moveTo>
                    <a:pt x="371475" y="641350"/>
                  </a:moveTo>
                  <a:lnTo>
                    <a:pt x="371475" y="0"/>
                  </a:lnTo>
                  <a:lnTo>
                    <a:pt x="0" y="0"/>
                  </a:lnTo>
                </a:path>
              </a:pathLst>
            </a:cu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67" name="Imagen 166">
              <a:extLst>
                <a:ext uri="{FF2B5EF4-FFF2-40B4-BE49-F238E27FC236}">
                  <a16:creationId xmlns:a16="http://schemas.microsoft.com/office/drawing/2014/main" id="{0323D1B3-72F3-4B76-81AA-821DEAA3C4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59846"/>
            <a:stretch/>
          </p:blipFill>
          <p:spPr>
            <a:xfrm>
              <a:off x="7007371" y="3685660"/>
              <a:ext cx="598932" cy="143193"/>
            </a:xfrm>
            <a:prstGeom prst="rect">
              <a:avLst/>
            </a:prstGeom>
          </p:spPr>
        </p:pic>
        <p:sp>
          <p:nvSpPr>
            <p:cNvPr id="54" name="Forma libre: forma 53">
              <a:extLst>
                <a:ext uri="{FF2B5EF4-FFF2-40B4-BE49-F238E27FC236}">
                  <a16:creationId xmlns:a16="http://schemas.microsoft.com/office/drawing/2014/main" id="{26A2470B-9694-4D42-A0F9-64132625EC24}"/>
                </a:ext>
              </a:extLst>
            </p:cNvPr>
            <p:cNvSpPr/>
            <p:nvPr/>
          </p:nvSpPr>
          <p:spPr>
            <a:xfrm>
              <a:off x="5655249" y="1158218"/>
              <a:ext cx="892783" cy="1200161"/>
            </a:xfrm>
            <a:custGeom>
              <a:avLst/>
              <a:gdLst>
                <a:gd name="connsiteX0" fmla="*/ 1249680 w 1249680"/>
                <a:gd name="connsiteY0" fmla="*/ 0 h 320040"/>
                <a:gd name="connsiteX1" fmla="*/ 0 w 1249680"/>
                <a:gd name="connsiteY1" fmla="*/ 0 h 320040"/>
                <a:gd name="connsiteX2" fmla="*/ 0 w 1249680"/>
                <a:gd name="connsiteY2" fmla="*/ 320040 h 3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49680" h="320040">
                  <a:moveTo>
                    <a:pt x="1249680" y="0"/>
                  </a:moveTo>
                  <a:lnTo>
                    <a:pt x="0" y="0"/>
                  </a:lnTo>
                  <a:lnTo>
                    <a:pt x="0" y="320040"/>
                  </a:lnTo>
                </a:path>
              </a:pathLst>
            </a:cu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5A56789B-CD7C-43F5-A65A-B1C319FAA527}"/>
                </a:ext>
              </a:extLst>
            </p:cNvPr>
            <p:cNvGrpSpPr/>
            <p:nvPr/>
          </p:nvGrpSpPr>
          <p:grpSpPr>
            <a:xfrm>
              <a:off x="6538700" y="998713"/>
              <a:ext cx="312756" cy="335502"/>
              <a:chOff x="1988820" y="2346960"/>
              <a:chExt cx="419100" cy="449580"/>
            </a:xfrm>
          </p:grpSpPr>
          <p:sp>
            <p:nvSpPr>
              <p:cNvPr id="45" name="Triángulo isósceles 44">
                <a:extLst>
                  <a:ext uri="{FF2B5EF4-FFF2-40B4-BE49-F238E27FC236}">
                    <a16:creationId xmlns:a16="http://schemas.microsoft.com/office/drawing/2014/main" id="{5D3CAB27-9A17-4A08-B03B-86E535416A60}"/>
                  </a:ext>
                </a:extLst>
              </p:cNvPr>
              <p:cNvSpPr/>
              <p:nvPr/>
            </p:nvSpPr>
            <p:spPr>
              <a:xfrm>
                <a:off x="1996440" y="2689860"/>
                <a:ext cx="411480" cy="10668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63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Elipse 45">
                <a:extLst>
                  <a:ext uri="{FF2B5EF4-FFF2-40B4-BE49-F238E27FC236}">
                    <a16:creationId xmlns:a16="http://schemas.microsoft.com/office/drawing/2014/main" id="{FF8C354B-353A-417F-85E7-3528BFFA8C1D}"/>
                  </a:ext>
                </a:extLst>
              </p:cNvPr>
              <p:cNvSpPr/>
              <p:nvPr/>
            </p:nvSpPr>
            <p:spPr>
              <a:xfrm>
                <a:off x="1988820" y="2346960"/>
                <a:ext cx="419100" cy="419100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Forma libre: forma 46">
              <a:extLst>
                <a:ext uri="{FF2B5EF4-FFF2-40B4-BE49-F238E27FC236}">
                  <a16:creationId xmlns:a16="http://schemas.microsoft.com/office/drawing/2014/main" id="{4320198F-0993-43E5-B4A3-5B204E8273D4}"/>
                </a:ext>
              </a:extLst>
            </p:cNvPr>
            <p:cNvSpPr/>
            <p:nvPr/>
          </p:nvSpPr>
          <p:spPr>
            <a:xfrm>
              <a:off x="6706161" y="1145597"/>
              <a:ext cx="596900" cy="679450"/>
            </a:xfrm>
            <a:custGeom>
              <a:avLst/>
              <a:gdLst>
                <a:gd name="connsiteX0" fmla="*/ 596900 w 596900"/>
                <a:gd name="connsiteY0" fmla="*/ 679450 h 679450"/>
                <a:gd name="connsiteX1" fmla="*/ 596900 w 596900"/>
                <a:gd name="connsiteY1" fmla="*/ 0 h 679450"/>
                <a:gd name="connsiteX2" fmla="*/ 0 w 596900"/>
                <a:gd name="connsiteY2" fmla="*/ 0 h 67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6900" h="679450">
                  <a:moveTo>
                    <a:pt x="596900" y="679450"/>
                  </a:moveTo>
                  <a:lnTo>
                    <a:pt x="596900" y="0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accent1">
                  <a:lumMod val="75000"/>
                </a:schemeClr>
              </a:solidFill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rapecio 47">
              <a:extLst>
                <a:ext uri="{FF2B5EF4-FFF2-40B4-BE49-F238E27FC236}">
                  <a16:creationId xmlns:a16="http://schemas.microsoft.com/office/drawing/2014/main" id="{FDF2B4D3-30AA-4BD9-A1DF-8AEECC1910C7}"/>
                </a:ext>
              </a:extLst>
            </p:cNvPr>
            <p:cNvSpPr/>
            <p:nvPr/>
          </p:nvSpPr>
          <p:spPr>
            <a:xfrm>
              <a:off x="7004611" y="1334829"/>
              <a:ext cx="596900" cy="550716"/>
            </a:xfrm>
            <a:prstGeom prst="trapezoid">
              <a:avLst/>
            </a:prstGeom>
            <a:noFill/>
            <a:ln w="63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9" name="Grupo 48">
              <a:extLst>
                <a:ext uri="{FF2B5EF4-FFF2-40B4-BE49-F238E27FC236}">
                  <a16:creationId xmlns:a16="http://schemas.microsoft.com/office/drawing/2014/main" id="{1F5D4184-7AC2-4963-A118-D0262FB369F1}"/>
                </a:ext>
              </a:extLst>
            </p:cNvPr>
            <p:cNvGrpSpPr/>
            <p:nvPr/>
          </p:nvGrpSpPr>
          <p:grpSpPr>
            <a:xfrm>
              <a:off x="7089066" y="1530448"/>
              <a:ext cx="427990" cy="57268"/>
              <a:chOff x="5585460" y="2651760"/>
              <a:chExt cx="427990" cy="23815"/>
            </a:xfrm>
          </p:grpSpPr>
          <p:cxnSp>
            <p:nvCxnSpPr>
              <p:cNvPr id="50" name="Conector recto 49">
                <a:extLst>
                  <a:ext uri="{FF2B5EF4-FFF2-40B4-BE49-F238E27FC236}">
                    <a16:creationId xmlns:a16="http://schemas.microsoft.com/office/drawing/2014/main" id="{7844C2F8-B55F-4385-8C8B-10FD4EAE1891}"/>
                  </a:ext>
                </a:extLst>
              </p:cNvPr>
              <p:cNvCxnSpPr/>
              <p:nvPr/>
            </p:nvCxnSpPr>
            <p:spPr>
              <a:xfrm>
                <a:off x="5585460" y="2651760"/>
                <a:ext cx="42799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>
                <a:extLst>
                  <a:ext uri="{FF2B5EF4-FFF2-40B4-BE49-F238E27FC236}">
                    <a16:creationId xmlns:a16="http://schemas.microsoft.com/office/drawing/2014/main" id="{96ED56D5-FB5C-48A5-845E-EDBB281384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48364" y="2663667"/>
                <a:ext cx="50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cto 51">
                <a:extLst>
                  <a:ext uri="{FF2B5EF4-FFF2-40B4-BE49-F238E27FC236}">
                    <a16:creationId xmlns:a16="http://schemas.microsoft.com/office/drawing/2014/main" id="{C1F86FCF-AF51-4ACF-AF85-E368761FDF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05502" y="2675575"/>
                <a:ext cx="857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rapecio 52">
              <a:extLst>
                <a:ext uri="{FF2B5EF4-FFF2-40B4-BE49-F238E27FC236}">
                  <a16:creationId xmlns:a16="http://schemas.microsoft.com/office/drawing/2014/main" id="{489F6475-554F-4C9A-87CD-DC22C640D925}"/>
                </a:ext>
              </a:extLst>
            </p:cNvPr>
            <p:cNvSpPr/>
            <p:nvPr/>
          </p:nvSpPr>
          <p:spPr>
            <a:xfrm>
              <a:off x="7004611" y="1530448"/>
              <a:ext cx="596900" cy="354482"/>
            </a:xfrm>
            <a:prstGeom prst="trapezoid">
              <a:avLst/>
            </a:prstGeom>
            <a:solidFill>
              <a:schemeClr val="accent2">
                <a:lumMod val="75000"/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adroTexto 54">
              <a:extLst>
                <a:ext uri="{FF2B5EF4-FFF2-40B4-BE49-F238E27FC236}">
                  <a16:creationId xmlns:a16="http://schemas.microsoft.com/office/drawing/2014/main" id="{B06ADE34-D5D9-4DF4-8742-8F60C95B73AE}"/>
                </a:ext>
              </a:extLst>
            </p:cNvPr>
            <p:cNvSpPr txBox="1"/>
            <p:nvPr/>
          </p:nvSpPr>
          <p:spPr>
            <a:xfrm>
              <a:off x="6696941" y="1875779"/>
              <a:ext cx="12300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Medium</a:t>
              </a:r>
            </a:p>
          </p:txBody>
        </p:sp>
        <p:grpSp>
          <p:nvGrpSpPr>
            <p:cNvPr id="56" name="Grupo 55">
              <a:extLst>
                <a:ext uri="{FF2B5EF4-FFF2-40B4-BE49-F238E27FC236}">
                  <a16:creationId xmlns:a16="http://schemas.microsoft.com/office/drawing/2014/main" id="{C3A36C42-8822-4238-BDA8-4A55B39D53BC}"/>
                </a:ext>
              </a:extLst>
            </p:cNvPr>
            <p:cNvGrpSpPr/>
            <p:nvPr/>
          </p:nvGrpSpPr>
          <p:grpSpPr>
            <a:xfrm>
              <a:off x="6538700" y="2939268"/>
              <a:ext cx="312756" cy="335502"/>
              <a:chOff x="1988820" y="2346960"/>
              <a:chExt cx="419100" cy="449580"/>
            </a:xfrm>
          </p:grpSpPr>
          <p:sp>
            <p:nvSpPr>
              <p:cNvPr id="57" name="Triángulo isósceles 56">
                <a:extLst>
                  <a:ext uri="{FF2B5EF4-FFF2-40B4-BE49-F238E27FC236}">
                    <a16:creationId xmlns:a16="http://schemas.microsoft.com/office/drawing/2014/main" id="{656268EA-AC93-4E64-BD1A-DDBF3CF14D94}"/>
                  </a:ext>
                </a:extLst>
              </p:cNvPr>
              <p:cNvSpPr/>
              <p:nvPr/>
            </p:nvSpPr>
            <p:spPr>
              <a:xfrm>
                <a:off x="1996440" y="2689860"/>
                <a:ext cx="411480" cy="106680"/>
              </a:xfrm>
              <a:prstGeom prst="triangl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Elipse 57">
                <a:extLst>
                  <a:ext uri="{FF2B5EF4-FFF2-40B4-BE49-F238E27FC236}">
                    <a16:creationId xmlns:a16="http://schemas.microsoft.com/office/drawing/2014/main" id="{20C83CDF-E049-4549-87E0-0B6A3B2E19C8}"/>
                  </a:ext>
                </a:extLst>
              </p:cNvPr>
              <p:cNvSpPr/>
              <p:nvPr/>
            </p:nvSpPr>
            <p:spPr>
              <a:xfrm>
                <a:off x="1988820" y="2346960"/>
                <a:ext cx="419100" cy="419100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9" name="Forma libre: forma 58">
              <a:extLst>
                <a:ext uri="{FF2B5EF4-FFF2-40B4-BE49-F238E27FC236}">
                  <a16:creationId xmlns:a16="http://schemas.microsoft.com/office/drawing/2014/main" id="{A0ED85DC-3BDC-4C3F-B671-C7B9FFD6F069}"/>
                </a:ext>
              </a:extLst>
            </p:cNvPr>
            <p:cNvSpPr/>
            <p:nvPr/>
          </p:nvSpPr>
          <p:spPr>
            <a:xfrm>
              <a:off x="6706161" y="3086152"/>
              <a:ext cx="596900" cy="312756"/>
            </a:xfrm>
            <a:custGeom>
              <a:avLst/>
              <a:gdLst>
                <a:gd name="connsiteX0" fmla="*/ 596900 w 596900"/>
                <a:gd name="connsiteY0" fmla="*/ 679450 h 679450"/>
                <a:gd name="connsiteX1" fmla="*/ 596900 w 596900"/>
                <a:gd name="connsiteY1" fmla="*/ 0 h 679450"/>
                <a:gd name="connsiteX2" fmla="*/ 0 w 596900"/>
                <a:gd name="connsiteY2" fmla="*/ 0 h 67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6900" h="679450">
                  <a:moveTo>
                    <a:pt x="596900" y="679450"/>
                  </a:moveTo>
                  <a:lnTo>
                    <a:pt x="596900" y="0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accent1">
                  <a:lumMod val="75000"/>
                </a:schemeClr>
              </a:solidFill>
              <a:headEnd type="triangle"/>
              <a:tailEnd type="non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Trapecio 60">
              <a:extLst>
                <a:ext uri="{FF2B5EF4-FFF2-40B4-BE49-F238E27FC236}">
                  <a16:creationId xmlns:a16="http://schemas.microsoft.com/office/drawing/2014/main" id="{241ECFBC-194A-4069-A79B-03F6019C7E74}"/>
                </a:ext>
              </a:extLst>
            </p:cNvPr>
            <p:cNvSpPr/>
            <p:nvPr/>
          </p:nvSpPr>
          <p:spPr>
            <a:xfrm>
              <a:off x="7004611" y="3275384"/>
              <a:ext cx="596900" cy="550716"/>
            </a:xfrm>
            <a:prstGeom prst="trapezoid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DCADBD67-A9E7-4B90-B81F-D07CB392FA0B}"/>
                </a:ext>
              </a:extLst>
            </p:cNvPr>
            <p:cNvGrpSpPr/>
            <p:nvPr/>
          </p:nvGrpSpPr>
          <p:grpSpPr>
            <a:xfrm>
              <a:off x="7089066" y="3471003"/>
              <a:ext cx="427990" cy="57268"/>
              <a:chOff x="5585460" y="2651760"/>
              <a:chExt cx="427990" cy="23815"/>
            </a:xfrm>
          </p:grpSpPr>
          <p:cxnSp>
            <p:nvCxnSpPr>
              <p:cNvPr id="63" name="Conector recto 62">
                <a:extLst>
                  <a:ext uri="{FF2B5EF4-FFF2-40B4-BE49-F238E27FC236}">
                    <a16:creationId xmlns:a16="http://schemas.microsoft.com/office/drawing/2014/main" id="{38F6F202-6F09-4160-9A67-A5B82A5AE92B}"/>
                  </a:ext>
                </a:extLst>
              </p:cNvPr>
              <p:cNvCxnSpPr/>
              <p:nvPr/>
            </p:nvCxnSpPr>
            <p:spPr>
              <a:xfrm>
                <a:off x="5585460" y="2651760"/>
                <a:ext cx="42799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ector recto 63">
                <a:extLst>
                  <a:ext uri="{FF2B5EF4-FFF2-40B4-BE49-F238E27FC236}">
                    <a16:creationId xmlns:a16="http://schemas.microsoft.com/office/drawing/2014/main" id="{B119F57E-4A1C-4CAF-A49F-74F2A34A95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48364" y="2663667"/>
                <a:ext cx="50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Conector recto 64">
                <a:extLst>
                  <a:ext uri="{FF2B5EF4-FFF2-40B4-BE49-F238E27FC236}">
                    <a16:creationId xmlns:a16="http://schemas.microsoft.com/office/drawing/2014/main" id="{133D5533-2763-49C7-9BA4-0DCC7149AC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05502" y="2675575"/>
                <a:ext cx="857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49F7C87C-E1B1-4F15-8411-3EE57B9FCF4A}"/>
                </a:ext>
              </a:extLst>
            </p:cNvPr>
            <p:cNvSpPr txBox="1"/>
            <p:nvPr/>
          </p:nvSpPr>
          <p:spPr>
            <a:xfrm>
              <a:off x="6340257" y="3813176"/>
              <a:ext cx="12300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Effluent</a:t>
              </a:r>
            </a:p>
          </p:txBody>
        </p:sp>
        <p:sp>
          <p:nvSpPr>
            <p:cNvPr id="67" name="Trapecio 66">
              <a:extLst>
                <a:ext uri="{FF2B5EF4-FFF2-40B4-BE49-F238E27FC236}">
                  <a16:creationId xmlns:a16="http://schemas.microsoft.com/office/drawing/2014/main" id="{77FDC5AF-EF74-4262-8241-74B6A7345A52}"/>
                </a:ext>
              </a:extLst>
            </p:cNvPr>
            <p:cNvSpPr/>
            <p:nvPr/>
          </p:nvSpPr>
          <p:spPr>
            <a:xfrm>
              <a:off x="7004611" y="3471003"/>
              <a:ext cx="596900" cy="354482"/>
            </a:xfrm>
            <a:prstGeom prst="trapezoid">
              <a:avLst/>
            </a:prstGeom>
            <a:solidFill>
              <a:srgbClr val="92D050">
                <a:alpha val="1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A1C2D379-784A-4D39-AC73-DDAFF7F11BED}"/>
                </a:ext>
              </a:extLst>
            </p:cNvPr>
            <p:cNvSpPr txBox="1"/>
            <p:nvPr/>
          </p:nvSpPr>
          <p:spPr>
            <a:xfrm>
              <a:off x="3892908" y="1976258"/>
              <a:ext cx="9232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Mass flow controller</a:t>
              </a:r>
            </a:p>
          </p:txBody>
        </p:sp>
        <p:sp>
          <p:nvSpPr>
            <p:cNvPr id="165" name="Forma libre: forma 164">
              <a:extLst>
                <a:ext uri="{FF2B5EF4-FFF2-40B4-BE49-F238E27FC236}">
                  <a16:creationId xmlns:a16="http://schemas.microsoft.com/office/drawing/2014/main" id="{41E54632-9056-4764-ACC2-0C8C99E41F1F}"/>
                </a:ext>
              </a:extLst>
            </p:cNvPr>
            <p:cNvSpPr/>
            <p:nvPr/>
          </p:nvSpPr>
          <p:spPr>
            <a:xfrm>
              <a:off x="5746809" y="1906905"/>
              <a:ext cx="959351" cy="1600200"/>
            </a:xfrm>
            <a:custGeom>
              <a:avLst/>
              <a:gdLst>
                <a:gd name="connsiteX0" fmla="*/ 685800 w 685800"/>
                <a:gd name="connsiteY0" fmla="*/ 1028700 h 1600200"/>
                <a:gd name="connsiteX1" fmla="*/ 685800 w 685800"/>
                <a:gd name="connsiteY1" fmla="*/ 0 h 1600200"/>
                <a:gd name="connsiteX2" fmla="*/ 0 w 685800"/>
                <a:gd name="connsiteY2" fmla="*/ 0 h 1600200"/>
                <a:gd name="connsiteX3" fmla="*/ 0 w 685800"/>
                <a:gd name="connsiteY3" fmla="*/ 1600200 h 16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" h="1600200">
                  <a:moveTo>
                    <a:pt x="685800" y="1028700"/>
                  </a:moveTo>
                  <a:lnTo>
                    <a:pt x="685800" y="0"/>
                  </a:lnTo>
                  <a:lnTo>
                    <a:pt x="0" y="0"/>
                  </a:lnTo>
                  <a:lnTo>
                    <a:pt x="0" y="1600200"/>
                  </a:lnTo>
                </a:path>
              </a:pathLst>
            </a:custGeom>
            <a:noFill/>
            <a:ln w="6350">
              <a:headEnd type="triangl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9" name="Conector recto de flecha 168">
              <a:extLst>
                <a:ext uri="{FF2B5EF4-FFF2-40B4-BE49-F238E27FC236}">
                  <a16:creationId xmlns:a16="http://schemas.microsoft.com/office/drawing/2014/main" id="{6E510EB4-911B-41EE-9D7D-C29BA4DF1C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55756" y="1074690"/>
              <a:ext cx="266700" cy="0"/>
            </a:xfrm>
            <a:prstGeom prst="straightConnector1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ector recto de flecha 169">
              <a:extLst>
                <a:ext uri="{FF2B5EF4-FFF2-40B4-BE49-F238E27FC236}">
                  <a16:creationId xmlns:a16="http://schemas.microsoft.com/office/drawing/2014/main" id="{124B8E26-614C-4311-ACBC-25E073BD02D0}"/>
                </a:ext>
              </a:extLst>
            </p:cNvPr>
            <p:cNvCxnSpPr>
              <a:cxnSpLocks/>
            </p:cNvCxnSpPr>
            <p:nvPr/>
          </p:nvCxnSpPr>
          <p:spPr>
            <a:xfrm>
              <a:off x="4632041" y="1885367"/>
              <a:ext cx="266700" cy="0"/>
            </a:xfrm>
            <a:prstGeom prst="straightConnector1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Forma libre: forma 176">
              <a:extLst>
                <a:ext uri="{FF2B5EF4-FFF2-40B4-BE49-F238E27FC236}">
                  <a16:creationId xmlns:a16="http://schemas.microsoft.com/office/drawing/2014/main" id="{653AE4DF-9837-429A-9ABB-D601A6C5D567}"/>
                </a:ext>
              </a:extLst>
            </p:cNvPr>
            <p:cNvSpPr/>
            <p:nvPr/>
          </p:nvSpPr>
          <p:spPr>
            <a:xfrm>
              <a:off x="5848349" y="2035175"/>
              <a:ext cx="1981201" cy="2336800"/>
            </a:xfrm>
            <a:custGeom>
              <a:avLst/>
              <a:gdLst>
                <a:gd name="connsiteX0" fmla="*/ 1460500 w 1460500"/>
                <a:gd name="connsiteY0" fmla="*/ 1727200 h 2336800"/>
                <a:gd name="connsiteX1" fmla="*/ 1460500 w 1460500"/>
                <a:gd name="connsiteY1" fmla="*/ 2336800 h 2336800"/>
                <a:gd name="connsiteX2" fmla="*/ 387350 w 1460500"/>
                <a:gd name="connsiteY2" fmla="*/ 2336800 h 2336800"/>
                <a:gd name="connsiteX3" fmla="*/ 387350 w 1460500"/>
                <a:gd name="connsiteY3" fmla="*/ 0 h 2336800"/>
                <a:gd name="connsiteX4" fmla="*/ 0 w 1460500"/>
                <a:gd name="connsiteY4" fmla="*/ 0 h 2336800"/>
                <a:gd name="connsiteX5" fmla="*/ 0 w 1460500"/>
                <a:gd name="connsiteY5" fmla="*/ 323850 h 2336800"/>
                <a:gd name="connsiteX0" fmla="*/ 1460500 w 1460500"/>
                <a:gd name="connsiteY0" fmla="*/ 2336800 h 2336800"/>
                <a:gd name="connsiteX1" fmla="*/ 387350 w 1460500"/>
                <a:gd name="connsiteY1" fmla="*/ 2336800 h 2336800"/>
                <a:gd name="connsiteX2" fmla="*/ 387350 w 1460500"/>
                <a:gd name="connsiteY2" fmla="*/ 0 h 2336800"/>
                <a:gd name="connsiteX3" fmla="*/ 0 w 1460500"/>
                <a:gd name="connsiteY3" fmla="*/ 0 h 2336800"/>
                <a:gd name="connsiteX4" fmla="*/ 0 w 1460500"/>
                <a:gd name="connsiteY4" fmla="*/ 323850 h 233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0500" h="2336800">
                  <a:moveTo>
                    <a:pt x="1460500" y="2336800"/>
                  </a:moveTo>
                  <a:lnTo>
                    <a:pt x="387350" y="2336800"/>
                  </a:lnTo>
                  <a:lnTo>
                    <a:pt x="387350" y="0"/>
                  </a:lnTo>
                  <a:lnTo>
                    <a:pt x="0" y="0"/>
                  </a:lnTo>
                  <a:lnTo>
                    <a:pt x="0" y="323850"/>
                  </a:lnTo>
                </a:path>
              </a:pathLst>
            </a:custGeom>
            <a:noFill/>
            <a:ln w="6350">
              <a:solidFill>
                <a:schemeClr val="accent1">
                  <a:lumMod val="75000"/>
                </a:schemeClr>
              </a:solidFill>
              <a:head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CuadroTexto 177">
              <a:extLst>
                <a:ext uri="{FF2B5EF4-FFF2-40B4-BE49-F238E27FC236}">
                  <a16:creationId xmlns:a16="http://schemas.microsoft.com/office/drawing/2014/main" id="{138588C6-41F4-40EE-97C4-58032D318A78}"/>
                </a:ext>
              </a:extLst>
            </p:cNvPr>
            <p:cNvSpPr txBox="1"/>
            <p:nvPr/>
          </p:nvSpPr>
          <p:spPr>
            <a:xfrm>
              <a:off x="6161932" y="4359627"/>
              <a:ext cx="12300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Settled biomass</a:t>
              </a:r>
            </a:p>
          </p:txBody>
        </p:sp>
        <p:sp>
          <p:nvSpPr>
            <p:cNvPr id="179" name="CuadroTexto 178">
              <a:extLst>
                <a:ext uri="{FF2B5EF4-FFF2-40B4-BE49-F238E27FC236}">
                  <a16:creationId xmlns:a16="http://schemas.microsoft.com/office/drawing/2014/main" id="{FF41CFD3-06E5-4C2F-A05F-E16BDF9B7779}"/>
                </a:ext>
              </a:extLst>
            </p:cNvPr>
            <p:cNvSpPr txBox="1"/>
            <p:nvPr/>
          </p:nvSpPr>
          <p:spPr>
            <a:xfrm>
              <a:off x="7669456" y="4233475"/>
              <a:ext cx="12300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Liquid waste</a:t>
              </a:r>
            </a:p>
          </p:txBody>
        </p:sp>
        <p:cxnSp>
          <p:nvCxnSpPr>
            <p:cNvPr id="182" name="Conector recto de flecha 181">
              <a:extLst>
                <a:ext uri="{FF2B5EF4-FFF2-40B4-BE49-F238E27FC236}">
                  <a16:creationId xmlns:a16="http://schemas.microsoft.com/office/drawing/2014/main" id="{AC591C65-4C4A-42D0-AC2F-3F43EEEE4AF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43048" y="4299250"/>
              <a:ext cx="266700" cy="0"/>
            </a:xfrm>
            <a:prstGeom prst="straightConnector1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9" name="Imagen 188">
              <a:extLst>
                <a:ext uri="{FF2B5EF4-FFF2-40B4-BE49-F238E27FC236}">
                  <a16:creationId xmlns:a16="http://schemas.microsoft.com/office/drawing/2014/main" id="{C57B1C21-B238-4BC4-8AD9-EB1A62B784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46130" y="810499"/>
              <a:ext cx="601980" cy="3764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0" name="Imagen 189">
              <a:extLst>
                <a:ext uri="{FF2B5EF4-FFF2-40B4-BE49-F238E27FC236}">
                  <a16:creationId xmlns:a16="http://schemas.microsoft.com/office/drawing/2014/main" id="{9765D85C-619B-4569-B0EE-47109A287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46130" y="1181027"/>
              <a:ext cx="601980" cy="3764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1" name="Imagen 190">
              <a:extLst>
                <a:ext uri="{FF2B5EF4-FFF2-40B4-BE49-F238E27FC236}">
                  <a16:creationId xmlns:a16="http://schemas.microsoft.com/office/drawing/2014/main" id="{C02DC142-D628-4FA6-9AAA-44A6DA95EA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00579" y="1788044"/>
              <a:ext cx="600456" cy="3764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cxnSp>
          <p:nvCxnSpPr>
            <p:cNvPr id="193" name="Conector recto 192">
              <a:extLst>
                <a:ext uri="{FF2B5EF4-FFF2-40B4-BE49-F238E27FC236}">
                  <a16:creationId xmlns:a16="http://schemas.microsoft.com/office/drawing/2014/main" id="{9764ED56-76D2-44E7-B9C0-EE2B165B6E9F}"/>
                </a:ext>
              </a:extLst>
            </p:cNvPr>
            <p:cNvCxnSpPr>
              <a:stCxn id="67" idx="2"/>
            </p:cNvCxnSpPr>
            <p:nvPr/>
          </p:nvCxnSpPr>
          <p:spPr>
            <a:xfrm>
              <a:off x="7303061" y="3825485"/>
              <a:ext cx="0" cy="5464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4" name="Imagen 193">
              <a:extLst>
                <a:ext uri="{FF2B5EF4-FFF2-40B4-BE49-F238E27FC236}">
                  <a16:creationId xmlns:a16="http://schemas.microsoft.com/office/drawing/2014/main" id="{003AD888-4EEE-4B39-AA5D-CE4CC4611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77128" y="2158873"/>
              <a:ext cx="1129284" cy="402793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3" name="Forma libre: forma 72">
              <a:extLst>
                <a:ext uri="{FF2B5EF4-FFF2-40B4-BE49-F238E27FC236}">
                  <a16:creationId xmlns:a16="http://schemas.microsoft.com/office/drawing/2014/main" id="{12B654CC-828F-486E-B31A-54FFFCFA6A66}"/>
                </a:ext>
              </a:extLst>
            </p:cNvPr>
            <p:cNvSpPr/>
            <p:nvPr/>
          </p:nvSpPr>
          <p:spPr>
            <a:xfrm>
              <a:off x="3892908" y="1952625"/>
              <a:ext cx="1510942" cy="4083050"/>
            </a:xfrm>
            <a:custGeom>
              <a:avLst/>
              <a:gdLst>
                <a:gd name="connsiteX0" fmla="*/ 0 w 1435100"/>
                <a:gd name="connsiteY0" fmla="*/ 0 h 4083050"/>
                <a:gd name="connsiteX1" fmla="*/ 1231900 w 1435100"/>
                <a:gd name="connsiteY1" fmla="*/ 0 h 4083050"/>
                <a:gd name="connsiteX2" fmla="*/ 1231900 w 1435100"/>
                <a:gd name="connsiteY2" fmla="*/ 4083050 h 4083050"/>
                <a:gd name="connsiteX3" fmla="*/ 1435100 w 1435100"/>
                <a:gd name="connsiteY3" fmla="*/ 4083050 h 4083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5100" h="4083050">
                  <a:moveTo>
                    <a:pt x="0" y="0"/>
                  </a:moveTo>
                  <a:lnTo>
                    <a:pt x="1231900" y="0"/>
                  </a:lnTo>
                  <a:lnTo>
                    <a:pt x="1231900" y="4083050"/>
                  </a:lnTo>
                  <a:lnTo>
                    <a:pt x="1435100" y="4083050"/>
                  </a:lnTo>
                </a:path>
              </a:pathLst>
            </a:cu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9FC3B2F1-C5CD-49B0-B509-5F2F4FD13575}"/>
                </a:ext>
              </a:extLst>
            </p:cNvPr>
            <p:cNvGrpSpPr/>
            <p:nvPr/>
          </p:nvGrpSpPr>
          <p:grpSpPr>
            <a:xfrm>
              <a:off x="4228025" y="1658890"/>
              <a:ext cx="211308" cy="328337"/>
              <a:chOff x="6682801" y="2968714"/>
              <a:chExt cx="426720" cy="64381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1" name="Rectángulo: esquinas redondeadas 70">
                <a:extLst>
                  <a:ext uri="{FF2B5EF4-FFF2-40B4-BE49-F238E27FC236}">
                    <a16:creationId xmlns:a16="http://schemas.microsoft.com/office/drawing/2014/main" id="{67A6978E-BC9A-434A-A5D8-C23541BF4371}"/>
                  </a:ext>
                </a:extLst>
              </p:cNvPr>
              <p:cNvSpPr/>
              <p:nvPr/>
            </p:nvSpPr>
            <p:spPr>
              <a:xfrm>
                <a:off x="6728521" y="2968714"/>
                <a:ext cx="335280" cy="597246"/>
              </a:xfrm>
              <a:prstGeom prst="roundRect">
                <a:avLst>
                  <a:gd name="adj" fmla="val 35606"/>
                </a:avLst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ángulo 71">
                <a:extLst>
                  <a:ext uri="{FF2B5EF4-FFF2-40B4-BE49-F238E27FC236}">
                    <a16:creationId xmlns:a16="http://schemas.microsoft.com/office/drawing/2014/main" id="{64019242-D602-43D7-882C-2924E8B81976}"/>
                  </a:ext>
                </a:extLst>
              </p:cNvPr>
              <p:cNvSpPr/>
              <p:nvPr/>
            </p:nvSpPr>
            <p:spPr>
              <a:xfrm>
                <a:off x="6682801" y="3446397"/>
                <a:ext cx="426720" cy="166130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92C564D3-350D-B4F2-0A33-18F6DB91E6A2}"/>
              </a:ext>
            </a:extLst>
          </p:cNvPr>
          <p:cNvSpPr txBox="1"/>
          <p:nvPr/>
        </p:nvSpPr>
        <p:spPr>
          <a:xfrm>
            <a:off x="805542" y="6308210"/>
            <a:ext cx="10601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Nombre del articulo</a:t>
            </a:r>
          </a:p>
        </p:txBody>
      </p:sp>
    </p:spTree>
    <p:extLst>
      <p:ext uri="{BB962C8B-B14F-4D97-AF65-F5344CB8AC3E}">
        <p14:creationId xmlns:p14="http://schemas.microsoft.com/office/powerpoint/2010/main" val="34202571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12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Frederic Thalasso</dc:creator>
  <cp:lastModifiedBy>Saul Lopez Vazquez</cp:lastModifiedBy>
  <cp:revision>21</cp:revision>
  <dcterms:created xsi:type="dcterms:W3CDTF">2017-06-14T18:09:42Z</dcterms:created>
  <dcterms:modified xsi:type="dcterms:W3CDTF">2026-01-12T20:15:14Z</dcterms:modified>
</cp:coreProperties>
</file>