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28"/>
  </p:normalViewPr>
  <p:slideViewPr>
    <p:cSldViewPr snapToGrid="0" snapToObjects="1">
      <p:cViewPr varScale="1">
        <p:scale>
          <a:sx n="105" d="100"/>
          <a:sy n="105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5422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33211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6338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7380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00207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41162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5237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059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8715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5548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2450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41B91-71E8-E740-A0C6-2611C50B0D6F}" type="datetimeFigureOut">
              <a:rPr lang="en-MX" smtClean="0"/>
              <a:t>29/09/21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A42BE-6427-424A-8E16-157B482C0B6F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3721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1095C-E6C7-6944-9CCD-2C779B25A123}"/>
              </a:ext>
            </a:extLst>
          </p:cNvPr>
          <p:cNvSpPr txBox="1"/>
          <p:nvPr/>
        </p:nvSpPr>
        <p:spPr>
          <a:xfrm>
            <a:off x="5689632" y="-73777"/>
            <a:ext cx="184731" cy="501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sz="2657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1C516-64F1-7242-9A5E-D1E793B454BF}"/>
              </a:ext>
            </a:extLst>
          </p:cNvPr>
          <p:cNvSpPr/>
          <p:nvPr/>
        </p:nvSpPr>
        <p:spPr>
          <a:xfrm>
            <a:off x="4658138" y="5713651"/>
            <a:ext cx="1769191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 (day number)</a:t>
            </a: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MX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C52ECB-2839-2B46-A40B-DD7FA67EE37A}"/>
              </a:ext>
            </a:extLst>
          </p:cNvPr>
          <p:cNvSpPr/>
          <p:nvPr/>
        </p:nvSpPr>
        <p:spPr>
          <a:xfrm rot="16200000">
            <a:off x="1085455" y="3217464"/>
            <a:ext cx="216000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Effective number of species</a:t>
            </a:r>
            <a:r>
              <a:rPr lang="en-U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MX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DC11B-2EE0-344E-8A92-4F66FA8C3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022" y="3359811"/>
            <a:ext cx="2497995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8C53B-76C8-5E4C-B322-78971EC4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022" y="1257442"/>
            <a:ext cx="2497995" cy="216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71A877-C7A3-A945-8009-56C6A2D7FECA}"/>
              </a:ext>
            </a:extLst>
          </p:cNvPr>
          <p:cNvSpPr/>
          <p:nvPr/>
        </p:nvSpPr>
        <p:spPr>
          <a:xfrm>
            <a:off x="2916728" y="887803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Bacteria</a:t>
            </a:r>
            <a:endParaRPr lang="en-MX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F0BFE-E74E-A048-AD88-4989816AE2C5}"/>
              </a:ext>
            </a:extLst>
          </p:cNvPr>
          <p:cNvSpPr/>
          <p:nvPr/>
        </p:nvSpPr>
        <p:spPr>
          <a:xfrm>
            <a:off x="5856441" y="838593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5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Archaea</a:t>
            </a:r>
            <a:endParaRPr lang="en-MX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948FCC-A275-0C42-98E2-CD8C7E5EF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053" y="3359811"/>
            <a:ext cx="2497995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8927A1-8198-C443-8C76-D76BA6CC2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053" y="1199810"/>
            <a:ext cx="2497995" cy="216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2CF546-6D34-C24F-ACC5-6FF2F6533CB1}"/>
              </a:ext>
            </a:extLst>
          </p:cNvPr>
          <p:cNvSpPr/>
          <p:nvPr/>
        </p:nvSpPr>
        <p:spPr>
          <a:xfrm>
            <a:off x="2932196" y="1447697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=0: 4222±180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E3EB4D-D7CE-CA4A-8E60-CD9EBDED8ADD}"/>
              </a:ext>
            </a:extLst>
          </p:cNvPr>
          <p:cNvSpPr/>
          <p:nvPr/>
        </p:nvSpPr>
        <p:spPr>
          <a:xfrm>
            <a:off x="2922612" y="3237517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=1: 385±101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DE0441-ACF6-554F-86FD-926A7033A167}"/>
              </a:ext>
            </a:extLst>
          </p:cNvPr>
          <p:cNvSpPr/>
          <p:nvPr/>
        </p:nvSpPr>
        <p:spPr>
          <a:xfrm>
            <a:off x="2886490" y="4697540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=2: 50±18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D0E9F9-D867-984D-9914-78681AC04979}"/>
              </a:ext>
            </a:extLst>
          </p:cNvPr>
          <p:cNvSpPr/>
          <p:nvPr/>
        </p:nvSpPr>
        <p:spPr>
          <a:xfrm>
            <a:off x="5875819" y="1456637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=0: 237±8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AAA75B-25F9-7845-B198-AA3B8E6B78AF}"/>
              </a:ext>
            </a:extLst>
          </p:cNvPr>
          <p:cNvSpPr/>
          <p:nvPr/>
        </p:nvSpPr>
        <p:spPr>
          <a:xfrm>
            <a:off x="5875819" y="3172037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=1: 7.61±1.01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7F8C57-8856-E24D-876C-C446F2E6B4B1}"/>
              </a:ext>
            </a:extLst>
          </p:cNvPr>
          <p:cNvSpPr/>
          <p:nvPr/>
        </p:nvSpPr>
        <p:spPr>
          <a:xfrm>
            <a:off x="5875819" y="4252037"/>
            <a:ext cx="188830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5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s-ES" sz="125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=2: </a:t>
            </a:r>
            <a:r>
              <a:rPr lang="es-ES" sz="12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3.26±0.46</a:t>
            </a:r>
          </a:p>
        </p:txBody>
      </p:sp>
    </p:spTree>
    <p:extLst>
      <p:ext uri="{BB962C8B-B14F-4D97-AF65-F5344CB8AC3E}">
        <p14:creationId xmlns:p14="http://schemas.microsoft.com/office/powerpoint/2010/main" val="2527868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1009</TotalTime>
  <Words>45</Words>
  <Application>Microsoft Macintosh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Yendi Navarro</dc:creator>
  <cp:lastModifiedBy>Yendi Navarro</cp:lastModifiedBy>
  <cp:revision>15</cp:revision>
  <cp:lastPrinted>2021-03-02T01:44:37Z</cp:lastPrinted>
  <dcterms:created xsi:type="dcterms:W3CDTF">2021-02-25T23:01:40Z</dcterms:created>
  <dcterms:modified xsi:type="dcterms:W3CDTF">2021-09-29T21:43:26Z</dcterms:modified>
</cp:coreProperties>
</file>