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DE9"/>
    <a:srgbClr val="D9D9FF"/>
    <a:srgbClr val="FFE8D1"/>
    <a:srgbClr val="FFCC99"/>
    <a:srgbClr val="CC6600"/>
    <a:srgbClr val="BC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5A432-8B70-4823-B727-EFEB32C96671}" v="27" dt="2025-09-17T18:23:03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>
        <p:scale>
          <a:sx n="98" d="100"/>
          <a:sy n="98" d="100"/>
        </p:scale>
        <p:origin x="90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 Lopez Vazquez" userId="e5a892a4-e1e1-49e8-b5d8-d044f9c2b3a9" providerId="ADAL" clId="{BD1E8AB3-BF32-4259-9B28-E10CC2C2CBB6}"/>
    <pc:docChg chg="undo custSel addSld delSld modSld">
      <pc:chgData name="Saul Lopez Vazquez" userId="e5a892a4-e1e1-49e8-b5d8-d044f9c2b3a9" providerId="ADAL" clId="{BD1E8AB3-BF32-4259-9B28-E10CC2C2CBB6}" dt="2025-09-17T18:25:10.170" v="274" actId="20577"/>
      <pc:docMkLst>
        <pc:docMk/>
      </pc:docMkLst>
      <pc:sldChg chg="addSp delSp modSp mod">
        <pc:chgData name="Saul Lopez Vazquez" userId="e5a892a4-e1e1-49e8-b5d8-d044f9c2b3a9" providerId="ADAL" clId="{BD1E8AB3-BF32-4259-9B28-E10CC2C2CBB6}" dt="2025-09-17T18:25:10.170" v="274" actId="20577"/>
        <pc:sldMkLst>
          <pc:docMk/>
          <pc:sldMk cId="3420257103" sldId="258"/>
        </pc:sldMkLst>
        <pc:spChg chg="add del mod">
          <ac:chgData name="Saul Lopez Vazquez" userId="e5a892a4-e1e1-49e8-b5d8-d044f9c2b3a9" providerId="ADAL" clId="{BD1E8AB3-BF32-4259-9B28-E10CC2C2CBB6}" dt="2025-09-17T18:21:27.078" v="217" actId="478"/>
          <ac:spMkLst>
            <pc:docMk/>
            <pc:sldMk cId="3420257103" sldId="258"/>
            <ac:spMk id="3" creationId="{1A040AA9-6F7C-290B-DE67-FEF28075FB54}"/>
          </ac:spMkLst>
        </pc:spChg>
        <pc:spChg chg="add del mod">
          <ac:chgData name="Saul Lopez Vazquez" userId="e5a892a4-e1e1-49e8-b5d8-d044f9c2b3a9" providerId="ADAL" clId="{BD1E8AB3-BF32-4259-9B28-E10CC2C2CBB6}" dt="2025-09-17T18:21:27.839" v="218" actId="478"/>
          <ac:spMkLst>
            <pc:docMk/>
            <pc:sldMk cId="3420257103" sldId="258"/>
            <ac:spMk id="4" creationId="{DF220498-74D4-226F-8ADE-229FBAC14586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6" creationId="{D97977B2-3477-B815-BB2F-416CE22131AC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12" creationId="{9331EC2D-842D-115F-C6E3-85163F252EEC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14" creationId="{8AA5C65C-FE88-2945-2DBC-60EA3ADFB894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17" creationId="{D623FC20-9002-CC2A-73A7-59561FA3ED92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21" creationId="{52E9B98C-4988-54D9-865D-2A01FFE9FEFD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35" creationId="{97B0E130-A2C6-1C7C-719B-9E46D395E384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37" creationId="{3E9BE2BD-8574-5369-5876-B1B9C349A309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60" creationId="{8AA8257B-3890-0CC1-1150-AC742FFCDE77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77" creationId="{70559161-CCD9-B1B8-4B79-C0C72985FD85}"/>
          </ac:spMkLst>
        </pc:spChg>
        <pc:spChg chg="mod">
          <ac:chgData name="Saul Lopez Vazquez" userId="e5a892a4-e1e1-49e8-b5d8-d044f9c2b3a9" providerId="ADAL" clId="{BD1E8AB3-BF32-4259-9B28-E10CC2C2CBB6}" dt="2025-09-17T18:04:07.895" v="97"/>
          <ac:spMkLst>
            <pc:docMk/>
            <pc:sldMk cId="3420257103" sldId="258"/>
            <ac:spMk id="78" creationId="{6F72CCC0-4659-3380-C299-FF3D1773C924}"/>
          </ac:spMkLst>
        </pc:spChg>
        <pc:spChg chg="add del mod">
          <ac:chgData name="Saul Lopez Vazquez" userId="e5a892a4-e1e1-49e8-b5d8-d044f9c2b3a9" providerId="ADAL" clId="{BD1E8AB3-BF32-4259-9B28-E10CC2C2CBB6}" dt="2025-09-17T18:18:18.802" v="184" actId="478"/>
          <ac:spMkLst>
            <pc:docMk/>
            <pc:sldMk cId="3420257103" sldId="258"/>
            <ac:spMk id="85" creationId="{E630A636-C500-B908-46B0-43BC5F09178C}"/>
          </ac:spMkLst>
        </pc:spChg>
        <pc:spChg chg="add del mod">
          <ac:chgData name="Saul Lopez Vazquez" userId="e5a892a4-e1e1-49e8-b5d8-d044f9c2b3a9" providerId="ADAL" clId="{BD1E8AB3-BF32-4259-9B28-E10CC2C2CBB6}" dt="2025-09-17T18:07:13.418" v="117" actId="21"/>
          <ac:spMkLst>
            <pc:docMk/>
            <pc:sldMk cId="3420257103" sldId="258"/>
            <ac:spMk id="86" creationId="{682677BF-B19A-D2DC-B155-6FFAA9FBD15B}"/>
          </ac:spMkLst>
        </pc:spChg>
        <pc:spChg chg="add mod">
          <ac:chgData name="Saul Lopez Vazquez" userId="e5a892a4-e1e1-49e8-b5d8-d044f9c2b3a9" providerId="ADAL" clId="{BD1E8AB3-BF32-4259-9B28-E10CC2C2CBB6}" dt="2025-09-17T18:09:18.681" v="142"/>
          <ac:spMkLst>
            <pc:docMk/>
            <pc:sldMk cId="3420257103" sldId="258"/>
            <ac:spMk id="98" creationId="{F14171A9-8AB0-053E-1473-94FA7CB9C275}"/>
          </ac:spMkLst>
        </pc:spChg>
        <pc:spChg chg="add del mod">
          <ac:chgData name="Saul Lopez Vazquez" userId="e5a892a4-e1e1-49e8-b5d8-d044f9c2b3a9" providerId="ADAL" clId="{BD1E8AB3-BF32-4259-9B28-E10CC2C2CBB6}" dt="2025-09-17T18:10:08.691" v="149" actId="478"/>
          <ac:spMkLst>
            <pc:docMk/>
            <pc:sldMk cId="3420257103" sldId="258"/>
            <ac:spMk id="99" creationId="{DA5F327C-7F45-9737-F68B-C1F99EE1484A}"/>
          </ac:spMkLst>
        </pc:spChg>
        <pc:spChg chg="add mod">
          <ac:chgData name="Saul Lopez Vazquez" userId="e5a892a4-e1e1-49e8-b5d8-d044f9c2b3a9" providerId="ADAL" clId="{BD1E8AB3-BF32-4259-9B28-E10CC2C2CBB6}" dt="2025-09-17T18:25:10.170" v="274" actId="20577"/>
          <ac:spMkLst>
            <pc:docMk/>
            <pc:sldMk cId="3420257103" sldId="258"/>
            <ac:spMk id="140" creationId="{A479C072-6311-AF5F-7650-2B05322E028F}"/>
          </ac:spMkLst>
        </pc:spChg>
        <pc:grpChg chg="mod">
          <ac:chgData name="Saul Lopez Vazquez" userId="e5a892a4-e1e1-49e8-b5d8-d044f9c2b3a9" providerId="ADAL" clId="{BD1E8AB3-BF32-4259-9B28-E10CC2C2CBB6}" dt="2025-09-17T18:22:16.854" v="228" actId="1076"/>
          <ac:grpSpMkLst>
            <pc:docMk/>
            <pc:sldMk cId="3420257103" sldId="258"/>
            <ac:grpSpMk id="5" creationId="{3EA36EBE-DF18-3281-769D-D014072867D8}"/>
          </ac:grpSpMkLst>
        </pc:grpChg>
        <pc:grpChg chg="del mod">
          <ac:chgData name="Saul Lopez Vazquez" userId="e5a892a4-e1e1-49e8-b5d8-d044f9c2b3a9" providerId="ADAL" clId="{BD1E8AB3-BF32-4259-9B28-E10CC2C2CBB6}" dt="2025-09-17T18:21:29.654" v="219" actId="478"/>
          <ac:grpSpMkLst>
            <pc:docMk/>
            <pc:sldMk cId="3420257103" sldId="258"/>
            <ac:grpSpMk id="195" creationId="{0137E56C-334D-47D6-A661-43ED029E4527}"/>
          </ac:grpSpMkLst>
        </pc:grpChg>
        <pc:picChg chg="add del mod modCrop">
          <ac:chgData name="Saul Lopez Vazquez" userId="e5a892a4-e1e1-49e8-b5d8-d044f9c2b3a9" providerId="ADAL" clId="{BD1E8AB3-BF32-4259-9B28-E10CC2C2CBB6}" dt="2025-09-17T18:01:21.773" v="62" actId="478"/>
          <ac:picMkLst>
            <pc:docMk/>
            <pc:sldMk cId="3420257103" sldId="258"/>
            <ac:picMk id="2" creationId="{CB66112D-2E10-2551-0BC4-F13FC8299D3A}"/>
          </ac:picMkLst>
        </pc:picChg>
        <pc:picChg chg="add del mod modCrop">
          <ac:chgData name="Saul Lopez Vazquez" userId="e5a892a4-e1e1-49e8-b5d8-d044f9c2b3a9" providerId="ADAL" clId="{BD1E8AB3-BF32-4259-9B28-E10CC2C2CBB6}" dt="2025-09-17T18:20:35.543" v="212" actId="478"/>
          <ac:picMkLst>
            <pc:docMk/>
            <pc:sldMk cId="3420257103" sldId="258"/>
            <ac:picMk id="101" creationId="{990F7C95-376F-5219-3154-96C579C489C6}"/>
          </ac:picMkLst>
        </pc:picChg>
        <pc:picChg chg="add mod">
          <ac:chgData name="Saul Lopez Vazquez" userId="e5a892a4-e1e1-49e8-b5d8-d044f9c2b3a9" providerId="ADAL" clId="{BD1E8AB3-BF32-4259-9B28-E10CC2C2CBB6}" dt="2025-09-17T18:24:17.032" v="267" actId="1582"/>
          <ac:picMkLst>
            <pc:docMk/>
            <pc:sldMk cId="3420257103" sldId="258"/>
            <ac:picMk id="117" creationId="{F43F0322-C256-056B-2963-1707146DFD01}"/>
          </ac:picMkLst>
        </pc:picChg>
        <pc:cxnChg chg="add mod">
          <ac:chgData name="Saul Lopez Vazquez" userId="e5a892a4-e1e1-49e8-b5d8-d044f9c2b3a9" providerId="ADAL" clId="{BD1E8AB3-BF32-4259-9B28-E10CC2C2CBB6}" dt="2025-09-17T18:24:22.683" v="268" actId="14100"/>
          <ac:cxnSpMkLst>
            <pc:docMk/>
            <pc:sldMk cId="3420257103" sldId="258"/>
            <ac:cxnSpMk id="80" creationId="{369B4E78-2C06-6E22-3EF1-5008A97BA072}"/>
          </ac:cxnSpMkLst>
        </pc:cxnChg>
        <pc:cxnChg chg="add del mod">
          <ac:chgData name="Saul Lopez Vazquez" userId="e5a892a4-e1e1-49e8-b5d8-d044f9c2b3a9" providerId="ADAL" clId="{BD1E8AB3-BF32-4259-9B28-E10CC2C2CBB6}" dt="2025-09-17T18:06:10.047" v="105" actId="478"/>
          <ac:cxnSpMkLst>
            <pc:docMk/>
            <pc:sldMk cId="3420257103" sldId="258"/>
            <ac:cxnSpMk id="81" creationId="{1EAC64A0-9E1E-1372-9569-EEC08B629A65}"/>
          </ac:cxnSpMkLst>
        </pc:cxnChg>
        <pc:cxnChg chg="add del mod">
          <ac:chgData name="Saul Lopez Vazquez" userId="e5a892a4-e1e1-49e8-b5d8-d044f9c2b3a9" providerId="ADAL" clId="{BD1E8AB3-BF32-4259-9B28-E10CC2C2CBB6}" dt="2025-09-17T18:19:56.264" v="206" actId="478"/>
          <ac:cxnSpMkLst>
            <pc:docMk/>
            <pc:sldMk cId="3420257103" sldId="258"/>
            <ac:cxnSpMk id="84" creationId="{400C7DC6-BFE7-FE12-13C0-2BB1C46F07EB}"/>
          </ac:cxnSpMkLst>
        </pc:cxnChg>
        <pc:cxnChg chg="add del mod">
          <ac:chgData name="Saul Lopez Vazquez" userId="e5a892a4-e1e1-49e8-b5d8-d044f9c2b3a9" providerId="ADAL" clId="{BD1E8AB3-BF32-4259-9B28-E10CC2C2CBB6}" dt="2025-09-17T18:10:09.426" v="150" actId="478"/>
          <ac:cxnSpMkLst>
            <pc:docMk/>
            <pc:sldMk cId="3420257103" sldId="258"/>
            <ac:cxnSpMk id="87" creationId="{923E952C-1012-BEFE-0A8B-F593171556E1}"/>
          </ac:cxnSpMkLst>
        </pc:cxnChg>
        <pc:cxnChg chg="add del mod">
          <ac:chgData name="Saul Lopez Vazquez" userId="e5a892a4-e1e1-49e8-b5d8-d044f9c2b3a9" providerId="ADAL" clId="{BD1E8AB3-BF32-4259-9B28-E10CC2C2CBB6}" dt="2025-09-17T18:10:09.874" v="151" actId="478"/>
          <ac:cxnSpMkLst>
            <pc:docMk/>
            <pc:sldMk cId="3420257103" sldId="258"/>
            <ac:cxnSpMk id="90" creationId="{CF4D6680-079B-62A4-1CDA-DBB9DA1584EA}"/>
          </ac:cxnSpMkLst>
        </pc:cxnChg>
        <pc:cxnChg chg="add mod">
          <ac:chgData name="Saul Lopez Vazquez" userId="e5a892a4-e1e1-49e8-b5d8-d044f9c2b3a9" providerId="ADAL" clId="{BD1E8AB3-BF32-4259-9B28-E10CC2C2CBB6}" dt="2025-09-17T18:22:58.405" v="239" actId="14100"/>
          <ac:cxnSpMkLst>
            <pc:docMk/>
            <pc:sldMk cId="3420257103" sldId="258"/>
            <ac:cxnSpMk id="114" creationId="{2E453C57-64F2-A87C-F2C6-5EEBDC935B19}"/>
          </ac:cxnSpMkLst>
        </pc:cxnChg>
        <pc:cxnChg chg="mod">
          <ac:chgData name="Saul Lopez Vazquez" userId="e5a892a4-e1e1-49e8-b5d8-d044f9c2b3a9" providerId="ADAL" clId="{BD1E8AB3-BF32-4259-9B28-E10CC2C2CBB6}" dt="2025-09-17T18:21:29.654" v="219" actId="478"/>
          <ac:cxnSpMkLst>
            <pc:docMk/>
            <pc:sldMk cId="3420257103" sldId="258"/>
            <ac:cxnSpMk id="193" creationId="{9764ED56-76D2-44E7-B9C0-EE2B165B6E9F}"/>
          </ac:cxnSpMkLst>
        </pc:cxnChg>
      </pc:sldChg>
      <pc:sldChg chg="addSp delSp modSp add del mod">
        <pc:chgData name="Saul Lopez Vazquez" userId="e5a892a4-e1e1-49e8-b5d8-d044f9c2b3a9" providerId="ADAL" clId="{BD1E8AB3-BF32-4259-9B28-E10CC2C2CBB6}" dt="2025-09-17T18:24:48.573" v="269" actId="47"/>
        <pc:sldMkLst>
          <pc:docMk/>
          <pc:sldMk cId="1136341623" sldId="259"/>
        </pc:sldMkLst>
        <pc:spChg chg="del">
          <ac:chgData name="Saul Lopez Vazquez" userId="e5a892a4-e1e1-49e8-b5d8-d044f9c2b3a9" providerId="ADAL" clId="{BD1E8AB3-BF32-4259-9B28-E10CC2C2CBB6}" dt="2025-09-17T18:11:15.986" v="166" actId="478"/>
          <ac:spMkLst>
            <pc:docMk/>
            <pc:sldMk cId="1136341623" sldId="259"/>
            <ac:spMk id="3" creationId="{CE056C15-5336-3842-1D24-E5AEBB9B3AC0}"/>
          </ac:spMkLst>
        </pc:spChg>
        <pc:spChg chg="del">
          <ac:chgData name="Saul Lopez Vazquez" userId="e5a892a4-e1e1-49e8-b5d8-d044f9c2b3a9" providerId="ADAL" clId="{BD1E8AB3-BF32-4259-9B28-E10CC2C2CBB6}" dt="2025-09-17T18:11:15.986" v="166" actId="478"/>
          <ac:spMkLst>
            <pc:docMk/>
            <pc:sldMk cId="1136341623" sldId="259"/>
            <ac:spMk id="4" creationId="{F08BA507-7A2D-5409-2C6E-238AEDEC54DE}"/>
          </ac:spMkLst>
        </pc:spChg>
        <pc:spChg chg="del">
          <ac:chgData name="Saul Lopez Vazquez" userId="e5a892a4-e1e1-49e8-b5d8-d044f9c2b3a9" providerId="ADAL" clId="{BD1E8AB3-BF32-4259-9B28-E10CC2C2CBB6}" dt="2025-09-17T18:11:15.986" v="166" actId="478"/>
          <ac:spMkLst>
            <pc:docMk/>
            <pc:sldMk cId="1136341623" sldId="259"/>
            <ac:spMk id="85" creationId="{03EB8D79-63E3-1573-9853-A493FCA585E8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89" creationId="{3D8C6695-7531-154C-16D6-35524BB7A22F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90" creationId="{6DCB6B0B-6F0E-D409-15BE-38A865BF24B4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92" creationId="{70D8BD59-F41B-1FF3-3CC8-D5483E4D6BAF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95" creationId="{E303F547-D64F-4EB0-50CE-49BC0DDDB84A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103" creationId="{ED2AE27B-1A7D-6EBC-B36F-DB17141B0BC8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106" creationId="{D29235AA-EB53-82F8-289C-22DA69047229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109" creationId="{3E79F1D9-71D8-CB91-2D0C-4DE93B18E5BC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110" creationId="{ECD9A954-992B-990C-2EC0-0CC6164575FC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111" creationId="{80FEFF75-7593-52F4-2AA6-D122C464B698}"/>
          </ac:spMkLst>
        </pc:spChg>
        <pc:spChg chg="add del mod">
          <ac:chgData name="Saul Lopez Vazquez" userId="e5a892a4-e1e1-49e8-b5d8-d044f9c2b3a9" providerId="ADAL" clId="{BD1E8AB3-BF32-4259-9B28-E10CC2C2CBB6}" dt="2025-09-17T18:11:13.138" v="165" actId="478"/>
          <ac:spMkLst>
            <pc:docMk/>
            <pc:sldMk cId="1136341623" sldId="259"/>
            <ac:spMk id="113" creationId="{970DC7CC-C583-61EE-013B-918F8CB804A8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14" creationId="{8A14308C-2F6A-86D7-BE73-AEFAA974C50E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24" creationId="{ABC50363-5F1E-FAF5-484C-D13C9998C451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25" creationId="{FC7BB57F-D04E-0195-69B3-1FD28012558E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26" creationId="{8258D2E7-83C6-8490-418B-AE94CC322E49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27" creationId="{02F07721-52E7-841F-3CFF-F4DBA2E066FB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28" creationId="{BDAC300E-8368-B854-E03D-1AE149D3E4A4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30" creationId="{1CB83CBC-1B72-F26B-32A9-F1FC5A6CB1A0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41" creationId="{2C8E53DD-5765-26F6-24A8-2103BC614B08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43" creationId="{DB77E171-09EF-AB57-5F6A-9FEB3A39744F}"/>
          </ac:spMkLst>
        </pc:spChg>
        <pc:spChg chg="add mod">
          <ac:chgData name="Saul Lopez Vazquez" userId="e5a892a4-e1e1-49e8-b5d8-d044f9c2b3a9" providerId="ADAL" clId="{BD1E8AB3-BF32-4259-9B28-E10CC2C2CBB6}" dt="2025-09-17T18:12:04.310" v="169" actId="14100"/>
          <ac:spMkLst>
            <pc:docMk/>
            <pc:sldMk cId="1136341623" sldId="259"/>
            <ac:spMk id="145" creationId="{44E5CF14-7585-B447-55C6-494843AFD359}"/>
          </ac:spMkLst>
        </pc:spChg>
        <pc:grpChg chg="del">
          <ac:chgData name="Saul Lopez Vazquez" userId="e5a892a4-e1e1-49e8-b5d8-d044f9c2b3a9" providerId="ADAL" clId="{BD1E8AB3-BF32-4259-9B28-E10CC2C2CBB6}" dt="2025-09-17T18:11:15.986" v="166" actId="478"/>
          <ac:grpSpMkLst>
            <pc:docMk/>
            <pc:sldMk cId="1136341623" sldId="259"/>
            <ac:grpSpMk id="5" creationId="{EEF478C0-CE33-FA26-28DC-401F7E5692A3}"/>
          </ac:grpSpMkLst>
        </pc:grpChg>
        <pc:grpChg chg="del">
          <ac:chgData name="Saul Lopez Vazquez" userId="e5a892a4-e1e1-49e8-b5d8-d044f9c2b3a9" providerId="ADAL" clId="{BD1E8AB3-BF32-4259-9B28-E10CC2C2CBB6}" dt="2025-09-17T18:11:17.738" v="167" actId="478"/>
          <ac:grpSpMkLst>
            <pc:docMk/>
            <pc:sldMk cId="1136341623" sldId="259"/>
            <ac:grpSpMk id="195" creationId="{D3AA8F81-6D75-C16E-B4F3-3BA9F189401E}"/>
          </ac:grpSpMkLst>
        </pc:grpChg>
        <pc:picChg chg="mod">
          <ac:chgData name="Saul Lopez Vazquez" userId="e5a892a4-e1e1-49e8-b5d8-d044f9c2b3a9" providerId="ADAL" clId="{BD1E8AB3-BF32-4259-9B28-E10CC2C2CBB6}" dt="2025-09-17T18:14:09.632" v="173" actId="1440"/>
          <ac:picMkLst>
            <pc:docMk/>
            <pc:sldMk cId="1136341623" sldId="259"/>
            <ac:picMk id="118" creationId="{E909888C-56A7-5E8A-5B9D-65C5CE8D90E3}"/>
          </ac:picMkLst>
        </pc:picChg>
        <pc:picChg chg="mod">
          <ac:chgData name="Saul Lopez Vazquez" userId="e5a892a4-e1e1-49e8-b5d8-d044f9c2b3a9" providerId="ADAL" clId="{BD1E8AB3-BF32-4259-9B28-E10CC2C2CBB6}" dt="2025-09-17T18:14:09.632" v="173" actId="1440"/>
          <ac:picMkLst>
            <pc:docMk/>
            <pc:sldMk cId="1136341623" sldId="259"/>
            <ac:picMk id="119" creationId="{15D7371F-0AB0-011B-25D2-8EC94CF7C164}"/>
          </ac:picMkLst>
        </pc:picChg>
        <pc:picChg chg="mod">
          <ac:chgData name="Saul Lopez Vazquez" userId="e5a892a4-e1e1-49e8-b5d8-d044f9c2b3a9" providerId="ADAL" clId="{BD1E8AB3-BF32-4259-9B28-E10CC2C2CBB6}" dt="2025-09-17T18:14:09.632" v="173" actId="1440"/>
          <ac:picMkLst>
            <pc:docMk/>
            <pc:sldMk cId="1136341623" sldId="259"/>
            <ac:picMk id="120" creationId="{B395478E-26B8-8778-0583-B07EBB92E818}"/>
          </ac:picMkLst>
        </pc:picChg>
        <pc:picChg chg="mod">
          <ac:chgData name="Saul Lopez Vazquez" userId="e5a892a4-e1e1-49e8-b5d8-d044f9c2b3a9" providerId="ADAL" clId="{BD1E8AB3-BF32-4259-9B28-E10CC2C2CBB6}" dt="2025-09-17T18:14:09.632" v="173" actId="1440"/>
          <ac:picMkLst>
            <pc:docMk/>
            <pc:sldMk cId="1136341623" sldId="259"/>
            <ac:picMk id="121" creationId="{94161462-51CE-ABA0-10FF-7725FF006C01}"/>
          </ac:picMkLst>
        </pc:picChg>
        <pc:cxnChg chg="mod">
          <ac:chgData name="Saul Lopez Vazquez" userId="e5a892a4-e1e1-49e8-b5d8-d044f9c2b3a9" providerId="ADAL" clId="{BD1E8AB3-BF32-4259-9B28-E10CC2C2CBB6}" dt="2025-09-17T18:11:15.986" v="166" actId="478"/>
          <ac:cxnSpMkLst>
            <pc:docMk/>
            <pc:sldMk cId="1136341623" sldId="259"/>
            <ac:cxnSpMk id="33" creationId="{975C9998-0B62-3FFE-9D97-83E348B84E1C}"/>
          </ac:cxnSpMkLst>
        </pc:cxnChg>
        <pc:cxnChg chg="del mod">
          <ac:chgData name="Saul Lopez Vazquez" userId="e5a892a4-e1e1-49e8-b5d8-d044f9c2b3a9" providerId="ADAL" clId="{BD1E8AB3-BF32-4259-9B28-E10CC2C2CBB6}" dt="2025-09-17T18:11:15.986" v="166" actId="478"/>
          <ac:cxnSpMkLst>
            <pc:docMk/>
            <pc:sldMk cId="1136341623" sldId="259"/>
            <ac:cxnSpMk id="80" creationId="{05FCCC78-9660-D959-C547-919837550494}"/>
          </ac:cxnSpMkLst>
        </pc:cxnChg>
        <pc:cxnChg chg="del mod">
          <ac:chgData name="Saul Lopez Vazquez" userId="e5a892a4-e1e1-49e8-b5d8-d044f9c2b3a9" providerId="ADAL" clId="{BD1E8AB3-BF32-4259-9B28-E10CC2C2CBB6}" dt="2025-09-17T18:11:15.986" v="166" actId="478"/>
          <ac:cxnSpMkLst>
            <pc:docMk/>
            <pc:sldMk cId="1136341623" sldId="259"/>
            <ac:cxnSpMk id="84" creationId="{0EF2811C-E24B-1381-00C6-3D94EA1DEC5D}"/>
          </ac:cxnSpMkLst>
        </pc:cxnChg>
        <pc:cxnChg chg="mod">
          <ac:chgData name="Saul Lopez Vazquez" userId="e5a892a4-e1e1-49e8-b5d8-d044f9c2b3a9" providerId="ADAL" clId="{BD1E8AB3-BF32-4259-9B28-E10CC2C2CBB6}" dt="2025-09-17T18:11:17.738" v="167" actId="478"/>
          <ac:cxnSpMkLst>
            <pc:docMk/>
            <pc:sldMk cId="1136341623" sldId="259"/>
            <ac:cxnSpMk id="193" creationId="{72F2AB0E-717B-5BCE-7F7D-73CA649399E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7058D-8633-4AC6-8204-98F20D86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BC3936-A7F6-4705-99CD-D8BAEF03D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726FF-810D-44B7-91D3-437926CC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6D6DB-3D60-494A-8B13-71AB8C98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312BF-0496-4B04-A960-E60591F6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ED086-A0F7-4FF0-A57C-F5D89E58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68BBF8-541C-45F4-B608-066D3CE55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BD8F85-B6F3-4DE5-AE69-F68BF2C9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4D8107-4225-4173-837B-3E2DDF3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ADFC2-06C0-4DBE-8C60-987BE7F0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DCDC49-4C33-4F8B-81B5-D20DCF2CC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3EB92F-1E8A-480D-8924-78007FA39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D8C63-246B-4FAA-A910-B8EA40DC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3AB7A-1EF3-4588-803C-771AED3B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DFE05F-E40E-4C70-9427-44C883D0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8DCAB-EB72-46AE-8E2A-F60994BE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E6565-FD8F-40DF-A430-F2F17BC9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69A8E-0B24-4341-8C87-AE55139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65A19-51C3-4B9E-8CF3-747373B5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B93C8-8F0E-402B-B5A8-0F6A635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78B32-88DB-4726-8DA4-F3C4BA22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F722BC-D40A-46A8-BEC2-C7364CB7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5AE26-F09A-4094-B841-5EABE243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C93F3-D7EF-46A0-96A9-11BE7658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94188-ECB7-44F8-93BD-914E992E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3F120-C822-406A-96ED-B5796E66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83E1B-5F0E-49D9-B169-98F5DCF1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B9DEF8-2728-4991-BEEF-F7A9D6780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13C85E-51CF-4A0D-A3F6-46A6472B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34A10-33F6-4B73-BCA2-B995578A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D40E9F-EF5A-4EE7-A5BE-F5B627A5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14D7A-5854-4166-9387-61939132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3FE03-2929-4E5F-A7AC-A9B82450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0A43C1-5727-41C7-99FB-4CAF14069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119446-F5D2-4AD8-80F9-2E69ECB8C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C22498-6678-4526-8F35-2A30A5B8B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A07706-4F40-4CA1-A806-34339F7E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C45200-FDBE-4104-965A-3F578272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1D4211-9865-4E02-8386-53819512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FC09D-FE6B-4C4A-94B0-EBE63BE5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D409A8-25E6-4BBB-A114-259F66E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0C31F6-CE01-4F1A-A78B-F88B72B0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FB71FB-2CE7-4E7D-8813-CA31412C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15C660-5FDA-44E0-ADD3-433635DD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C73812-4928-499C-9D5E-FAD0E337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80210B-88F0-4C87-9D86-898B9B1F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9E42-BE8B-4853-B383-58987DB1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EE04B-82A1-4E48-B6D2-2A0F1948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136F82-F092-4DD9-A7C9-0ABEC9758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DD4266-D8AB-49BA-86FC-2CA81EF4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27A7D0-3BFB-4966-B9E1-23882634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5F895D-3553-43FE-93E5-BE804A11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2ED36-2545-4A36-B51F-0579425B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D12BDA-7100-4B70-AFB1-CEB63E2AB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CC6800-80C4-4A00-8695-486E44FD8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101DB-90EA-4C2B-92AA-A8D10B94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038412-7BB0-46BC-AB6A-F9961E2B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9C2C5-395E-4728-9473-5974F9FF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ACA04D-8A3A-48B3-9197-5AA2E22D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14695F-7455-4986-92A0-9A582D241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F8F0F-3EFE-4AB1-8D62-BD00EA0F0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B2DD-E640-4A95-B1B1-75A12EBE7DF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D8B06-C299-4B1C-A1CB-EE0D5E4C0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34996-BA4B-45B3-B9E4-955C1689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C2E8-A362-4B95-B74F-1D6B8E01EC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EA36EBE-DF18-3281-769D-D014072867D8}"/>
              </a:ext>
            </a:extLst>
          </p:cNvPr>
          <p:cNvGrpSpPr/>
          <p:nvPr/>
        </p:nvGrpSpPr>
        <p:grpSpPr>
          <a:xfrm>
            <a:off x="3779850" y="739086"/>
            <a:ext cx="5598897" cy="5376306"/>
            <a:chOff x="3300579" y="810499"/>
            <a:chExt cx="5598897" cy="5376306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D97977B2-3477-B815-BB2F-416CE22131AC}"/>
                </a:ext>
              </a:extLst>
            </p:cNvPr>
            <p:cNvSpPr/>
            <p:nvPr/>
          </p:nvSpPr>
          <p:spPr>
            <a:xfrm>
              <a:off x="4836287" y="1351788"/>
              <a:ext cx="490185" cy="1216787"/>
            </a:xfrm>
            <a:custGeom>
              <a:avLst/>
              <a:gdLst>
                <a:gd name="connsiteX0" fmla="*/ 371475 w 371475"/>
                <a:gd name="connsiteY0" fmla="*/ 641350 h 641350"/>
                <a:gd name="connsiteX1" fmla="*/ 371475 w 371475"/>
                <a:gd name="connsiteY1" fmla="*/ 0 h 641350"/>
                <a:gd name="connsiteX2" fmla="*/ 0 w 371475"/>
                <a:gd name="connsiteY2" fmla="*/ 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641350">
                  <a:moveTo>
                    <a:pt x="371475" y="641350"/>
                  </a:moveTo>
                  <a:lnTo>
                    <a:pt x="371475" y="0"/>
                  </a:lnTo>
                  <a:lnTo>
                    <a:pt x="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2F93A16-EB78-E203-A98C-A16099D75A9F}"/>
                </a:ext>
              </a:extLst>
            </p:cNvPr>
            <p:cNvSpPr/>
            <p:nvPr/>
          </p:nvSpPr>
          <p:spPr>
            <a:xfrm>
              <a:off x="4833175" y="970692"/>
              <a:ext cx="593725" cy="1596976"/>
            </a:xfrm>
            <a:custGeom>
              <a:avLst/>
              <a:gdLst>
                <a:gd name="connsiteX0" fmla="*/ 371475 w 371475"/>
                <a:gd name="connsiteY0" fmla="*/ 641350 h 641350"/>
                <a:gd name="connsiteX1" fmla="*/ 371475 w 371475"/>
                <a:gd name="connsiteY1" fmla="*/ 0 h 641350"/>
                <a:gd name="connsiteX2" fmla="*/ 0 w 371475"/>
                <a:gd name="connsiteY2" fmla="*/ 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641350">
                  <a:moveTo>
                    <a:pt x="371475" y="641350"/>
                  </a:moveTo>
                  <a:lnTo>
                    <a:pt x="371475" y="0"/>
                  </a:lnTo>
                  <a:lnTo>
                    <a:pt x="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168B997-B745-EBD5-09C7-2AD3485EF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846"/>
            <a:stretch/>
          </p:blipFill>
          <p:spPr>
            <a:xfrm>
              <a:off x="7007371" y="3685660"/>
              <a:ext cx="598932" cy="143193"/>
            </a:xfrm>
            <a:prstGeom prst="rect">
              <a:avLst/>
            </a:prstGeom>
          </p:spPr>
        </p:pic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BB91E02-43B3-5452-C9F0-2A97403220A1}"/>
                </a:ext>
              </a:extLst>
            </p:cNvPr>
            <p:cNvSpPr/>
            <p:nvPr/>
          </p:nvSpPr>
          <p:spPr>
            <a:xfrm>
              <a:off x="5655249" y="1158218"/>
              <a:ext cx="892783" cy="1200161"/>
            </a:xfrm>
            <a:custGeom>
              <a:avLst/>
              <a:gdLst>
                <a:gd name="connsiteX0" fmla="*/ 1249680 w 1249680"/>
                <a:gd name="connsiteY0" fmla="*/ 0 h 320040"/>
                <a:gd name="connsiteX1" fmla="*/ 0 w 1249680"/>
                <a:gd name="connsiteY1" fmla="*/ 0 h 320040"/>
                <a:gd name="connsiteX2" fmla="*/ 0 w 1249680"/>
                <a:gd name="connsiteY2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680" h="320040">
                  <a:moveTo>
                    <a:pt x="1249680" y="0"/>
                  </a:moveTo>
                  <a:lnTo>
                    <a:pt x="0" y="0"/>
                  </a:lnTo>
                  <a:lnTo>
                    <a:pt x="0" y="3200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C76C0E1-D45E-0DDE-C431-E0B0034A9ABC}"/>
                </a:ext>
              </a:extLst>
            </p:cNvPr>
            <p:cNvGrpSpPr/>
            <p:nvPr/>
          </p:nvGrpSpPr>
          <p:grpSpPr>
            <a:xfrm>
              <a:off x="6538700" y="998713"/>
              <a:ext cx="312756" cy="335502"/>
              <a:chOff x="1988820" y="2346960"/>
              <a:chExt cx="419100" cy="449580"/>
            </a:xfrm>
          </p:grpSpPr>
          <p:sp>
            <p:nvSpPr>
              <p:cNvPr id="77" name="Triángulo isósceles 76">
                <a:extLst>
                  <a:ext uri="{FF2B5EF4-FFF2-40B4-BE49-F238E27FC236}">
                    <a16:creationId xmlns:a16="http://schemas.microsoft.com/office/drawing/2014/main" id="{70559161-CCD9-B1B8-4B79-C0C72985FD85}"/>
                  </a:ext>
                </a:extLst>
              </p:cNvPr>
              <p:cNvSpPr/>
              <p:nvPr/>
            </p:nvSpPr>
            <p:spPr>
              <a:xfrm>
                <a:off x="1996440" y="2689860"/>
                <a:ext cx="411480" cy="10668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6F72CCC0-4659-3380-C299-FF3D1773C924}"/>
                  </a:ext>
                </a:extLst>
              </p:cNvPr>
              <p:cNvSpPr/>
              <p:nvPr/>
            </p:nvSpPr>
            <p:spPr>
              <a:xfrm>
                <a:off x="1988820" y="2346960"/>
                <a:ext cx="419100" cy="4191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B1151B9-8475-CD3C-7D10-2DF65E42D321}"/>
                </a:ext>
              </a:extLst>
            </p:cNvPr>
            <p:cNvSpPr/>
            <p:nvPr/>
          </p:nvSpPr>
          <p:spPr>
            <a:xfrm>
              <a:off x="6706161" y="1145597"/>
              <a:ext cx="596900" cy="679450"/>
            </a:xfrm>
            <a:custGeom>
              <a:avLst/>
              <a:gdLst>
                <a:gd name="connsiteX0" fmla="*/ 596900 w 596900"/>
                <a:gd name="connsiteY0" fmla="*/ 679450 h 679450"/>
                <a:gd name="connsiteX1" fmla="*/ 596900 w 596900"/>
                <a:gd name="connsiteY1" fmla="*/ 0 h 679450"/>
                <a:gd name="connsiteX2" fmla="*/ 0 w 596900"/>
                <a:gd name="connsiteY2" fmla="*/ 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679450">
                  <a:moveTo>
                    <a:pt x="596900" y="679450"/>
                  </a:moveTo>
                  <a:lnTo>
                    <a:pt x="5969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1">
                  <a:lumMod val="75000"/>
                </a:schemeClr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apecio 11">
              <a:extLst>
                <a:ext uri="{FF2B5EF4-FFF2-40B4-BE49-F238E27FC236}">
                  <a16:creationId xmlns:a16="http://schemas.microsoft.com/office/drawing/2014/main" id="{9331EC2D-842D-115F-C6E3-85163F252EEC}"/>
                </a:ext>
              </a:extLst>
            </p:cNvPr>
            <p:cNvSpPr/>
            <p:nvPr/>
          </p:nvSpPr>
          <p:spPr>
            <a:xfrm>
              <a:off x="7004611" y="1334829"/>
              <a:ext cx="596900" cy="550716"/>
            </a:xfrm>
            <a:prstGeom prst="trapezoid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C09C8007-C048-98A1-7A40-BCDAD6E561AC}"/>
                </a:ext>
              </a:extLst>
            </p:cNvPr>
            <p:cNvGrpSpPr/>
            <p:nvPr/>
          </p:nvGrpSpPr>
          <p:grpSpPr>
            <a:xfrm>
              <a:off x="7089066" y="1530448"/>
              <a:ext cx="427990" cy="57268"/>
              <a:chOff x="5585460" y="2651760"/>
              <a:chExt cx="427990" cy="23815"/>
            </a:xfrm>
          </p:grpSpPr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663E5875-5EA9-99B3-33AF-E887967AB487}"/>
                  </a:ext>
                </a:extLst>
              </p:cNvPr>
              <p:cNvCxnSpPr/>
              <p:nvPr/>
            </p:nvCxnSpPr>
            <p:spPr>
              <a:xfrm>
                <a:off x="5585460" y="2651760"/>
                <a:ext cx="4279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cto 74">
                <a:extLst>
                  <a:ext uri="{FF2B5EF4-FFF2-40B4-BE49-F238E27FC236}">
                    <a16:creationId xmlns:a16="http://schemas.microsoft.com/office/drawing/2014/main" id="{EF49A601-AE74-BB5E-8241-CB2E536AED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8364" y="2663667"/>
                <a:ext cx="5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cto 75">
                <a:extLst>
                  <a:ext uri="{FF2B5EF4-FFF2-40B4-BE49-F238E27FC236}">
                    <a16:creationId xmlns:a16="http://schemas.microsoft.com/office/drawing/2014/main" id="{B1D1BC1D-2D6E-49E2-3A24-73BE0F46A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5502" y="2675575"/>
                <a:ext cx="857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rapecio 13">
              <a:extLst>
                <a:ext uri="{FF2B5EF4-FFF2-40B4-BE49-F238E27FC236}">
                  <a16:creationId xmlns:a16="http://schemas.microsoft.com/office/drawing/2014/main" id="{8AA5C65C-FE88-2945-2DBC-60EA3ADFB894}"/>
                </a:ext>
              </a:extLst>
            </p:cNvPr>
            <p:cNvSpPr/>
            <p:nvPr/>
          </p:nvSpPr>
          <p:spPr>
            <a:xfrm>
              <a:off x="7004611" y="1530448"/>
              <a:ext cx="596900" cy="354482"/>
            </a:xfrm>
            <a:prstGeom prst="trapezoid">
              <a:avLst/>
            </a:prstGeom>
            <a:solidFill>
              <a:schemeClr val="accent2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352104E-EDD3-1ECF-0CAC-6497553B60D6}"/>
                </a:ext>
              </a:extLst>
            </p:cNvPr>
            <p:cNvSpPr txBox="1"/>
            <p:nvPr/>
          </p:nvSpPr>
          <p:spPr>
            <a:xfrm>
              <a:off x="6696941" y="1875779"/>
              <a:ext cx="123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Medium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DBBD6C9-C5AB-6661-773A-939C8B84427A}"/>
                </a:ext>
              </a:extLst>
            </p:cNvPr>
            <p:cNvGrpSpPr/>
            <p:nvPr/>
          </p:nvGrpSpPr>
          <p:grpSpPr>
            <a:xfrm>
              <a:off x="6538700" y="2939268"/>
              <a:ext cx="312756" cy="335502"/>
              <a:chOff x="1988820" y="2346960"/>
              <a:chExt cx="419100" cy="449580"/>
            </a:xfrm>
          </p:grpSpPr>
          <p:sp>
            <p:nvSpPr>
              <p:cNvPr id="60" name="Triángulo isósceles 59">
                <a:extLst>
                  <a:ext uri="{FF2B5EF4-FFF2-40B4-BE49-F238E27FC236}">
                    <a16:creationId xmlns:a16="http://schemas.microsoft.com/office/drawing/2014/main" id="{8AA8257B-3890-0CC1-1150-AC742FFCDE77}"/>
                  </a:ext>
                </a:extLst>
              </p:cNvPr>
              <p:cNvSpPr/>
              <p:nvPr/>
            </p:nvSpPr>
            <p:spPr>
              <a:xfrm>
                <a:off x="1996440" y="2689860"/>
                <a:ext cx="411480" cy="10668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BAC084F1-B466-F071-A1D5-4258761C83A7}"/>
                  </a:ext>
                </a:extLst>
              </p:cNvPr>
              <p:cNvSpPr/>
              <p:nvPr/>
            </p:nvSpPr>
            <p:spPr>
              <a:xfrm>
                <a:off x="1988820" y="2346960"/>
                <a:ext cx="419100" cy="4191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D623FC20-9002-CC2A-73A7-59561FA3ED92}"/>
                </a:ext>
              </a:extLst>
            </p:cNvPr>
            <p:cNvSpPr/>
            <p:nvPr/>
          </p:nvSpPr>
          <p:spPr>
            <a:xfrm>
              <a:off x="6706161" y="3086152"/>
              <a:ext cx="596900" cy="312756"/>
            </a:xfrm>
            <a:custGeom>
              <a:avLst/>
              <a:gdLst>
                <a:gd name="connsiteX0" fmla="*/ 596900 w 596900"/>
                <a:gd name="connsiteY0" fmla="*/ 679450 h 679450"/>
                <a:gd name="connsiteX1" fmla="*/ 596900 w 596900"/>
                <a:gd name="connsiteY1" fmla="*/ 0 h 679450"/>
                <a:gd name="connsiteX2" fmla="*/ 0 w 596900"/>
                <a:gd name="connsiteY2" fmla="*/ 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679450">
                  <a:moveTo>
                    <a:pt x="596900" y="679450"/>
                  </a:moveTo>
                  <a:lnTo>
                    <a:pt x="5969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1">
                  <a:lumMod val="75000"/>
                </a:schemeClr>
              </a:solidFill>
              <a:headEnd type="triangle"/>
              <a:tailEnd type="non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rapecio 17">
              <a:extLst>
                <a:ext uri="{FF2B5EF4-FFF2-40B4-BE49-F238E27FC236}">
                  <a16:creationId xmlns:a16="http://schemas.microsoft.com/office/drawing/2014/main" id="{D2531B32-B9FA-080F-968D-A8CF9A7C6D28}"/>
                </a:ext>
              </a:extLst>
            </p:cNvPr>
            <p:cNvSpPr/>
            <p:nvPr/>
          </p:nvSpPr>
          <p:spPr>
            <a:xfrm>
              <a:off x="7004611" y="3275384"/>
              <a:ext cx="596900" cy="550716"/>
            </a:xfrm>
            <a:prstGeom prst="trapezoid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01BF8BB-E831-CD50-8E96-C14665723B92}"/>
                </a:ext>
              </a:extLst>
            </p:cNvPr>
            <p:cNvGrpSpPr/>
            <p:nvPr/>
          </p:nvGrpSpPr>
          <p:grpSpPr>
            <a:xfrm>
              <a:off x="7089066" y="3471003"/>
              <a:ext cx="427990" cy="57268"/>
              <a:chOff x="5585460" y="2651760"/>
              <a:chExt cx="427990" cy="23815"/>
            </a:xfrm>
          </p:grpSpPr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64C8FCD3-BCD9-7401-ED1A-4A3E842F2CEA}"/>
                  </a:ext>
                </a:extLst>
              </p:cNvPr>
              <p:cNvCxnSpPr/>
              <p:nvPr/>
            </p:nvCxnSpPr>
            <p:spPr>
              <a:xfrm>
                <a:off x="5585460" y="2651760"/>
                <a:ext cx="4279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9890AC67-0BD0-B7E3-4E31-032721CA3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8364" y="2663667"/>
                <a:ext cx="5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>
                <a:extLst>
                  <a:ext uri="{FF2B5EF4-FFF2-40B4-BE49-F238E27FC236}">
                    <a16:creationId xmlns:a16="http://schemas.microsoft.com/office/drawing/2014/main" id="{0DE4F04D-FD3D-1AA7-1001-7C7D33690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5502" y="2675575"/>
                <a:ext cx="857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C18F74D-3E99-60F8-D324-9F5BFD263DF4}"/>
                </a:ext>
              </a:extLst>
            </p:cNvPr>
            <p:cNvSpPr txBox="1"/>
            <p:nvPr/>
          </p:nvSpPr>
          <p:spPr>
            <a:xfrm>
              <a:off x="6340257" y="3813176"/>
              <a:ext cx="123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Effluent</a:t>
              </a:r>
            </a:p>
          </p:txBody>
        </p:sp>
        <p:sp>
          <p:nvSpPr>
            <p:cNvPr id="21" name="Trapecio 20">
              <a:extLst>
                <a:ext uri="{FF2B5EF4-FFF2-40B4-BE49-F238E27FC236}">
                  <a16:creationId xmlns:a16="http://schemas.microsoft.com/office/drawing/2014/main" id="{52E9B98C-4988-54D9-865D-2A01FFE9FEFD}"/>
                </a:ext>
              </a:extLst>
            </p:cNvPr>
            <p:cNvSpPr/>
            <p:nvPr/>
          </p:nvSpPr>
          <p:spPr>
            <a:xfrm>
              <a:off x="7004611" y="3471003"/>
              <a:ext cx="596900" cy="354482"/>
            </a:xfrm>
            <a:prstGeom prst="trapezoid">
              <a:avLst/>
            </a:prstGeom>
            <a:solidFill>
              <a:srgbClr val="92D05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9212260-685B-672A-E7A6-DD76D2DCDD83}"/>
                </a:ext>
              </a:extLst>
            </p:cNvPr>
            <p:cNvSpPr txBox="1"/>
            <p:nvPr/>
          </p:nvSpPr>
          <p:spPr>
            <a:xfrm>
              <a:off x="3892908" y="1976258"/>
              <a:ext cx="923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Mass flow controller</a:t>
              </a: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A34F525-FE4A-6672-F3E5-C32DC6A69608}"/>
                </a:ext>
              </a:extLst>
            </p:cNvPr>
            <p:cNvSpPr/>
            <p:nvPr/>
          </p:nvSpPr>
          <p:spPr>
            <a:xfrm>
              <a:off x="5746809" y="1906905"/>
              <a:ext cx="959351" cy="1600200"/>
            </a:xfrm>
            <a:custGeom>
              <a:avLst/>
              <a:gdLst>
                <a:gd name="connsiteX0" fmla="*/ 685800 w 685800"/>
                <a:gd name="connsiteY0" fmla="*/ 1028700 h 1600200"/>
                <a:gd name="connsiteX1" fmla="*/ 685800 w 685800"/>
                <a:gd name="connsiteY1" fmla="*/ 0 h 1600200"/>
                <a:gd name="connsiteX2" fmla="*/ 0 w 685800"/>
                <a:gd name="connsiteY2" fmla="*/ 0 h 1600200"/>
                <a:gd name="connsiteX3" fmla="*/ 0 w 685800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1600200">
                  <a:moveTo>
                    <a:pt x="685800" y="1028700"/>
                  </a:moveTo>
                  <a:lnTo>
                    <a:pt x="685800" y="0"/>
                  </a:lnTo>
                  <a:lnTo>
                    <a:pt x="0" y="0"/>
                  </a:lnTo>
                  <a:lnTo>
                    <a:pt x="0" y="1600200"/>
                  </a:lnTo>
                </a:path>
              </a:pathLst>
            </a:custGeom>
            <a:noFill/>
            <a:ln w="635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E2DFAE40-E359-B003-AB47-303C6A6D6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5756" y="1074690"/>
              <a:ext cx="266700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99F94B41-299A-C407-A6FD-23B47EB30FE2}"/>
                </a:ext>
              </a:extLst>
            </p:cNvPr>
            <p:cNvCxnSpPr>
              <a:cxnSpLocks/>
            </p:cNvCxnSpPr>
            <p:nvPr/>
          </p:nvCxnSpPr>
          <p:spPr>
            <a:xfrm>
              <a:off x="4632041" y="1885367"/>
              <a:ext cx="266700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3B3C85B-417B-9530-B463-EB567D09EFF7}"/>
                </a:ext>
              </a:extLst>
            </p:cNvPr>
            <p:cNvSpPr/>
            <p:nvPr/>
          </p:nvSpPr>
          <p:spPr>
            <a:xfrm>
              <a:off x="5848349" y="2035175"/>
              <a:ext cx="1981201" cy="2336800"/>
            </a:xfrm>
            <a:custGeom>
              <a:avLst/>
              <a:gdLst>
                <a:gd name="connsiteX0" fmla="*/ 1460500 w 1460500"/>
                <a:gd name="connsiteY0" fmla="*/ 1727200 h 2336800"/>
                <a:gd name="connsiteX1" fmla="*/ 1460500 w 1460500"/>
                <a:gd name="connsiteY1" fmla="*/ 2336800 h 2336800"/>
                <a:gd name="connsiteX2" fmla="*/ 387350 w 1460500"/>
                <a:gd name="connsiteY2" fmla="*/ 2336800 h 2336800"/>
                <a:gd name="connsiteX3" fmla="*/ 387350 w 1460500"/>
                <a:gd name="connsiteY3" fmla="*/ 0 h 2336800"/>
                <a:gd name="connsiteX4" fmla="*/ 0 w 1460500"/>
                <a:gd name="connsiteY4" fmla="*/ 0 h 2336800"/>
                <a:gd name="connsiteX5" fmla="*/ 0 w 1460500"/>
                <a:gd name="connsiteY5" fmla="*/ 323850 h 2336800"/>
                <a:gd name="connsiteX0" fmla="*/ 1460500 w 1460500"/>
                <a:gd name="connsiteY0" fmla="*/ 2336800 h 2336800"/>
                <a:gd name="connsiteX1" fmla="*/ 387350 w 1460500"/>
                <a:gd name="connsiteY1" fmla="*/ 2336800 h 2336800"/>
                <a:gd name="connsiteX2" fmla="*/ 387350 w 1460500"/>
                <a:gd name="connsiteY2" fmla="*/ 0 h 2336800"/>
                <a:gd name="connsiteX3" fmla="*/ 0 w 1460500"/>
                <a:gd name="connsiteY3" fmla="*/ 0 h 2336800"/>
                <a:gd name="connsiteX4" fmla="*/ 0 w 1460500"/>
                <a:gd name="connsiteY4" fmla="*/ 323850 h 233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2336800">
                  <a:moveTo>
                    <a:pt x="1460500" y="2336800"/>
                  </a:moveTo>
                  <a:lnTo>
                    <a:pt x="387350" y="2336800"/>
                  </a:lnTo>
                  <a:lnTo>
                    <a:pt x="387350" y="0"/>
                  </a:lnTo>
                  <a:lnTo>
                    <a:pt x="0" y="0"/>
                  </a:lnTo>
                  <a:lnTo>
                    <a:pt x="0" y="323850"/>
                  </a:lnTo>
                </a:path>
              </a:pathLst>
            </a:custGeom>
            <a:noFill/>
            <a:ln w="635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8B978FF-27F8-CBCA-1DE7-88B02BE9E7F9}"/>
                </a:ext>
              </a:extLst>
            </p:cNvPr>
            <p:cNvSpPr txBox="1"/>
            <p:nvPr/>
          </p:nvSpPr>
          <p:spPr>
            <a:xfrm>
              <a:off x="6161932" y="4359627"/>
              <a:ext cx="123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Settled biomass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F415E9B-E407-FC05-8929-FD7F8172E354}"/>
                </a:ext>
              </a:extLst>
            </p:cNvPr>
            <p:cNvSpPr txBox="1"/>
            <p:nvPr/>
          </p:nvSpPr>
          <p:spPr>
            <a:xfrm>
              <a:off x="7669456" y="4233475"/>
              <a:ext cx="123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 waste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3D7BD572-3790-8D09-5645-1997824664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3048" y="4299250"/>
              <a:ext cx="266700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26D92FC-2AA8-85BA-2FE4-80EA7D1A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130" y="810499"/>
              <a:ext cx="601980" cy="3764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E4EE1A5E-B0C4-CF9B-D57E-E93A81C9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6130" y="1181027"/>
              <a:ext cx="601980" cy="3764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12572BFE-8465-4980-8DD5-5DC6AFB7A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0579" y="1788044"/>
              <a:ext cx="600456" cy="3764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15D793BF-576D-1003-ED9B-E1688B6AA5A8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7303061" y="3825485"/>
              <a:ext cx="0" cy="546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D789F22D-B602-8D4D-8ACB-74D64190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7128" y="2158873"/>
              <a:ext cx="1129284" cy="40279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97B0E130-A2C6-1C7C-719B-9E46D395E384}"/>
                </a:ext>
              </a:extLst>
            </p:cNvPr>
            <p:cNvSpPr/>
            <p:nvPr/>
          </p:nvSpPr>
          <p:spPr>
            <a:xfrm>
              <a:off x="3892908" y="1952625"/>
              <a:ext cx="1510942" cy="4083050"/>
            </a:xfrm>
            <a:custGeom>
              <a:avLst/>
              <a:gdLst>
                <a:gd name="connsiteX0" fmla="*/ 0 w 1435100"/>
                <a:gd name="connsiteY0" fmla="*/ 0 h 4083050"/>
                <a:gd name="connsiteX1" fmla="*/ 1231900 w 1435100"/>
                <a:gd name="connsiteY1" fmla="*/ 0 h 4083050"/>
                <a:gd name="connsiteX2" fmla="*/ 1231900 w 1435100"/>
                <a:gd name="connsiteY2" fmla="*/ 4083050 h 4083050"/>
                <a:gd name="connsiteX3" fmla="*/ 1435100 w 1435100"/>
                <a:gd name="connsiteY3" fmla="*/ 4083050 h 40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100" h="4083050">
                  <a:moveTo>
                    <a:pt x="0" y="0"/>
                  </a:moveTo>
                  <a:lnTo>
                    <a:pt x="1231900" y="0"/>
                  </a:lnTo>
                  <a:lnTo>
                    <a:pt x="1231900" y="4083050"/>
                  </a:lnTo>
                  <a:lnTo>
                    <a:pt x="1435100" y="40830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286F02F0-E6CB-B7AA-FF76-64599B7126C2}"/>
                </a:ext>
              </a:extLst>
            </p:cNvPr>
            <p:cNvGrpSpPr/>
            <p:nvPr/>
          </p:nvGrpSpPr>
          <p:grpSpPr>
            <a:xfrm>
              <a:off x="4228025" y="1658890"/>
              <a:ext cx="211308" cy="328337"/>
              <a:chOff x="6682801" y="2968714"/>
              <a:chExt cx="426720" cy="64381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3E9BE2BD-8574-5369-5876-B1B9C349A309}"/>
                  </a:ext>
                </a:extLst>
              </p:cNvPr>
              <p:cNvSpPr/>
              <p:nvPr/>
            </p:nvSpPr>
            <p:spPr>
              <a:xfrm>
                <a:off x="6728521" y="2968714"/>
                <a:ext cx="335280" cy="597246"/>
              </a:xfrm>
              <a:prstGeom prst="roundRect">
                <a:avLst>
                  <a:gd name="adj" fmla="val 35606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1154F846-78C4-6D34-1E26-C4143A71C9BC}"/>
                  </a:ext>
                </a:extLst>
              </p:cNvPr>
              <p:cNvSpPr/>
              <p:nvPr/>
            </p:nvSpPr>
            <p:spPr>
              <a:xfrm>
                <a:off x="6682801" y="3446397"/>
                <a:ext cx="426720" cy="166130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69B4E78-2C06-6E22-3EF1-5008A97BA072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493814" y="3327495"/>
            <a:ext cx="962585" cy="77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2E453C57-64F2-A87C-F2C6-5EEBDC935B19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493814" y="4101426"/>
            <a:ext cx="962585" cy="139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Imagen 116">
            <a:extLst>
              <a:ext uri="{FF2B5EF4-FFF2-40B4-BE49-F238E27FC236}">
                <a16:creationId xmlns:a16="http://schemas.microsoft.com/office/drawing/2014/main" id="{F43F0322-C256-056B-2963-1707146DF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98" y="3327495"/>
            <a:ext cx="3263116" cy="217507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40" name="CuadroTexto 139">
            <a:extLst>
              <a:ext uri="{FF2B5EF4-FFF2-40B4-BE49-F238E27FC236}">
                <a16:creationId xmlns:a16="http://schemas.microsoft.com/office/drawing/2014/main" id="{A479C072-6311-AF5F-7650-2B05322E028F}"/>
              </a:ext>
            </a:extLst>
          </p:cNvPr>
          <p:cNvSpPr txBox="1"/>
          <p:nvPr/>
        </p:nvSpPr>
        <p:spPr>
          <a:xfrm>
            <a:off x="5406031" y="6170510"/>
            <a:ext cx="123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Bioreactor &gt; 9 years</a:t>
            </a:r>
          </a:p>
        </p:txBody>
      </p:sp>
    </p:spTree>
    <p:extLst>
      <p:ext uri="{BB962C8B-B14F-4D97-AF65-F5344CB8AC3E}">
        <p14:creationId xmlns:p14="http://schemas.microsoft.com/office/powerpoint/2010/main" val="3420257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Frederic Thalasso</dc:creator>
  <cp:lastModifiedBy>Saul Lopez Vazquez</cp:lastModifiedBy>
  <cp:revision>22</cp:revision>
  <dcterms:created xsi:type="dcterms:W3CDTF">2017-06-14T18:09:42Z</dcterms:created>
  <dcterms:modified xsi:type="dcterms:W3CDTF">2025-09-17T18:25:14Z</dcterms:modified>
</cp:coreProperties>
</file>