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E34108-AEE2-52B2-2D05-A929FAE1E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F0670F-CDDC-F547-7986-FFBDD1AC9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B77176-C93C-A7CD-2DF7-B1C69EF5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5F9070-13B8-9443-B15E-9E19B48AA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0D6907-0180-A435-9EE5-888C4C08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82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72EAF8-D5DB-7DA1-32D2-1FE537714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E0444A-05D3-071C-3D07-D96B2C29B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AD2F34-9FB4-9050-71C3-F38D9094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6F18D6-1F9C-840C-0F15-D19D5516E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614C46-12DA-671B-E606-6286539B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94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192A6-1992-8E81-5709-6974173F8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612C62-1295-31C2-CCF6-5C1BDC782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D4FD4F-902A-ECC4-3004-09BE37FB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16B317-3F38-4D55-B9F5-442DB835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4FB9B-0E9A-C10B-A696-48A274FC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0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C815F-18A0-F487-8F86-DAF3DE8A8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6E5038-58B7-6062-4E9D-F35327651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8DDC4B-6541-BD4C-BE04-BCD30CD30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810849-BE45-8443-511B-2A294779C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03543E-0E8F-F536-2B65-89A23B443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91DA6E-6339-642C-950D-AEAA2768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2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97D4EA-1F52-5A81-5579-6E143E649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BC6994-C70E-812F-F945-F2637FDB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0BB37A-4413-BA47-6860-488106C46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140092-5E3E-895D-95FD-735C554A55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1F19CB-66BF-C4D3-7AFA-7B62E8FFA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5C6BBE-4E4C-07A5-6DFD-001591ABC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A906B4-4E8E-F2CE-C91B-1FC3AB84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E092EFE-D839-AAC3-5D3E-19EC97D4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97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94E4C4-3144-DDA7-E634-B3C35C62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9FBE28-1D2C-6D1E-1237-68266613D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C2A6B8-58B1-6CD3-5148-6EE14001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2526BA7-189F-2C91-6451-A5FA654E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88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6AC646-9080-B0A8-B522-99F215FB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0A07C2-3AAE-A713-D0D8-CEA7C274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CBF3D9-83BF-D9D9-45AF-4D498993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89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8625D-2650-8A8C-53DC-8820BE8F5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AFA607-505E-3FE4-2C53-356E0F654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4E69FC-2A89-522C-9A3B-BF496E749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96CC37-B48F-5E2F-C652-F3B2A057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4EB12C-BE7B-E90D-635E-9ACBD516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FD62F7-B1D7-9CA6-D8FC-8B806367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71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93FAFE-B568-C54C-7704-FC7C869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4AFF7A-A556-4F8F-01DF-41F46748E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48B578-7AE4-28DA-6446-DFEBB92C2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BA3AC1-C6D2-8FB6-2448-E63F8A579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5570BE-8B03-EA6C-93D0-AA96D555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CE8A9E-949D-2C79-EFE5-1AF7F748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32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9D092-46F1-2BC4-1BD9-8BF1C712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BCC366B-C247-FDF7-91A9-C1346B041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AC3806-09D2-34B6-BD91-659E5B4EA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D33195-03C1-DD51-748C-6052A8F2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090F90-743F-B95A-2142-E3ECA868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61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E382D16-3524-9FC8-A133-0CF91064CD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90373D-CFFD-2BDF-9063-6C74B5D15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D799B4-42E8-E675-5841-05C273468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F8CCD8-3EDE-49FA-D2E3-FA5FCA61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A653B5-E0FC-5DE9-3800-D18270E3C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32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5DD5B74-8075-DC5E-C23B-792182DF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418B60-7F12-48A5-6C7C-E135AF4CA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F2C4C-8FF2-064E-E520-69CD5C8A9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E1B88-BD1F-4034-BF4A-61BE0E96C362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3B208F-630D-99BD-14E6-0591C0697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B662C0-A423-611E-362F-FE90B54A4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FB65E3-5874-4A65-903C-CD5952A833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83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246CE-ADF6-CD6A-B607-64AF65414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31A57B34-37F0-C1D7-DA34-C78BFD4E22A5}"/>
              </a:ext>
            </a:extLst>
          </p:cNvPr>
          <p:cNvGrpSpPr/>
          <p:nvPr/>
        </p:nvGrpSpPr>
        <p:grpSpPr>
          <a:xfrm>
            <a:off x="2773242" y="630291"/>
            <a:ext cx="6858000" cy="5419156"/>
            <a:chOff x="2773242" y="630291"/>
            <a:chExt cx="6858000" cy="541915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8E37B42-A6DD-C48F-8993-80E8F38E8373}"/>
                </a:ext>
              </a:extLst>
            </p:cNvPr>
            <p:cNvGrpSpPr/>
            <p:nvPr/>
          </p:nvGrpSpPr>
          <p:grpSpPr>
            <a:xfrm>
              <a:off x="2773242" y="630291"/>
              <a:ext cx="6858000" cy="5419156"/>
              <a:chOff x="1685101" y="465502"/>
              <a:chExt cx="6858000" cy="541915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EF17FAC5-267A-2118-FC01-AC4DF43C8E9D}"/>
                  </a:ext>
                </a:extLst>
              </p:cNvPr>
              <p:cNvGrpSpPr/>
              <p:nvPr/>
            </p:nvGrpSpPr>
            <p:grpSpPr>
              <a:xfrm>
                <a:off x="1685101" y="465502"/>
                <a:ext cx="6858000" cy="5339992"/>
                <a:chOff x="1685101" y="465502"/>
                <a:chExt cx="6858000" cy="5339992"/>
              </a:xfrm>
            </p:grpSpPr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2499E3C4-BA3D-4BDA-5013-A5DED0FE1718}"/>
                    </a:ext>
                  </a:extLst>
                </p:cNvPr>
                <p:cNvGrpSpPr/>
                <p:nvPr/>
              </p:nvGrpSpPr>
              <p:grpSpPr>
                <a:xfrm>
                  <a:off x="1685101" y="465502"/>
                  <a:ext cx="6858000" cy="5339992"/>
                  <a:chOff x="1650032" y="403956"/>
                  <a:chExt cx="6858000" cy="5339992"/>
                </a:xfrm>
              </p:grpSpPr>
              <p:pic>
                <p:nvPicPr>
                  <p:cNvPr id="18" name="Image 17">
                    <a:extLst>
                      <a:ext uri="{FF2B5EF4-FFF2-40B4-BE49-F238E27FC236}">
                        <a16:creationId xmlns:a16="http://schemas.microsoft.com/office/drawing/2014/main" id="{97FA18B0-07A1-AEA9-7A69-9EC866F4ED5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rcRect t="16506" b="28332"/>
                  <a:stretch/>
                </p:blipFill>
                <p:spPr>
                  <a:xfrm>
                    <a:off x="4371983" y="4688317"/>
                    <a:ext cx="1657581" cy="814496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Groupe 18">
                    <a:extLst>
                      <a:ext uri="{FF2B5EF4-FFF2-40B4-BE49-F238E27FC236}">
                        <a16:creationId xmlns:a16="http://schemas.microsoft.com/office/drawing/2014/main" id="{5E721042-90B4-470F-6DFC-DBEC73A8161F}"/>
                      </a:ext>
                    </a:extLst>
                  </p:cNvPr>
                  <p:cNvGrpSpPr/>
                  <p:nvPr/>
                </p:nvGrpSpPr>
                <p:grpSpPr>
                  <a:xfrm>
                    <a:off x="1650032" y="403956"/>
                    <a:ext cx="6858000" cy="5339992"/>
                    <a:chOff x="641363" y="351693"/>
                    <a:chExt cx="6858000" cy="5339992"/>
                  </a:xfrm>
                </p:grpSpPr>
                <p:grpSp>
                  <p:nvGrpSpPr>
                    <p:cNvPr id="23" name="Groupe 22">
                      <a:extLst>
                        <a:ext uri="{FF2B5EF4-FFF2-40B4-BE49-F238E27FC236}">
                          <a16:creationId xmlns:a16="http://schemas.microsoft.com/office/drawing/2014/main" id="{3344CC1E-513D-F623-6BD6-707A117FEA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1363" y="351693"/>
                      <a:ext cx="6858000" cy="5339992"/>
                      <a:chOff x="-3006606" y="401385"/>
                      <a:chExt cx="6858000" cy="5339992"/>
                    </a:xfrm>
                  </p:grpSpPr>
                  <p:grpSp>
                    <p:nvGrpSpPr>
                      <p:cNvPr id="26" name="Groupe 25">
                        <a:extLst>
                          <a:ext uri="{FF2B5EF4-FFF2-40B4-BE49-F238E27FC236}">
                            <a16:creationId xmlns:a16="http://schemas.microsoft.com/office/drawing/2014/main" id="{C12AC895-AEE0-6BB8-F7F7-504120FA2EB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3006606" y="401385"/>
                        <a:ext cx="6858000" cy="4227865"/>
                        <a:chOff x="0" y="-75999"/>
                        <a:chExt cx="6858000" cy="4227865"/>
                      </a:xfrm>
                    </p:grpSpPr>
                    <p:pic>
                      <p:nvPicPr>
                        <p:cNvPr id="28" name="Image 27" descr="Une image contenant texte, capture d’écran, diagramme&#10;&#10;Le contenu généré par l’IA peut être incorrect.">
                          <a:extLst>
                            <a:ext uri="{FF2B5EF4-FFF2-40B4-BE49-F238E27FC236}">
                              <a16:creationId xmlns:a16="http://schemas.microsoft.com/office/drawing/2014/main" id="{E4E50F90-39B4-BCC2-D226-7696C8506D9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6528" b="22932"/>
                        <a:stretch/>
                      </p:blipFill>
                      <p:spPr>
                        <a:xfrm>
                          <a:off x="0" y="0"/>
                          <a:ext cx="6858000" cy="415186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29" name="Image 28" descr="Une image contenant texte, capture d’écran, diagramme&#10;&#10;Le contenu généré par l’IA peut être incorrect.">
                          <a:extLst>
                            <a:ext uri="{FF2B5EF4-FFF2-40B4-BE49-F238E27FC236}">
                              <a16:creationId xmlns:a16="http://schemas.microsoft.com/office/drawing/2014/main" id="{ECD1A22F-E739-F78B-E633-CD1CCE50C5A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61329" t="33463" r="21599" b="62426"/>
                        <a:stretch/>
                      </p:blipFill>
                      <p:spPr>
                        <a:xfrm>
                          <a:off x="2869251" y="17092"/>
                          <a:ext cx="1139796" cy="282011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30" name="Ellipse 29">
                          <a:extLst>
                            <a:ext uri="{FF2B5EF4-FFF2-40B4-BE49-F238E27FC236}">
                              <a16:creationId xmlns:a16="http://schemas.microsoft.com/office/drawing/2014/main" id="{90969574-AC3F-BFB2-D5D5-EAA14A369E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0220334">
                          <a:off x="2743148" y="-75999"/>
                          <a:ext cx="638763" cy="238449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fr-FR" dirty="0"/>
                        </a:p>
                      </p:txBody>
                    </p:sp>
                  </p:grpSp>
                  <p:sp>
                    <p:nvSpPr>
                      <p:cNvPr id="27" name="Rectangle 26">
                        <a:extLst>
                          <a:ext uri="{FF2B5EF4-FFF2-40B4-BE49-F238E27FC236}">
                            <a16:creationId xmlns:a16="http://schemas.microsoft.com/office/drawing/2014/main" id="{2181007C-B570-8D3E-CC9D-BD1A226079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1204546" y="5556738"/>
                        <a:ext cx="1204546" cy="1846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</p:grp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FE71D2A8-8822-1BDB-0815-E23E35FFFD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7969" y="2915942"/>
                      <a:ext cx="742699" cy="28201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25" name="ZoneTexte 24">
                      <a:extLst>
                        <a:ext uri="{FF2B5EF4-FFF2-40B4-BE49-F238E27FC236}">
                          <a16:creationId xmlns:a16="http://schemas.microsoft.com/office/drawing/2014/main" id="{E2E43647-4EF0-FC02-41AD-C371C554FB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26875" y="2868332"/>
                      <a:ext cx="74269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200" b="1" dirty="0"/>
                        <a:t>Impact</a:t>
                      </a:r>
                    </a:p>
                  </p:txBody>
                </p:sp>
              </p:grpSp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D236B15B-AD53-E208-55FF-E5C11571A7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l="-1074" t="11039" r="1074" b="-1419"/>
                  <a:stretch/>
                </p:blipFill>
                <p:spPr>
                  <a:xfrm>
                    <a:off x="1899394" y="423459"/>
                    <a:ext cx="1476581" cy="1377568"/>
                  </a:xfrm>
                  <a:prstGeom prst="rect">
                    <a:avLst/>
                  </a:prstGeom>
                </p:spPr>
              </p:pic>
              <p:sp>
                <p:nvSpPr>
                  <p:cNvPr id="21" name="Triangle isocèle 20">
                    <a:extLst>
                      <a:ext uri="{FF2B5EF4-FFF2-40B4-BE49-F238E27FC236}">
                        <a16:creationId xmlns:a16="http://schemas.microsoft.com/office/drawing/2014/main" id="{4D68322E-217B-DD58-E78C-ED7D071EE477}"/>
                      </a:ext>
                    </a:extLst>
                  </p:cNvPr>
                  <p:cNvSpPr/>
                  <p:nvPr/>
                </p:nvSpPr>
                <p:spPr>
                  <a:xfrm rot="8130820">
                    <a:off x="3763367" y="1158039"/>
                    <a:ext cx="512326" cy="295713"/>
                  </a:xfrm>
                  <a:prstGeom prst="triangl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2" name="Flèche : droite 21">
                    <a:extLst>
                      <a:ext uri="{FF2B5EF4-FFF2-40B4-BE49-F238E27FC236}">
                        <a16:creationId xmlns:a16="http://schemas.microsoft.com/office/drawing/2014/main" id="{D905BC0F-586C-CEAE-1303-3513E01642E5}"/>
                      </a:ext>
                    </a:extLst>
                  </p:cNvPr>
                  <p:cNvSpPr/>
                  <p:nvPr/>
                </p:nvSpPr>
                <p:spPr>
                  <a:xfrm rot="13047763">
                    <a:off x="3327615" y="798937"/>
                    <a:ext cx="719921" cy="472830"/>
                  </a:xfrm>
                  <a:prstGeom prst="rightArrow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</p:grp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70F0B51-9DEE-FE3E-56B3-B3E236D3BB20}"/>
                    </a:ext>
                  </a:extLst>
                </p:cNvPr>
                <p:cNvSpPr/>
                <p:nvPr/>
              </p:nvSpPr>
              <p:spPr>
                <a:xfrm>
                  <a:off x="3411044" y="4096331"/>
                  <a:ext cx="3357609" cy="6034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7C445296-858B-8ECB-49FC-1CFAA63EBE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45967" y="690299"/>
                  <a:ext cx="1065486" cy="727907"/>
                </a:xfrm>
                <a:prstGeom prst="rect">
                  <a:avLst/>
                </a:prstGeom>
              </p:spPr>
            </p:pic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EED08C-0E85-C767-9CC7-569077479655}"/>
                  </a:ext>
                </a:extLst>
              </p:cNvPr>
              <p:cNvSpPr/>
              <p:nvPr/>
            </p:nvSpPr>
            <p:spPr>
              <a:xfrm>
                <a:off x="6858000" y="1380393"/>
                <a:ext cx="1485901" cy="4821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dirty="0">
                    <a:solidFill>
                      <a:schemeClr val="tx1"/>
                    </a:solidFill>
                  </a:rPr>
                  <a:t>Management 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Strategy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11AF5C-FE7E-C86B-BA35-D8B068BF2243}"/>
                  </a:ext>
                </a:extLst>
              </p:cNvPr>
              <p:cNvSpPr/>
              <p:nvPr/>
            </p:nvSpPr>
            <p:spPr>
              <a:xfrm>
                <a:off x="4222003" y="5565613"/>
                <a:ext cx="1485901" cy="3190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/>
                    </a:solidFill>
                  </a:rPr>
                  <a:t>Quality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589D4ED-CD96-EC23-EC8C-1865F07DA2C5}"/>
                  </a:ext>
                </a:extLst>
              </p:cNvPr>
              <p:cNvSpPr/>
              <p:nvPr/>
            </p:nvSpPr>
            <p:spPr>
              <a:xfrm>
                <a:off x="2001261" y="1777517"/>
                <a:ext cx="1207932" cy="3190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tx1"/>
                    </a:solidFill>
                  </a:rPr>
                  <a:t>Analysis</a:t>
                </a:r>
              </a:p>
            </p:txBody>
          </p:sp>
        </p:grpSp>
        <p:sp>
          <p:nvSpPr>
            <p:cNvPr id="8" name="Flèche : droite 7">
              <a:extLst>
                <a:ext uri="{FF2B5EF4-FFF2-40B4-BE49-F238E27FC236}">
                  <a16:creationId xmlns:a16="http://schemas.microsoft.com/office/drawing/2014/main" id="{7A5289D1-A44E-7374-4877-55BD03178EB7}"/>
                </a:ext>
              </a:extLst>
            </p:cNvPr>
            <p:cNvSpPr/>
            <p:nvPr/>
          </p:nvSpPr>
          <p:spPr>
            <a:xfrm rot="5400000">
              <a:off x="5791796" y="4194345"/>
              <a:ext cx="719921" cy="586008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8631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f5c8052-b1ea-40d1-8cd5-ea0c204ca84f}" enabled="1" method="Standard" siteId="{19e51c11-d919-4a98-899d-9b9dc33f4e0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Junias ADUSEI-GYAMFI</dc:creator>
  <cp:lastModifiedBy>Junias ADUSEI-GYAMFI</cp:lastModifiedBy>
  <cp:revision>1</cp:revision>
  <dcterms:created xsi:type="dcterms:W3CDTF">2025-11-13T15:00:22Z</dcterms:created>
  <dcterms:modified xsi:type="dcterms:W3CDTF">2025-11-13T16:09:09Z</dcterms:modified>
</cp:coreProperties>
</file>