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00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7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emf"/><Relationship Id="rId2" Type="http://schemas.openxmlformats.org/officeDocument/2006/relationships/tags" Target="../tags/tag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.emf"/><Relationship Id="rId2" Type="http://schemas.openxmlformats.org/officeDocument/2006/relationships/tags" Target="../tags/tag4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image" Target="../media/image2.emf"/><Relationship Id="rId2" Type="http://schemas.openxmlformats.org/officeDocument/2006/relationships/tags" Target="../tags/tag5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2.emf"/><Relationship Id="rId2" Type="http://schemas.openxmlformats.org/officeDocument/2006/relationships/tags" Target="../tags/tag6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2.emf"/><Relationship Id="rId2" Type="http://schemas.openxmlformats.org/officeDocument/2006/relationships/tags" Target="../tags/tag6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2.emf"/><Relationship Id="rId2" Type="http://schemas.openxmlformats.org/officeDocument/2006/relationships/tags" Target="../tags/tag7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2.emf"/><Relationship Id="rId2" Type="http://schemas.openxmlformats.org/officeDocument/2006/relationships/tags" Target="../tags/tag8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2.emf"/><Relationship Id="rId2" Type="http://schemas.openxmlformats.org/officeDocument/2006/relationships/tags" Target="../tags/tag9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17.tiff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.emf"/><Relationship Id="rId1" Type="http://schemas.openxmlformats.org/officeDocument/2006/relationships/tags" Target="../tags/tag9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2.emf"/><Relationship Id="rId3" Type="http://schemas.openxmlformats.org/officeDocument/2006/relationships/tags" Target="../tags/tag106.xml"/><Relationship Id="rId2" Type="http://schemas.openxmlformats.org/officeDocument/2006/relationships/image" Target="../media/image18.tiff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2.xml"/><Relationship Id="rId1" Type="http://schemas.openxmlformats.org/officeDocument/2006/relationships/tags" Target="../tags/tag10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image" Target="../media/image2.emf"/><Relationship Id="rId2" Type="http://schemas.openxmlformats.org/officeDocument/2006/relationships/tags" Target="../tags/tag1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emf"/><Relationship Id="rId2" Type="http://schemas.openxmlformats.org/officeDocument/2006/relationships/tags" Target="../tags/tag6.xml"/><Relationship Id="rId1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2.emf"/><Relationship Id="rId2" Type="http://schemas.openxmlformats.org/officeDocument/2006/relationships/tags" Target="../tags/tag12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../media/image2.emf"/><Relationship Id="rId2" Type="http://schemas.openxmlformats.org/officeDocument/2006/relationships/tags" Target="../tags/tag12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2.emf"/><Relationship Id="rId2" Type="http://schemas.openxmlformats.org/officeDocument/2006/relationships/tags" Target="../tags/tag13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2.emf"/><Relationship Id="rId2" Type="http://schemas.openxmlformats.org/officeDocument/2006/relationships/tags" Target="../tags/tag14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2.emf"/><Relationship Id="rId2" Type="http://schemas.openxmlformats.org/officeDocument/2006/relationships/tags" Target="../tags/tag14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2.emf"/><Relationship Id="rId2" Type="http://schemas.openxmlformats.org/officeDocument/2006/relationships/tags" Target="../tags/tag15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image" Target="../media/image26.tiff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.emf"/><Relationship Id="rId1" Type="http://schemas.openxmlformats.org/officeDocument/2006/relationships/tags" Target="../tags/tag16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image" Target="../media/image27.tiff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.emf"/><Relationship Id="rId1" Type="http://schemas.openxmlformats.org/officeDocument/2006/relationships/tags" Target="../tags/tag1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emf"/><Relationship Id="rId2" Type="http://schemas.openxmlformats.org/officeDocument/2006/relationships/tags" Target="../tags/tag11.xml"/><Relationship Id="rId1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2.emf"/><Relationship Id="rId2" Type="http://schemas.openxmlformats.org/officeDocument/2006/relationships/tags" Target="../tags/tag16.xml"/><Relationship Id="rId1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2.emf"/><Relationship Id="rId2" Type="http://schemas.openxmlformats.org/officeDocument/2006/relationships/tags" Target="../tags/tag21.xml"/><Relationship Id="rId1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2.emf"/><Relationship Id="rId2" Type="http://schemas.openxmlformats.org/officeDocument/2006/relationships/tags" Target="../tags/tag26.xml"/><Relationship Id="rId1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2.emf"/><Relationship Id="rId2" Type="http://schemas.openxmlformats.org/officeDocument/2006/relationships/tags" Target="../tags/tag31.xml"/><Relationship Id="rId1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emf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9.tiff"/><Relationship Id="rId10" Type="http://schemas.openxmlformats.org/officeDocument/2006/relationships/notesSlide" Target="../notesSlides/notesSlide1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emf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10.tiff"/><Relationship Id="rId10" Type="http://schemas.openxmlformats.org/officeDocument/2006/relationships/notesSlide" Target="../notesSlides/notesSlide2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1）.tifNCOR2（1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1540" y="2113491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118995"/>
            <a:ext cx="995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88988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327088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35344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40328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49618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B15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B16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B17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C2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C3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4660" y="545465"/>
            <a:ext cx="2150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 PE group</a:t>
            </a:r>
            <a:endParaRPr lang="en-US" altLang="zh-CN"/>
          </a:p>
          <a:p>
            <a:r>
              <a:rPr lang="en-US" altLang="zh-CN"/>
              <a:t>B: Control</a:t>
            </a:r>
            <a:endParaRPr lang="en-US" altLang="zh-CN"/>
          </a:p>
          <a:p>
            <a:r>
              <a:rPr lang="en-US" altLang="zh-CN"/>
              <a:t>C: GH group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1.tif1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6341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90420"/>
            <a:ext cx="8337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150kDa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7076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374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390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6611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5803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420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400558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B15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B16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B17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C2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C3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2.tif2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2670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80895"/>
            <a:ext cx="892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8028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279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79146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4706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7708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3250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960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8595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B18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B19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B20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C5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C6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3.tif3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23471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80895"/>
            <a:ext cx="8445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7076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374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390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4706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5803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420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B21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B22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B23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C8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C9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4.tif4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7163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71370"/>
            <a:ext cx="824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A17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B24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B25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B26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C10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C11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C12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5.tif5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6993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55180" y="2090420"/>
            <a:ext cx="7759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B27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B28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B29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C13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Jagged-1等7个指标的WB检测报告2024-11-22/扫描原件/6.tif6"/>
          <p:cNvPicPr/>
          <p:nvPr/>
        </p:nvPicPr>
        <p:blipFill>
          <a:blip r:embed="rId1"/>
          <a:srcRect l="6697" r="6697"/>
          <a:stretch>
            <a:fillRect/>
          </a:stretch>
        </p:blipFill>
        <p:spPr>
          <a:xfrm>
            <a:off x="3630473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55180" y="2099945"/>
            <a:ext cx="796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B30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B31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C17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PPARγ等7个指标的WB检测报告2024-11-22/扫描原件/7.tif7"/>
          <p:cNvPicPr/>
          <p:nvPr/>
        </p:nvPicPr>
        <p:blipFill>
          <a:blip r:embed="rId1"/>
          <a:srcRect l="6697" r="6697"/>
          <a:stretch>
            <a:fillRect/>
          </a:stretch>
        </p:blipFill>
        <p:spPr>
          <a:xfrm>
            <a:off x="3636389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771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21373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6108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B33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B34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7155180" y="2099945"/>
            <a:ext cx="796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150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Jagged-1.tifJagged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" contrast="66000"/>
          </a:blip>
          <a:srcRect/>
          <a:stretch>
            <a:fillRect/>
          </a:stretch>
        </p:blipFill>
        <p:spPr>
          <a:xfrm>
            <a:off x="3869690" y="1701165"/>
            <a:ext cx="4682490" cy="260413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文本框 36"/>
          <p:cNvSpPr txBox="1"/>
          <p:nvPr/>
        </p:nvSpPr>
        <p:spPr>
          <a:xfrm rot="18900000">
            <a:off x="6273165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 </a:t>
            </a:r>
            <a:endParaRPr lang="en-US" altLang="zh-CN" sz="1200"/>
          </a:p>
        </p:txBody>
      </p:sp>
      <p:sp>
        <p:nvSpPr>
          <p:cNvPr id="14" name="文本框 13"/>
          <p:cNvSpPr txBox="1"/>
          <p:nvPr/>
        </p:nvSpPr>
        <p:spPr>
          <a:xfrm rot="18900000">
            <a:off x="422592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 rot="18900000">
            <a:off x="4784725" y="125028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A3</a:t>
            </a:r>
            <a:endParaRPr lang="en-US" alt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8900000">
            <a:off x="447421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409565" y="126891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A5</a:t>
            </a:r>
            <a:endParaRPr lang="en-US" altLang="zh-CN" sz="1200"/>
          </a:p>
        </p:txBody>
      </p:sp>
      <p:sp>
        <p:nvSpPr>
          <p:cNvPr id="12" name="文本框 11"/>
          <p:cNvSpPr txBox="1"/>
          <p:nvPr/>
        </p:nvSpPr>
        <p:spPr>
          <a:xfrm rot="18900000">
            <a:off x="5123180" y="125364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566610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 rot="18900000">
            <a:off x="595249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5" name="文本框 4"/>
          <p:cNvSpPr txBox="1"/>
          <p:nvPr/>
        </p:nvSpPr>
        <p:spPr>
          <a:xfrm rot="18900000">
            <a:off x="660082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 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7159625" y="125028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B4</a:t>
            </a:r>
            <a:endParaRPr lang="en-US" altLang="zh-CN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18900000">
            <a:off x="684911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 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7784465" y="126891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7498080" y="125364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B5</a:t>
            </a:r>
            <a:endParaRPr lang="en-US" altLang="zh-CN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 rot="18900000">
            <a:off x="8112760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B7 </a:t>
            </a:r>
            <a:endParaRPr lang="en-US" altLang="zh-CN" sz="1200"/>
          </a:p>
        </p:txBody>
      </p:sp>
      <p:sp>
        <p:nvSpPr>
          <p:cNvPr id="4" name="文本框 4117"/>
          <p:cNvSpPr txBox="1"/>
          <p:nvPr>
            <p:custDataLst>
              <p:tags r:id="rId3"/>
            </p:custDataLst>
          </p:nvPr>
        </p:nvSpPr>
        <p:spPr>
          <a:xfrm>
            <a:off x="3248025" y="225044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4117"/>
          <p:cNvSpPr txBox="1"/>
          <p:nvPr>
            <p:custDataLst>
              <p:tags r:id="rId4"/>
            </p:custDataLst>
          </p:nvPr>
        </p:nvSpPr>
        <p:spPr>
          <a:xfrm>
            <a:off x="3335655" y="249491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文本框 4117"/>
          <p:cNvSpPr txBox="1"/>
          <p:nvPr>
            <p:custDataLst>
              <p:tags r:id="rId5"/>
            </p:custDataLst>
          </p:nvPr>
        </p:nvSpPr>
        <p:spPr>
          <a:xfrm>
            <a:off x="3336290" y="279273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6"/>
            </p:custDataLst>
          </p:nvPr>
        </p:nvSpPr>
        <p:spPr>
          <a:xfrm>
            <a:off x="3335655" y="309816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183959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45884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79140" y="139446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12000" contrast="29999"/>
          </a:blip>
          <a:stretch>
            <a:fillRect/>
          </a:stretch>
        </p:blipFill>
        <p:spPr>
          <a:xfrm>
            <a:off x="9397365" y="1701165"/>
            <a:ext cx="1410335" cy="259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439275" y="123444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37835" y="1019175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Jagged-2.tifJagged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1999" contrast="72000"/>
          </a:blip>
          <a:srcRect/>
          <a:stretch>
            <a:fillRect/>
          </a:stretch>
        </p:blipFill>
        <p:spPr>
          <a:xfrm>
            <a:off x="3864277" y="1916853"/>
            <a:ext cx="4680000" cy="2403074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文本框 36"/>
          <p:cNvSpPr txBox="1"/>
          <p:nvPr/>
        </p:nvSpPr>
        <p:spPr>
          <a:xfrm rot="18900000">
            <a:off x="6273165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B8 </a:t>
            </a:r>
            <a:endParaRPr lang="en-US" altLang="zh-CN" sz="1200"/>
          </a:p>
        </p:txBody>
      </p:sp>
      <p:sp>
        <p:nvSpPr>
          <p:cNvPr id="14" name="文本框 13"/>
          <p:cNvSpPr txBox="1"/>
          <p:nvPr/>
        </p:nvSpPr>
        <p:spPr>
          <a:xfrm rot="18900000">
            <a:off x="4225925" y="157861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 rot="18900000">
            <a:off x="4784725" y="153730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A3</a:t>
            </a:r>
            <a:endParaRPr lang="en-US" alt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8900000">
            <a:off x="447421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409565" y="155593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A5</a:t>
            </a:r>
            <a:endParaRPr lang="en-US" altLang="zh-CN" sz="1200"/>
          </a:p>
        </p:txBody>
      </p:sp>
      <p:sp>
        <p:nvSpPr>
          <p:cNvPr id="12" name="文本框 11"/>
          <p:cNvSpPr txBox="1"/>
          <p:nvPr/>
        </p:nvSpPr>
        <p:spPr>
          <a:xfrm rot="18900000">
            <a:off x="5123180" y="154066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5666105" y="157861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 rot="18900000">
            <a:off x="595249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5" name="文本框 4"/>
          <p:cNvSpPr txBox="1"/>
          <p:nvPr/>
        </p:nvSpPr>
        <p:spPr>
          <a:xfrm rot="18900000">
            <a:off x="6600825" y="157861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B9 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7159625" y="153730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B11</a:t>
            </a:r>
            <a:endParaRPr lang="en-US" altLang="zh-CN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18900000">
            <a:off x="684911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B10 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7784465" y="155593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B13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7498080" y="154066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B12</a:t>
            </a:r>
            <a:endParaRPr lang="en-US" altLang="zh-CN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 rot="18900000">
            <a:off x="8112760" y="157861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B14 </a:t>
            </a:r>
            <a:endParaRPr lang="en-US" altLang="zh-CN" sz="1200"/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-12000" contrast="29999"/>
          </a:blip>
          <a:stretch>
            <a:fillRect/>
          </a:stretch>
        </p:blipFill>
        <p:spPr>
          <a:xfrm>
            <a:off x="9397365" y="1701165"/>
            <a:ext cx="1410335" cy="259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439275" y="123444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4117"/>
          <p:cNvSpPr txBox="1"/>
          <p:nvPr>
            <p:custDataLst>
              <p:tags r:id="rId5"/>
            </p:custDataLst>
          </p:nvPr>
        </p:nvSpPr>
        <p:spPr>
          <a:xfrm>
            <a:off x="3267075" y="245491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文本框 4117"/>
          <p:cNvSpPr txBox="1"/>
          <p:nvPr>
            <p:custDataLst>
              <p:tags r:id="rId6"/>
            </p:custDataLst>
          </p:nvPr>
        </p:nvSpPr>
        <p:spPr>
          <a:xfrm>
            <a:off x="3335655" y="268605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6290" y="300609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2581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58185" y="204025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55663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10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279140" y="139446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784850" y="108204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Jagged-1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1.tif1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1540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4809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7076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374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390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6611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5803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420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400558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B15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B16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B17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C2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C3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2）.tifNCOR2（2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28805" y="2113049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71370"/>
            <a:ext cx="882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38500" y="285432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26130" y="316611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26765" y="35248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400431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7865" y="248793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B18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B19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B20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C5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C6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2.tif2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28805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4809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612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48031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78193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2801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3250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960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B18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B19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B20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C5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C6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3.tif3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1275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5571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7076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374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390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4706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5803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420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B21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B22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B23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C8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C9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4.tif4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6420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5571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A17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B24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B25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B26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C10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C11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C12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5.tif5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3327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5571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B27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B28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B29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C13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6.tif6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3434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5190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86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19468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515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B30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B31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C17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LPF老师DLL-4等7个指标的WB检测报告2024-11-22/扫描原件/7.tif7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2615" y="211513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5190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2993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256603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287718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21373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04851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56108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9"/>
            </p:custDataLst>
          </p:nvPr>
        </p:nvSpPr>
        <p:spPr>
          <a:xfrm>
            <a:off x="3335655" y="398653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B333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B34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4873625" y="11925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DLL4-1.tifDLL4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2001" contrast="72000"/>
          </a:blip>
          <a:srcRect/>
          <a:stretch>
            <a:fillRect/>
          </a:stretch>
        </p:blipFill>
        <p:spPr>
          <a:xfrm>
            <a:off x="3821430" y="1917065"/>
            <a:ext cx="4778375" cy="249047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/>
        </p:nvSpPr>
        <p:spPr>
          <a:xfrm rot="18900000">
            <a:off x="6255385" y="143448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 </a:t>
            </a:r>
            <a:endParaRPr lang="en-US" altLang="zh-CN" sz="1200"/>
          </a:p>
        </p:txBody>
      </p:sp>
      <p:sp>
        <p:nvSpPr>
          <p:cNvPr id="8" name="文本框 7"/>
          <p:cNvSpPr txBox="1"/>
          <p:nvPr/>
        </p:nvSpPr>
        <p:spPr>
          <a:xfrm rot="18900000">
            <a:off x="4208145" y="153035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16" name="文本框 15"/>
          <p:cNvSpPr txBox="1"/>
          <p:nvPr/>
        </p:nvSpPr>
        <p:spPr>
          <a:xfrm rot="18900000">
            <a:off x="4766945" y="148904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A3</a:t>
            </a:r>
            <a:endParaRPr lang="en-US" altLang="zh-CN" sz="12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 rot="18900000">
            <a:off x="4456430" y="143448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20" name="文本框 19"/>
          <p:cNvSpPr txBox="1"/>
          <p:nvPr/>
        </p:nvSpPr>
        <p:spPr>
          <a:xfrm rot="18900000">
            <a:off x="5391785" y="150767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A5</a:t>
            </a:r>
            <a:endParaRPr lang="en-US" altLang="zh-CN" sz="1200"/>
          </a:p>
        </p:txBody>
      </p:sp>
      <p:sp>
        <p:nvSpPr>
          <p:cNvPr id="22" name="文本框 21"/>
          <p:cNvSpPr txBox="1"/>
          <p:nvPr/>
        </p:nvSpPr>
        <p:spPr>
          <a:xfrm rot="18900000">
            <a:off x="5105400" y="149240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 rot="18900000">
            <a:off x="5648325" y="153035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 </a:t>
            </a:r>
            <a:endParaRPr lang="en-US" altLang="zh-CN" sz="1200"/>
          </a:p>
        </p:txBody>
      </p:sp>
      <p:sp>
        <p:nvSpPr>
          <p:cNvPr id="24" name="文本框 23"/>
          <p:cNvSpPr txBox="1"/>
          <p:nvPr/>
        </p:nvSpPr>
        <p:spPr>
          <a:xfrm rot="18900000">
            <a:off x="5934710" y="143448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25" name="文本框 24"/>
          <p:cNvSpPr txBox="1"/>
          <p:nvPr/>
        </p:nvSpPr>
        <p:spPr>
          <a:xfrm rot="18900000">
            <a:off x="6583045" y="153035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 </a:t>
            </a:r>
            <a:endParaRPr lang="en-US" altLang="zh-CN" sz="1200"/>
          </a:p>
        </p:txBody>
      </p:sp>
      <p:sp>
        <p:nvSpPr>
          <p:cNvPr id="26" name="文本框 25"/>
          <p:cNvSpPr txBox="1"/>
          <p:nvPr/>
        </p:nvSpPr>
        <p:spPr>
          <a:xfrm rot="18900000">
            <a:off x="7141845" y="148904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B4</a:t>
            </a:r>
            <a:endParaRPr lang="en-US" altLang="zh-CN" sz="12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 rot="18900000">
            <a:off x="6831330" y="143448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 </a:t>
            </a:r>
            <a:endParaRPr lang="en-US" altLang="zh-CN" sz="1200"/>
          </a:p>
        </p:txBody>
      </p:sp>
      <p:sp>
        <p:nvSpPr>
          <p:cNvPr id="28" name="文本框 27"/>
          <p:cNvSpPr txBox="1"/>
          <p:nvPr/>
        </p:nvSpPr>
        <p:spPr>
          <a:xfrm rot="18900000">
            <a:off x="7766685" y="150767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B6</a:t>
            </a:r>
            <a:endParaRPr lang="en-US" altLang="zh-CN" sz="1200"/>
          </a:p>
        </p:txBody>
      </p:sp>
      <p:sp>
        <p:nvSpPr>
          <p:cNvPr id="29" name="文本框 28"/>
          <p:cNvSpPr txBox="1"/>
          <p:nvPr/>
        </p:nvSpPr>
        <p:spPr>
          <a:xfrm rot="18900000">
            <a:off x="7480300" y="149240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B5</a:t>
            </a:r>
            <a:endParaRPr lang="en-US" altLang="zh-CN" sz="1200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 rot="18900000">
            <a:off x="8094980" y="153035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B7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>
            <a:off x="5850255" y="1116330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  <p:sp>
        <p:nvSpPr>
          <p:cNvPr id="12" name="文本框 4117"/>
          <p:cNvSpPr txBox="1"/>
          <p:nvPr>
            <p:custDataLst>
              <p:tags r:id="rId3"/>
            </p:custDataLst>
          </p:nvPr>
        </p:nvSpPr>
        <p:spPr>
          <a:xfrm>
            <a:off x="3248025" y="221488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4"/>
            </p:custDataLst>
          </p:nvPr>
        </p:nvSpPr>
        <p:spPr>
          <a:xfrm>
            <a:off x="3335655" y="25882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5"/>
            </p:custDataLst>
          </p:nvPr>
        </p:nvSpPr>
        <p:spPr>
          <a:xfrm>
            <a:off x="3336290" y="292163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文本框 4117"/>
          <p:cNvSpPr txBox="1"/>
          <p:nvPr>
            <p:custDataLst>
              <p:tags r:id="rId6"/>
            </p:custDataLst>
          </p:nvPr>
        </p:nvSpPr>
        <p:spPr>
          <a:xfrm>
            <a:off x="3335655" y="316039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7390" y="191516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56552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412432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3095" y="1560195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12000" contrast="29999"/>
          </a:blip>
          <a:stretch>
            <a:fillRect/>
          </a:stretch>
        </p:blipFill>
        <p:spPr>
          <a:xfrm>
            <a:off x="9243695" y="1915160"/>
            <a:ext cx="1353820" cy="2493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133205" y="1612265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99805" y="25190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DLL4-2.tifDLL4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" contrast="72000"/>
          </a:blip>
          <a:srcRect/>
          <a:stretch>
            <a:fillRect/>
          </a:stretch>
        </p:blipFill>
        <p:spPr>
          <a:xfrm>
            <a:off x="3818102" y="1701254"/>
            <a:ext cx="4783109" cy="2589977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文本框 36"/>
          <p:cNvSpPr txBox="1"/>
          <p:nvPr/>
        </p:nvSpPr>
        <p:spPr>
          <a:xfrm rot="18900000">
            <a:off x="6273165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B8 </a:t>
            </a:r>
            <a:endParaRPr lang="en-US" altLang="zh-CN" sz="1200"/>
          </a:p>
        </p:txBody>
      </p:sp>
      <p:sp>
        <p:nvSpPr>
          <p:cNvPr id="14" name="文本框 13"/>
          <p:cNvSpPr txBox="1"/>
          <p:nvPr/>
        </p:nvSpPr>
        <p:spPr>
          <a:xfrm rot="18900000">
            <a:off x="422592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 rot="18900000">
            <a:off x="4784725" y="125028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A3</a:t>
            </a:r>
            <a:endParaRPr lang="en-US" alt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8900000">
            <a:off x="447421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409565" y="126891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A5</a:t>
            </a:r>
            <a:endParaRPr lang="en-US" altLang="zh-CN" sz="1200"/>
          </a:p>
        </p:txBody>
      </p:sp>
      <p:sp>
        <p:nvSpPr>
          <p:cNvPr id="12" name="文本框 11"/>
          <p:cNvSpPr txBox="1"/>
          <p:nvPr/>
        </p:nvSpPr>
        <p:spPr>
          <a:xfrm rot="18900000">
            <a:off x="5123180" y="125364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566610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 rot="18900000">
            <a:off x="595249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5" name="文本框 4"/>
          <p:cNvSpPr txBox="1"/>
          <p:nvPr/>
        </p:nvSpPr>
        <p:spPr>
          <a:xfrm rot="18900000">
            <a:off x="6600825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B9 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7159625" y="125028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B11</a:t>
            </a:r>
            <a:endParaRPr lang="en-US" altLang="zh-CN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18900000">
            <a:off x="6849110" y="119572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B10 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7784465" y="126891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B13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7498080" y="125364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B12</a:t>
            </a:r>
            <a:endParaRPr lang="en-US" altLang="zh-CN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 rot="18900000">
            <a:off x="8112760" y="129159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B14 </a:t>
            </a:r>
            <a:endParaRPr lang="en-US" altLang="zh-CN" sz="1200"/>
          </a:p>
        </p:txBody>
      </p:sp>
      <p:sp>
        <p:nvSpPr>
          <p:cNvPr id="17" name="文本框 16"/>
          <p:cNvSpPr txBox="1"/>
          <p:nvPr/>
        </p:nvSpPr>
        <p:spPr>
          <a:xfrm>
            <a:off x="5640705" y="1101725"/>
            <a:ext cx="9645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DLL-4</a:t>
            </a:r>
            <a:endParaRPr lang="en-US" altLang="zh-CN" sz="1400">
              <a:sym typeface="+mn-ea"/>
            </a:endParaRPr>
          </a:p>
        </p:txBody>
      </p:sp>
      <p:sp>
        <p:nvSpPr>
          <p:cNvPr id="4" name="文本框 4117"/>
          <p:cNvSpPr txBox="1"/>
          <p:nvPr>
            <p:custDataLst>
              <p:tags r:id="rId3"/>
            </p:custDataLst>
          </p:nvPr>
        </p:nvSpPr>
        <p:spPr>
          <a:xfrm>
            <a:off x="3248025" y="208153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4117"/>
          <p:cNvSpPr txBox="1"/>
          <p:nvPr>
            <p:custDataLst>
              <p:tags r:id="rId4"/>
            </p:custDataLst>
          </p:nvPr>
        </p:nvSpPr>
        <p:spPr>
          <a:xfrm>
            <a:off x="3335655" y="238379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文本框 4117"/>
          <p:cNvSpPr txBox="1"/>
          <p:nvPr>
            <p:custDataLst>
              <p:tags r:id="rId5"/>
            </p:custDataLst>
          </p:nvPr>
        </p:nvSpPr>
        <p:spPr>
          <a:xfrm>
            <a:off x="3336290" y="280606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6"/>
            </p:custDataLst>
          </p:nvPr>
        </p:nvSpPr>
        <p:spPr>
          <a:xfrm>
            <a:off x="3335655" y="304038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171069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33610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文本框 4117"/>
          <p:cNvSpPr txBox="1"/>
          <p:nvPr>
            <p:custDataLst>
              <p:tags r:id="rId8"/>
            </p:custDataLst>
          </p:nvPr>
        </p:nvSpPr>
        <p:spPr>
          <a:xfrm>
            <a:off x="3335655" y="39198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173095" y="1355725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12000" contrast="29999"/>
          </a:blip>
          <a:stretch>
            <a:fillRect/>
          </a:stretch>
        </p:blipFill>
        <p:spPr>
          <a:xfrm>
            <a:off x="9308465" y="1673225"/>
            <a:ext cx="1410335" cy="259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149715" y="1245235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99805" y="2519045"/>
            <a:ext cx="70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75</a:t>
            </a:r>
            <a:r>
              <a:rPr lang="en-US" altLang="zh-CN" sz="1400"/>
              <a:t>kDa</a:t>
            </a:r>
            <a:endParaRPr lang="en-US" altLang="zh-CN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3）.tifNCOR2（3）"/>
          <p:cNvPicPr/>
          <p:nvPr/>
        </p:nvPicPr>
        <p:blipFill>
          <a:blip r:embed="rId1">
            <a:lum bright="-6000" contrast="42000"/>
          </a:blip>
          <a:srcRect/>
          <a:stretch>
            <a:fillRect/>
          </a:stretch>
        </p:blipFill>
        <p:spPr>
          <a:xfrm>
            <a:off x="3631275" y="2093640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4705" y="2061845"/>
            <a:ext cx="7766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85750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324231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35725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401383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45745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B21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B22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B23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C8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C9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4）.tifNCOR2（4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6420" y="2104145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8515" y="2049780"/>
            <a:ext cx="8140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8025" y="289052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020" y="318198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6290" y="353949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5655" y="40087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51714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A17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B24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B25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B26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C10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C11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C12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5）.tifNCOR2（5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3327" y="2106517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8515" y="2052955"/>
            <a:ext cx="785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4850" y="282194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5655" y="322199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26765" y="358711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6290" y="400875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8025" y="2494915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A8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A11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A14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B27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B28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B29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C13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6）.tifNCOR2（6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3434" y="2113396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8515" y="2075180"/>
            <a:ext cx="7950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6120" y="283273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3750" y="3141345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4385" y="349694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3750" y="4014470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5485" y="253238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A9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A12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A15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B30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B31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C15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C17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C:/Users/Administrator/Desktop/实验一 DLL-4-Jagged1-PPARr指标WB检测报告 2024-11-23/3个指标扫描原件/NCOR2的扫描原件/NCOR2（7）.tifNCOR2（7）"/>
          <p:cNvPicPr/>
          <p:nvPr/>
        </p:nvPicPr>
        <p:blipFill>
          <a:blip r:embed="rId1">
            <a:lum bright="6000" contrast="42000"/>
          </a:blip>
          <a:srcRect/>
          <a:stretch>
            <a:fillRect/>
          </a:stretch>
        </p:blipFill>
        <p:spPr>
          <a:xfrm>
            <a:off x="3632615" y="2114969"/>
            <a:ext cx="3600000" cy="2160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70" name="图片 -21474826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29999"/>
          </a:blip>
          <a:stretch>
            <a:fillRect/>
          </a:stretch>
        </p:blipFill>
        <p:spPr>
          <a:xfrm>
            <a:off x="8510270" y="2154555"/>
            <a:ext cx="1178560" cy="217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8399780" y="18516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5975" y="2096135"/>
            <a:ext cx="872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274</a:t>
            </a:r>
            <a:r>
              <a:rPr lang="en-US" altLang="zh-CN" sz="1400"/>
              <a:t>kDa</a:t>
            </a:r>
            <a:endParaRPr lang="en-US" altLang="zh-CN" sz="1400"/>
          </a:p>
        </p:txBody>
      </p:sp>
      <p:sp>
        <p:nvSpPr>
          <p:cNvPr id="12" name="文本框 4117"/>
          <p:cNvSpPr txBox="1"/>
          <p:nvPr>
            <p:custDataLst>
              <p:tags r:id="rId4"/>
            </p:custDataLst>
          </p:nvPr>
        </p:nvSpPr>
        <p:spPr>
          <a:xfrm>
            <a:off x="3246120" y="285750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文本框 4117"/>
          <p:cNvSpPr txBox="1"/>
          <p:nvPr>
            <p:custDataLst>
              <p:tags r:id="rId5"/>
            </p:custDataLst>
          </p:nvPr>
        </p:nvSpPr>
        <p:spPr>
          <a:xfrm>
            <a:off x="3333750" y="314325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文本框 4117"/>
          <p:cNvSpPr txBox="1"/>
          <p:nvPr>
            <p:custDataLst>
              <p:tags r:id="rId6"/>
            </p:custDataLst>
          </p:nvPr>
        </p:nvSpPr>
        <p:spPr>
          <a:xfrm>
            <a:off x="3334385" y="3540125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7"/>
            </p:custDataLst>
          </p:nvPr>
        </p:nvSpPr>
        <p:spPr>
          <a:xfrm>
            <a:off x="3333750" y="401002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48666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18900000">
            <a:off x="4071620" y="1743075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A10</a:t>
            </a:r>
            <a:endParaRPr lang="en-US" altLang="zh-CN" sz="12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4397375" y="163766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A13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4685665" y="158940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A16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 rot="18900000">
            <a:off x="5117465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B32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 rot="18900000">
            <a:off x="5424170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B333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741035" y="159321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B34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6163310" y="1737360"/>
            <a:ext cx="676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C1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6450965" y="1641475"/>
            <a:ext cx="948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C4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6739255" y="1574165"/>
            <a:ext cx="1110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C7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Ncor2-1.tifNcor2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1999" contrast="66000"/>
          </a:blip>
          <a:srcRect/>
          <a:stretch>
            <a:fillRect/>
          </a:stretch>
        </p:blipFill>
        <p:spPr>
          <a:xfrm>
            <a:off x="3863803" y="1916872"/>
            <a:ext cx="4680000" cy="2773926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文本框 36"/>
          <p:cNvSpPr txBox="1"/>
          <p:nvPr/>
        </p:nvSpPr>
        <p:spPr>
          <a:xfrm rot="18900000">
            <a:off x="6273165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14" name="文本框 13"/>
          <p:cNvSpPr txBox="1"/>
          <p:nvPr/>
        </p:nvSpPr>
        <p:spPr>
          <a:xfrm rot="18900000">
            <a:off x="4225925" y="157861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 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 rot="18900000">
            <a:off x="4784725" y="153730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B3</a:t>
            </a:r>
            <a:endParaRPr lang="en-US" alt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8900000">
            <a:off x="447421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B2 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409565" y="155593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B5</a:t>
            </a:r>
            <a:endParaRPr lang="en-US" altLang="zh-CN" sz="1200"/>
          </a:p>
        </p:txBody>
      </p:sp>
      <p:sp>
        <p:nvSpPr>
          <p:cNvPr id="12" name="文本框 11"/>
          <p:cNvSpPr txBox="1"/>
          <p:nvPr/>
        </p:nvSpPr>
        <p:spPr>
          <a:xfrm rot="18900000">
            <a:off x="5123180" y="154066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B4</a:t>
            </a:r>
            <a:endParaRPr lang="en-US" altLang="zh-CN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5666105" y="157861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B6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 rot="18900000">
            <a:off x="595249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B7 </a:t>
            </a:r>
            <a:endParaRPr lang="en-US" altLang="zh-CN" sz="1200"/>
          </a:p>
        </p:txBody>
      </p:sp>
      <p:sp>
        <p:nvSpPr>
          <p:cNvPr id="5" name="文本框 4"/>
          <p:cNvSpPr txBox="1"/>
          <p:nvPr/>
        </p:nvSpPr>
        <p:spPr>
          <a:xfrm rot="18900000">
            <a:off x="6600825" y="157861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7159625" y="153730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18900000">
            <a:off x="6849110" y="148274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A3 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7784465" y="155593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7498080" y="154066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A5</a:t>
            </a:r>
            <a:endParaRPr lang="en-US" altLang="zh-CN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 rot="18900000">
            <a:off x="8112760" y="1578610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7" name="文本框 4117"/>
          <p:cNvSpPr txBox="1"/>
          <p:nvPr>
            <p:custDataLst>
              <p:tags r:id="rId3"/>
            </p:custDataLst>
          </p:nvPr>
        </p:nvSpPr>
        <p:spPr>
          <a:xfrm>
            <a:off x="3260090" y="3144520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文本框 4117"/>
          <p:cNvSpPr txBox="1"/>
          <p:nvPr>
            <p:custDataLst>
              <p:tags r:id="rId4"/>
            </p:custDataLst>
          </p:nvPr>
        </p:nvSpPr>
        <p:spPr>
          <a:xfrm>
            <a:off x="3333750" y="342646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5"/>
            </p:custDataLst>
          </p:nvPr>
        </p:nvSpPr>
        <p:spPr>
          <a:xfrm>
            <a:off x="3305810" y="384683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文本框 4117"/>
          <p:cNvSpPr txBox="1"/>
          <p:nvPr>
            <p:custDataLst>
              <p:tags r:id="rId6"/>
            </p:custDataLst>
          </p:nvPr>
        </p:nvSpPr>
        <p:spPr>
          <a:xfrm>
            <a:off x="3334385" y="447992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48666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-12000" contrast="29999"/>
          </a:blip>
          <a:stretch>
            <a:fillRect/>
          </a:stretch>
        </p:blipFill>
        <p:spPr>
          <a:xfrm>
            <a:off x="9142730" y="1917065"/>
            <a:ext cx="1505585" cy="2773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109075" y="161417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Pictures/李鹏飞2024-05-17/Ncor2-2.tifNcor2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1999" contrast="72000"/>
          </a:blip>
          <a:srcRect/>
          <a:stretch>
            <a:fillRect/>
          </a:stretch>
        </p:blipFill>
        <p:spPr>
          <a:xfrm>
            <a:off x="3774713" y="1773069"/>
            <a:ext cx="4859127" cy="2984013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文本框 36"/>
          <p:cNvSpPr txBox="1"/>
          <p:nvPr/>
        </p:nvSpPr>
        <p:spPr>
          <a:xfrm rot="18900000">
            <a:off x="6273165" y="133923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A1 </a:t>
            </a:r>
            <a:endParaRPr lang="en-US" altLang="zh-CN" sz="1200"/>
          </a:p>
        </p:txBody>
      </p:sp>
      <p:sp>
        <p:nvSpPr>
          <p:cNvPr id="14" name="文本框 13"/>
          <p:cNvSpPr txBox="1"/>
          <p:nvPr/>
        </p:nvSpPr>
        <p:spPr>
          <a:xfrm rot="18900000">
            <a:off x="4225925" y="143510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B8 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 rot="18900000">
            <a:off x="4784725" y="139379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B10</a:t>
            </a:r>
            <a:endParaRPr lang="en-US" alt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8900000">
            <a:off x="4474210" y="133923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B9 </a:t>
            </a:r>
            <a:endParaRPr lang="en-US" altLang="zh-CN" sz="1200"/>
          </a:p>
        </p:txBody>
      </p:sp>
      <p:sp>
        <p:nvSpPr>
          <p:cNvPr id="11" name="文本框 10"/>
          <p:cNvSpPr txBox="1"/>
          <p:nvPr/>
        </p:nvSpPr>
        <p:spPr>
          <a:xfrm rot="18900000">
            <a:off x="5409565" y="141242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B12</a:t>
            </a:r>
            <a:endParaRPr lang="en-US" altLang="zh-CN" sz="1200"/>
          </a:p>
        </p:txBody>
      </p:sp>
      <p:sp>
        <p:nvSpPr>
          <p:cNvPr id="12" name="文本框 11"/>
          <p:cNvSpPr txBox="1"/>
          <p:nvPr/>
        </p:nvSpPr>
        <p:spPr>
          <a:xfrm rot="18900000">
            <a:off x="5123180" y="139715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B11</a:t>
            </a:r>
            <a:endParaRPr lang="en-US" altLang="zh-CN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8900000">
            <a:off x="5666105" y="143510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B13 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 rot="18900000">
            <a:off x="5952490" y="133923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B14 </a:t>
            </a:r>
            <a:endParaRPr lang="en-US" altLang="zh-CN" sz="1200"/>
          </a:p>
        </p:txBody>
      </p:sp>
      <p:sp>
        <p:nvSpPr>
          <p:cNvPr id="5" name="文本框 4"/>
          <p:cNvSpPr txBox="1"/>
          <p:nvPr/>
        </p:nvSpPr>
        <p:spPr>
          <a:xfrm rot="18900000">
            <a:off x="6600825" y="143510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A2 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 rot="18900000">
            <a:off x="7159625" y="1393791"/>
            <a:ext cx="768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A4</a:t>
            </a:r>
            <a:endParaRPr lang="en-US" altLang="zh-CN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18900000">
            <a:off x="6849110" y="1339236"/>
            <a:ext cx="922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A3</a:t>
            </a:r>
            <a:endParaRPr lang="en-US" altLang="zh-CN" sz="1200"/>
          </a:p>
        </p:txBody>
      </p:sp>
      <p:sp>
        <p:nvSpPr>
          <p:cNvPr id="18" name="文本框 17"/>
          <p:cNvSpPr txBox="1"/>
          <p:nvPr/>
        </p:nvSpPr>
        <p:spPr>
          <a:xfrm rot="18900000">
            <a:off x="7784465" y="1412425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A6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7498080" y="1397159"/>
            <a:ext cx="7588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ym typeface="+mn-ea"/>
              </a:rPr>
              <a:t>A5</a:t>
            </a:r>
            <a:endParaRPr lang="en-US" altLang="zh-CN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 rot="18900000">
            <a:off x="8112760" y="1435101"/>
            <a:ext cx="651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A7 </a:t>
            </a:r>
            <a:endParaRPr lang="en-US" altLang="zh-CN" sz="1200"/>
          </a:p>
        </p:txBody>
      </p:sp>
      <p:sp>
        <p:nvSpPr>
          <p:cNvPr id="7" name="文本框 4117"/>
          <p:cNvSpPr txBox="1"/>
          <p:nvPr>
            <p:custDataLst>
              <p:tags r:id="rId3"/>
            </p:custDataLst>
          </p:nvPr>
        </p:nvSpPr>
        <p:spPr>
          <a:xfrm>
            <a:off x="3260090" y="3043555"/>
            <a:ext cx="48831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文本框 4117"/>
          <p:cNvSpPr txBox="1"/>
          <p:nvPr>
            <p:custDataLst>
              <p:tags r:id="rId4"/>
            </p:custDataLst>
          </p:nvPr>
        </p:nvSpPr>
        <p:spPr>
          <a:xfrm>
            <a:off x="3333750" y="3302000"/>
            <a:ext cx="419735" cy="2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文本框 4117"/>
          <p:cNvSpPr txBox="1"/>
          <p:nvPr>
            <p:custDataLst>
              <p:tags r:id="rId5"/>
            </p:custDataLst>
          </p:nvPr>
        </p:nvSpPr>
        <p:spPr>
          <a:xfrm>
            <a:off x="3305810" y="3775710"/>
            <a:ext cx="42862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文本框 4117"/>
          <p:cNvSpPr txBox="1"/>
          <p:nvPr>
            <p:custDataLst>
              <p:tags r:id="rId6"/>
            </p:custDataLst>
          </p:nvPr>
        </p:nvSpPr>
        <p:spPr>
          <a:xfrm>
            <a:off x="3334385" y="4479925"/>
            <a:ext cx="4387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7390" y="2486660"/>
            <a:ext cx="50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47390" y="1866900"/>
            <a:ext cx="495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kDa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170" name="图片 -21474826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-12000" contrast="29999"/>
          </a:blip>
          <a:stretch>
            <a:fillRect/>
          </a:stretch>
        </p:blipFill>
        <p:spPr>
          <a:xfrm>
            <a:off x="9142730" y="1795145"/>
            <a:ext cx="1628140" cy="2999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文本框 10"/>
          <p:cNvSpPr txBox="1"/>
          <p:nvPr/>
        </p:nvSpPr>
        <p:spPr>
          <a:xfrm>
            <a:off x="9084945" y="1292860"/>
            <a:ext cx="14312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Marker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73625" y="1192530"/>
            <a:ext cx="7340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NCOR2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178.xml><?xml version="1.0" encoding="utf-8"?>
<p:tagLst xmlns:p="http://schemas.openxmlformats.org/presentationml/2006/main">
  <p:tag name="commondata" val="eyJoZGlkIjoiY2RlZTFhMGZlYmMxYjkzZjg4MjkxOTRiMTYzZWVmMTE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48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PLACING_PICTURE_USER_VIEWPORT" val="{&quot;height&quot;:3417.5007874015746,&quot;width&quot;:1752.5007874015748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1713</Words>
  <Application>WPS 演示</Application>
  <PresentationFormat>宽屏</PresentationFormat>
  <Paragraphs>1100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宋体</vt:lpstr>
      <vt:lpstr>Wingdings</vt:lpstr>
      <vt:lpstr>Times New Roman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金瓯选</cp:lastModifiedBy>
  <cp:revision>38</cp:revision>
  <dcterms:created xsi:type="dcterms:W3CDTF">2023-08-09T12:44:00Z</dcterms:created>
  <dcterms:modified xsi:type="dcterms:W3CDTF">2026-01-20T10:55:08Z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3C8CE971F9EA46EB8525902653CE8879_13</vt:lpwstr>
  </property>
  <property fmtid="{D5CDD505-2E9C-101B-9397-08002B2CF9AE}" pid="3" name="KSOProductBuildVer">
    <vt:lpwstr>2052-12.1.0.24657</vt:lpwstr>
  </property>
</Properties>
</file>