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76" r:id="rId5"/>
    <p:sldId id="275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5C3737D-FDCD-2C7A-2B08-1945789C1DBF}" name="Takahashi, Shoko" initials="ST" userId="S::shoko.takahashi@organon.com::9ede699a-4c0a-4fd2-ba71-e2a2bf9ad296" providerId="AD"/>
  <p188:author id="{C63FF6A5-B63B-126D-414B-CF1A3E11F724}" name="Keishi Mori" initials="KM" userId="Keishi Mori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754" autoAdjust="0"/>
    <p:restoredTop sz="96327" autoAdjust="0"/>
  </p:normalViewPr>
  <p:slideViewPr>
    <p:cSldViewPr snapToGrid="0">
      <p:cViewPr varScale="1">
        <p:scale>
          <a:sx n="122" d="100"/>
          <a:sy n="122" d="100"/>
        </p:scale>
        <p:origin x="7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i Keishi" userId="e9efcc4b-3b9e-4779-9e0d-3b72caa32ca2" providerId="ADAL" clId="{64CECD4B-1279-4E03-9D11-E71BB85DEAE9}"/>
    <pc:docChg chg="undo custSel addSld modSld sldOrd">
      <pc:chgData name="Mori Keishi" userId="e9efcc4b-3b9e-4779-9e0d-3b72caa32ca2" providerId="ADAL" clId="{64CECD4B-1279-4E03-9D11-E71BB85DEAE9}" dt="2025-11-07T17:53:03.889" v="762" actId="20577"/>
      <pc:docMkLst>
        <pc:docMk/>
      </pc:docMkLst>
      <pc:sldChg chg="addSp delSp modSp mod">
        <pc:chgData name="Mori Keishi" userId="e9efcc4b-3b9e-4779-9e0d-3b72caa32ca2" providerId="ADAL" clId="{64CECD4B-1279-4E03-9D11-E71BB85DEAE9}" dt="2025-11-07T15:04:15.378" v="440" actId="21"/>
        <pc:sldMkLst>
          <pc:docMk/>
          <pc:sldMk cId="1684200245" sldId="262"/>
        </pc:sldMkLst>
        <pc:spChg chg="add del mod">
          <ac:chgData name="Mori Keishi" userId="e9efcc4b-3b9e-4779-9e0d-3b72caa32ca2" providerId="ADAL" clId="{64CECD4B-1279-4E03-9D11-E71BB85DEAE9}" dt="2025-11-07T15:04:15.378" v="440" actId="21"/>
          <ac:spMkLst>
            <pc:docMk/>
            <pc:sldMk cId="1684200245" sldId="262"/>
            <ac:spMk id="3" creationId="{2E87413E-2F38-305B-98F1-CBA1CA3C96CB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10" creationId="{A9E6B53F-76F9-F829-B387-3027DDB589FD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11" creationId="{2E8CC722-D95F-DA04-665C-00811F6E4635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12" creationId="{66D043C1-4610-4F41-09E9-3CDD0469CD1A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13" creationId="{2800BDF4-0DB1-A78D-40ED-D6EE69A896D6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14" creationId="{6A0256B9-7D25-4327-0995-7EBCDCCF5E3D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15" creationId="{5FDE54D1-2D31-B293-77AF-87245E606AEB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16" creationId="{24117D1E-EFAB-7AEE-615A-2E0A6BE917D8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17" creationId="{27AF091C-8489-A7A0-CAA7-166147CF265C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18" creationId="{1BBF5DEE-5DB3-FC84-BD82-B19BC37D4EE8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19" creationId="{A063D8A5-904E-0C47-DD75-9D59AF7BC06D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20" creationId="{470DF2CC-DD74-8BD0-696C-84E54F7F44B1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21" creationId="{1F194F93-2EBD-2394-3E17-1D01FAF3574F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22" creationId="{25677456-AFB2-3B78-00FC-3C89D405D4B7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23" creationId="{CF5CFA6A-E626-EC94-68E9-2928AFF42049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24" creationId="{EFF58356-608C-CAC6-E4AA-2EF80A920252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25" creationId="{2EF2AA3A-1257-A9D7-B7AE-4298E8C11A52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26" creationId="{0348ACA1-D7A2-59A4-7DA7-138C2598893A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27" creationId="{1C86684F-DD35-E308-43D0-827E41BEB900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28" creationId="{69B87EE8-06DB-A422-A26E-79465E9BB7EE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29" creationId="{07158C17-C54B-5C81-9226-7B5A13332DD0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30" creationId="{2828DBDA-80AE-2D39-EEC8-5CAD0723C285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31" creationId="{9E03BCAF-2F85-6909-26A5-2AF83824A6D4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32" creationId="{F33654D3-06DF-11A9-C550-688FD12F3718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33" creationId="{1D500673-0CB0-45D6-5EED-C0E7052A5B80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34" creationId="{3918E581-D53E-2C1F-9371-C7170ADF55BF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35" creationId="{ABCAC828-4E22-4A85-5FB3-26D0F2335E52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36" creationId="{E476C990-77CD-2362-CE71-B51F9FC4F167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37" creationId="{8D6DB6BE-E7BC-2EF9-836A-77002A4FAFA8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38" creationId="{A847C75E-7063-1561-1C69-357A86EB355D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39" creationId="{861AE9C7-2B2A-CB0D-291F-8BBF20D083CE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40" creationId="{F551D755-04FB-D098-97AD-3EBF02F50B65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41" creationId="{C72C5CF7-0C4F-BAB1-BC37-481A6E8DBC5F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42" creationId="{6FEA3BB0-C496-AB08-C30D-6DB20B223BCF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43" creationId="{D4811D24-4A52-65E3-90FC-E7CE6D446E9C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44" creationId="{F05CCD1A-D30E-510E-AFC5-61AEC50D23D1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45" creationId="{74FC3D4E-F941-336E-50B2-64E0D06457BC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46" creationId="{16577FA1-DA8B-FC39-3CC1-557401267751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47" creationId="{C344AF9E-C62C-3D4A-474E-1A55BCF408B3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48" creationId="{A58065B2-BEAA-5395-AFB0-1F3A52E51AFD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50" creationId="{F1D0E3F6-A09C-4D3B-24CE-13ABFB202CEA}"/>
          </ac:spMkLst>
        </pc:spChg>
        <pc:spChg chg="mod">
          <ac:chgData name="Mori Keishi" userId="e9efcc4b-3b9e-4779-9e0d-3b72caa32ca2" providerId="ADAL" clId="{64CECD4B-1279-4E03-9D11-E71BB85DEAE9}" dt="2025-11-07T15:04:11.318" v="439" actId="1036"/>
          <ac:spMkLst>
            <pc:docMk/>
            <pc:sldMk cId="1684200245" sldId="262"/>
            <ac:spMk id="51" creationId="{BA4EB3DD-4595-BB79-FBC0-658DB9864551}"/>
          </ac:spMkLst>
        </pc:spChg>
        <pc:grpChg chg="mod">
          <ac:chgData name="Mori Keishi" userId="e9efcc4b-3b9e-4779-9e0d-3b72caa32ca2" providerId="ADAL" clId="{64CECD4B-1279-4E03-9D11-E71BB85DEAE9}" dt="2025-11-07T15:04:11.318" v="439" actId="1036"/>
          <ac:grpSpMkLst>
            <pc:docMk/>
            <pc:sldMk cId="1684200245" sldId="262"/>
            <ac:grpSpMk id="7" creationId="{CC64B838-758A-547E-6684-AAE1F86FDE75}"/>
          </ac:grpSpMkLst>
        </pc:grpChg>
      </pc:sldChg>
      <pc:sldChg chg="addSp delSp modSp mod">
        <pc:chgData name="Mori Keishi" userId="e9efcc4b-3b9e-4779-9e0d-3b72caa32ca2" providerId="ADAL" clId="{64CECD4B-1279-4E03-9D11-E71BB85DEAE9}" dt="2025-11-07T15:03:37.186" v="420" actId="21"/>
        <pc:sldMkLst>
          <pc:docMk/>
          <pc:sldMk cId="2117193554" sldId="263"/>
        </pc:sldMkLst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12" creationId="{CF3C5E62-5D06-7B02-76BD-E1E7DA1B7D18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13" creationId="{EC2FE153-E7DC-04F2-1226-127530298E57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14" creationId="{4B712DDF-5465-9A46-E728-BD8F54E8DD84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15" creationId="{51B57FA5-BDD4-E0E2-DAFB-F6CDB5F2DFEF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16" creationId="{97284DA8-2A3F-A9B2-B288-C9120B2DC5EF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17" creationId="{044AB323-32FE-992A-E332-A1B4BF217E55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18" creationId="{44071C41-A6F3-8FAC-8A21-A7BAC51EFBC7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19" creationId="{93460A75-E43D-A7DC-5207-85791C954E11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20" creationId="{C3074FC5-2A9B-9396-C90B-E87669BEA906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21" creationId="{1AECB5F9-7DCF-A497-551B-773AC93316A0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22" creationId="{E5F53B6D-0917-96FF-700A-ED842F1BF709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23" creationId="{E8FB386E-04A2-6C84-0276-440FBDE91E69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24" creationId="{A9E5C2B5-ED30-69F3-E283-8DB7F2DE2E4B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25" creationId="{51815B75-F740-C025-CB08-C7D3819AF72D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26" creationId="{F5604C86-E0D3-ECBF-0E18-9771D32FEBD7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27" creationId="{C100BFB3-20A2-1616-D6A6-0B141A4C08E6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28" creationId="{12727ECC-D8B8-50D4-EAA8-D3CF7CF31C49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29" creationId="{EBE7E2A9-9A71-61B6-89FE-21A66FF9C489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30" creationId="{98481D36-8863-68C8-A16B-2AA8B6B9E452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31" creationId="{6DFD1113-A980-0E2F-A985-A51FD39501D9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32" creationId="{E5A577B2-7CC5-C510-E879-137C16206829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33" creationId="{692B04BD-CAE0-4E68-3ACE-AF7954EBF073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34" creationId="{32269E91-F5E5-96B2-FBC9-DF2AC8A6AB3B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35" creationId="{72342244-2093-2070-56D6-BF5F43252903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36" creationId="{63EA0C96-5D63-D60E-82B6-4943130B2564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37" creationId="{30A7A507-9F16-7A3F-D769-BDF213E88182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38" creationId="{B0304E58-DABE-872A-CC2C-1D4D2C56A1F9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39" creationId="{59B22348-C487-38D4-E1B8-555C3930ED25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40" creationId="{8A43AFA6-0165-ADCB-EAED-076710F58665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41" creationId="{8195B2F3-2CF3-F5C2-4D9B-8BF2BCA6AA87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42" creationId="{6D028ED9-7F2D-B6C5-D3E6-EA6AA42A02A3}"/>
          </ac:spMkLst>
        </pc:spChg>
        <pc:spChg chg="add del mod">
          <ac:chgData name="Mori Keishi" userId="e9efcc4b-3b9e-4779-9e0d-3b72caa32ca2" providerId="ADAL" clId="{64CECD4B-1279-4E03-9D11-E71BB85DEAE9}" dt="2025-11-07T15:03:37.186" v="420" actId="21"/>
          <ac:spMkLst>
            <pc:docMk/>
            <pc:sldMk cId="2117193554" sldId="263"/>
            <ac:spMk id="44" creationId="{2E87413E-2F38-305B-98F1-CBA1CA3C96CB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45" creationId="{2162C590-F3B0-D9BD-68B9-F6AA8B7DA21D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46" creationId="{17D7636E-EB9B-FA7A-F992-24516ECBEB79}"/>
          </ac:spMkLst>
        </pc:spChg>
        <pc:spChg chg="mod">
          <ac:chgData name="Mori Keishi" userId="e9efcc4b-3b9e-4779-9e0d-3b72caa32ca2" providerId="ADAL" clId="{64CECD4B-1279-4E03-9D11-E71BB85DEAE9}" dt="2025-11-07T15:03:28.611" v="416" actId="1037"/>
          <ac:spMkLst>
            <pc:docMk/>
            <pc:sldMk cId="2117193554" sldId="263"/>
            <ac:spMk id="47" creationId="{9F4B893C-859F-BB06-563A-C4FC50A233F0}"/>
          </ac:spMkLst>
        </pc:spChg>
        <pc:spChg chg="mod">
          <ac:chgData name="Mori Keishi" userId="e9efcc4b-3b9e-4779-9e0d-3b72caa32ca2" providerId="ADAL" clId="{64CECD4B-1279-4E03-9D11-E71BB85DEAE9}" dt="2025-11-07T15:03:33.483" v="419" actId="1037"/>
          <ac:spMkLst>
            <pc:docMk/>
            <pc:sldMk cId="2117193554" sldId="263"/>
            <ac:spMk id="51" creationId="{84CDD882-B09F-664B-87E2-B4D4DDC8D798}"/>
          </ac:spMkLst>
        </pc:spChg>
        <pc:spChg chg="mod">
          <ac:chgData name="Mori Keishi" userId="e9efcc4b-3b9e-4779-9e0d-3b72caa32ca2" providerId="ADAL" clId="{64CECD4B-1279-4E03-9D11-E71BB85DEAE9}" dt="2025-11-07T15:02:52.093" v="396" actId="1038"/>
          <ac:spMkLst>
            <pc:docMk/>
            <pc:sldMk cId="2117193554" sldId="263"/>
            <ac:spMk id="53" creationId="{E1C3A434-1524-147C-5C92-8B3A9B210CBA}"/>
          </ac:spMkLst>
        </pc:spChg>
        <pc:spChg chg="mod">
          <ac:chgData name="Mori Keishi" userId="e9efcc4b-3b9e-4779-9e0d-3b72caa32ca2" providerId="ADAL" clId="{64CECD4B-1279-4E03-9D11-E71BB85DEAE9}" dt="2025-11-07T15:03:04.419" v="402" actId="1036"/>
          <ac:spMkLst>
            <pc:docMk/>
            <pc:sldMk cId="2117193554" sldId="263"/>
            <ac:spMk id="59" creationId="{1319C897-CB7B-8F21-8E67-0CBB270AF9E2}"/>
          </ac:spMkLst>
        </pc:spChg>
        <pc:grpChg chg="mod">
          <ac:chgData name="Mori Keishi" userId="e9efcc4b-3b9e-4779-9e0d-3b72caa32ca2" providerId="ADAL" clId="{64CECD4B-1279-4E03-9D11-E71BB85DEAE9}" dt="2025-11-07T15:03:33.483" v="419" actId="1037"/>
          <ac:grpSpMkLst>
            <pc:docMk/>
            <pc:sldMk cId="2117193554" sldId="263"/>
            <ac:grpSpMk id="11" creationId="{A24AA54B-1EE8-8838-1A08-75FB6D1E79AE}"/>
          </ac:grpSpMkLst>
        </pc:grpChg>
      </pc:sldChg>
      <pc:sldChg chg="addSp delSp modSp mod">
        <pc:chgData name="Mori Keishi" userId="e9efcc4b-3b9e-4779-9e0d-3b72caa32ca2" providerId="ADAL" clId="{64CECD4B-1279-4E03-9D11-E71BB85DEAE9}" dt="2025-11-07T15:02:43.685" v="392" actId="21"/>
        <pc:sldMkLst>
          <pc:docMk/>
          <pc:sldMk cId="3432526830" sldId="264"/>
        </pc:sldMkLst>
        <pc:spChg chg="mod">
          <ac:chgData name="Mori Keishi" userId="e9efcc4b-3b9e-4779-9e0d-3b72caa32ca2" providerId="ADAL" clId="{64CECD4B-1279-4E03-9D11-E71BB85DEAE9}" dt="2025-11-07T15:02:34.356" v="386" actId="1037"/>
          <ac:spMkLst>
            <pc:docMk/>
            <pc:sldMk cId="3432526830" sldId="264"/>
            <ac:spMk id="10" creationId="{05C3CC8C-F1AC-308D-3164-74641FC0EF5C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12" creationId="{ED0BA4B0-BF60-0734-2245-2828218B0392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13" creationId="{EC64F4BC-01C7-A9E2-1D16-42E7793999BD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14" creationId="{ED552929-7C55-8FBC-4E6A-FCF2E98385BF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15" creationId="{60A7D8D1-54CE-96D0-3F24-FF808C43FAF1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16" creationId="{C663680A-A912-D318-ED66-AAEF4DA984F2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17" creationId="{A0800522-054B-F5F5-AA4F-568165CF9F9D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18" creationId="{B0FA1CE7-4FCE-19EC-2973-6C60538A608F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19" creationId="{3D1EE945-0678-2C0E-1360-E6FDD5B9E598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20" creationId="{848A17AD-CCA3-FF1F-3D64-2E5E90D9AF17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21" creationId="{76508E15-2E48-5568-53BE-141A08DF6E02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22" creationId="{86E35C84-7AE3-E4C9-B6F1-2E70C8131F71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23" creationId="{B3E0ED1F-D5CA-0DF4-F28D-9030E4EBDD2B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24" creationId="{D94701BD-84B0-2723-A1B5-C70F9A837AAA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25" creationId="{FB6D0CC0-2DBA-F6B6-770A-209621D6ED3D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26" creationId="{96FDC58B-A4FC-2763-69D6-32EC891F8DEE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27" creationId="{9C3F0BFF-8090-75F3-0655-9AAB3FCAD8FE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28" creationId="{D3FE59E5-DDCC-CC45-8554-2627E80C4FB1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29" creationId="{D0B518ED-7595-3135-5843-407F9152300D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30" creationId="{BE63E9E6-B641-6D65-9846-E133A345719C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31" creationId="{250465BD-3E44-A2E7-9351-CF08CAE222F3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32" creationId="{FE82D66C-6642-1D00-0DBC-A2B81943E250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33" creationId="{3E1BBE88-FEF7-7D9F-7354-CE8316555B00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34" creationId="{8D917D8E-D530-5A89-587F-815F3B22B3B8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35" creationId="{C49FEC8B-FFB2-E4A1-F038-51245E457AEA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36" creationId="{8535DF3B-BE7A-B8CA-9E7C-95C663E404C2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37" creationId="{51D535F8-DD1F-D486-B918-6D8B16BA5695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38" creationId="{26F65011-26A2-8642-4E7D-4E7BCD2AEFE6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39" creationId="{77B602E0-5646-556B-251E-7D28BB09BD9B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40" creationId="{6DC49BA0-98D4-08AE-CDD9-5D513DF3738F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41" creationId="{0FA47447-D4B3-4918-6C2E-515E3FEE1CB4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42" creationId="{49A10E23-9717-4032-F47D-4DF5FE22EF3A}"/>
          </ac:spMkLst>
        </pc:spChg>
        <pc:spChg chg="add del mod">
          <ac:chgData name="Mori Keishi" userId="e9efcc4b-3b9e-4779-9e0d-3b72caa32ca2" providerId="ADAL" clId="{64CECD4B-1279-4E03-9D11-E71BB85DEAE9}" dt="2025-11-07T15:02:43.685" v="392" actId="21"/>
          <ac:spMkLst>
            <pc:docMk/>
            <pc:sldMk cId="3432526830" sldId="264"/>
            <ac:spMk id="44" creationId="{2E87413E-2F38-305B-98F1-CBA1CA3C96CB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45" creationId="{1BEE943A-F36F-F739-87E4-89B9089B2F8E}"/>
          </ac:spMkLst>
        </pc:spChg>
        <pc:spChg chg="mod">
          <ac:chgData name="Mori Keishi" userId="e9efcc4b-3b9e-4779-9e0d-3b72caa32ca2" providerId="ADAL" clId="{64CECD4B-1279-4E03-9D11-E71BB85DEAE9}" dt="2025-11-07T15:02:39.054" v="391" actId="1037"/>
          <ac:spMkLst>
            <pc:docMk/>
            <pc:sldMk cId="3432526830" sldId="264"/>
            <ac:spMk id="46" creationId="{65EEFD21-D62E-D1B7-C29A-251018DA9DFD}"/>
          </ac:spMkLst>
        </pc:spChg>
        <pc:spChg chg="mod">
          <ac:chgData name="Mori Keishi" userId="e9efcc4b-3b9e-4779-9e0d-3b72caa32ca2" providerId="ADAL" clId="{64CECD4B-1279-4E03-9D11-E71BB85DEAE9}" dt="2025-11-07T15:02:10.541" v="374" actId="1037"/>
          <ac:spMkLst>
            <pc:docMk/>
            <pc:sldMk cId="3432526830" sldId="264"/>
            <ac:spMk id="49" creationId="{A7EE3671-5521-0A25-3340-276B8242AAE0}"/>
          </ac:spMkLst>
        </pc:spChg>
        <pc:spChg chg="mod">
          <ac:chgData name="Mori Keishi" userId="e9efcc4b-3b9e-4779-9e0d-3b72caa32ca2" providerId="ADAL" clId="{64CECD4B-1279-4E03-9D11-E71BB85DEAE9}" dt="2025-11-07T15:01:51.733" v="362" actId="1037"/>
          <ac:spMkLst>
            <pc:docMk/>
            <pc:sldMk cId="3432526830" sldId="264"/>
            <ac:spMk id="55" creationId="{CAB01BD2-B760-25EC-8903-FF11C54C0808}"/>
          </ac:spMkLst>
        </pc:spChg>
        <pc:spChg chg="mod">
          <ac:chgData name="Mori Keishi" userId="e9efcc4b-3b9e-4779-9e0d-3b72caa32ca2" providerId="ADAL" clId="{64CECD4B-1279-4E03-9D11-E71BB85DEAE9}" dt="2025-11-07T15:01:58.036" v="370" actId="1038"/>
          <ac:spMkLst>
            <pc:docMk/>
            <pc:sldMk cId="3432526830" sldId="264"/>
            <ac:spMk id="56" creationId="{B67983CF-88D0-77EA-8236-F5C93C5BECBA}"/>
          </ac:spMkLst>
        </pc:spChg>
        <pc:grpChg chg="mod">
          <ac:chgData name="Mori Keishi" userId="e9efcc4b-3b9e-4779-9e0d-3b72caa32ca2" providerId="ADAL" clId="{64CECD4B-1279-4E03-9D11-E71BB85DEAE9}" dt="2025-11-07T15:02:39.054" v="391" actId="1037"/>
          <ac:grpSpMkLst>
            <pc:docMk/>
            <pc:sldMk cId="3432526830" sldId="264"/>
            <ac:grpSpMk id="11" creationId="{1C2E8279-9870-EFF7-2ABB-64CCFE416DE1}"/>
          </ac:grpSpMkLst>
        </pc:grpChg>
      </pc:sldChg>
      <pc:sldChg chg="addSp delSp modSp mod">
        <pc:chgData name="Mori Keishi" userId="e9efcc4b-3b9e-4779-9e0d-3b72caa32ca2" providerId="ADAL" clId="{64CECD4B-1279-4E03-9D11-E71BB85DEAE9}" dt="2025-11-07T15:01:40.138" v="346" actId="21"/>
        <pc:sldMkLst>
          <pc:docMk/>
          <pc:sldMk cId="3746296636" sldId="265"/>
        </pc:sldMkLst>
        <pc:spChg chg="mod">
          <ac:chgData name="Mori Keishi" userId="e9efcc4b-3b9e-4779-9e0d-3b72caa32ca2" providerId="ADAL" clId="{64CECD4B-1279-4E03-9D11-E71BB85DEAE9}" dt="2025-11-07T15:01:30.414" v="341" actId="1038"/>
          <ac:spMkLst>
            <pc:docMk/>
            <pc:sldMk cId="3746296636" sldId="265"/>
            <ac:spMk id="11" creationId="{32AC205C-390F-072B-7C08-B3A22C9357D4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12" creationId="{EE1BA462-2B77-9DFB-3F38-E9E48E095761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13" creationId="{A4307BB2-3DA3-6851-F380-9B655DACC7FF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14" creationId="{D157EB4B-0F77-C09D-46F4-4689833D136C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15" creationId="{0E2289C6-A989-9A17-6A4E-7A02A9761DDB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16" creationId="{FD1DE8BE-E1A5-2EFA-B210-E8E38C8A71C2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17" creationId="{B6F50493-B5BC-292E-D452-9CFD6E450DAD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18" creationId="{03CFC51A-EB9E-1331-03CF-8FD00037F08D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19" creationId="{D1EE657B-4A5A-E762-C2C1-E17155EDAF9C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20" creationId="{705F7C76-1EE7-74B9-C2E1-19832E716D0B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21" creationId="{4D8AC735-5B87-72F1-019E-5C66B6A874D8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22" creationId="{5FB736D0-8D70-9E7F-7C01-E414B9EEC0AD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23" creationId="{4A8BD797-EE9A-36EE-08E5-ED310249CA2D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24" creationId="{2E28D764-3620-633A-49CF-4F6E284F6975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25" creationId="{01A3D486-8F6C-9067-C45D-442998EB42CA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26" creationId="{D8ECAC83-2DA3-D37A-9055-33979C764EE4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27" creationId="{82FA4658-9948-5081-821D-5D164A351128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28" creationId="{08E062D5-0581-1672-2C67-7110AECEF154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29" creationId="{19262934-3F80-3C36-F18A-7A45E0AB61E7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30" creationId="{F796BCF8-853E-4C9C-51C9-ED863A94E936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31" creationId="{30A92A58-B920-A00E-DC96-1C1BE7A0CFBE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32" creationId="{7F0BC3D8-BACC-4E03-56E0-C3D517C22CCE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33" creationId="{386EBF68-2814-83AD-4562-1BEBC65C0875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34" creationId="{E7647EFB-FFA9-E98F-F9BB-45F323EE5D70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35" creationId="{76BC4F11-034C-D658-E83C-999B4EC9F968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36" creationId="{2F89B307-C07A-4C28-ACB0-16A85F310294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37" creationId="{850BEB4A-C5C3-377B-441D-FCA68A28BBB7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38" creationId="{0A685A82-0852-7D0A-7A4E-71EA5219DE2C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39" creationId="{8AFD96FC-24B3-C855-5FD5-05F93E068983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40" creationId="{8D923561-06AB-7535-6A0B-344F5267423C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41" creationId="{881C7C9D-0F46-E6DF-FBC1-88363FDFE1D2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42" creationId="{69E9B8C0-053E-BD4A-7C3E-802C2246AC68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43" creationId="{67967A74-F527-6A58-E28D-53F723D3F086}"/>
          </ac:spMkLst>
        </pc:spChg>
        <pc:spChg chg="add del mod">
          <ac:chgData name="Mori Keishi" userId="e9efcc4b-3b9e-4779-9e0d-3b72caa32ca2" providerId="ADAL" clId="{64CECD4B-1279-4E03-9D11-E71BB85DEAE9}" dt="2025-11-07T15:01:40.138" v="346" actId="21"/>
          <ac:spMkLst>
            <pc:docMk/>
            <pc:sldMk cId="3746296636" sldId="265"/>
            <ac:spMk id="44" creationId="{2E87413E-2F38-305B-98F1-CBA1CA3C96CB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46" creationId="{34CD1B88-998C-F841-881E-ED309325A0D6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49" creationId="{E2CF8101-ED00-F9C4-DF27-4F3BD0A67C21}"/>
          </ac:spMkLst>
        </pc:spChg>
        <pc:spChg chg="mod">
          <ac:chgData name="Mori Keishi" userId="e9efcc4b-3b9e-4779-9e0d-3b72caa32ca2" providerId="ADAL" clId="{64CECD4B-1279-4E03-9D11-E71BB85DEAE9}" dt="2025-11-07T15:01:06.004" v="326" actId="6549"/>
          <ac:spMkLst>
            <pc:docMk/>
            <pc:sldMk cId="3746296636" sldId="265"/>
            <ac:spMk id="50" creationId="{A3E76B20-1707-3BCC-FBCA-CBB01AEA4475}"/>
          </ac:spMkLst>
        </pc:spChg>
        <pc:spChg chg="mod">
          <ac:chgData name="Mori Keishi" userId="e9efcc4b-3b9e-4779-9e0d-3b72caa32ca2" providerId="ADAL" clId="{64CECD4B-1279-4E03-9D11-E71BB85DEAE9}" dt="2025-11-07T15:01:35.444" v="345" actId="1038"/>
          <ac:spMkLst>
            <pc:docMk/>
            <pc:sldMk cId="3746296636" sldId="265"/>
            <ac:spMk id="52" creationId="{D0B3E6BB-63BF-3114-74AF-A518E1ABF9BC}"/>
          </ac:spMkLst>
        </pc:spChg>
        <pc:spChg chg="mod">
          <ac:chgData name="Mori Keishi" userId="e9efcc4b-3b9e-4779-9e0d-3b72caa32ca2" providerId="ADAL" clId="{64CECD4B-1279-4E03-9D11-E71BB85DEAE9}" dt="2025-11-07T15:01:14.581" v="331" actId="1038"/>
          <ac:spMkLst>
            <pc:docMk/>
            <pc:sldMk cId="3746296636" sldId="265"/>
            <ac:spMk id="56" creationId="{0B257944-2D70-89D3-69A8-1A99E9B624EA}"/>
          </ac:spMkLst>
        </pc:spChg>
        <pc:grpChg chg="mod">
          <ac:chgData name="Mori Keishi" userId="e9efcc4b-3b9e-4779-9e0d-3b72caa32ca2" providerId="ADAL" clId="{64CECD4B-1279-4E03-9D11-E71BB85DEAE9}" dt="2025-11-07T15:01:35.444" v="345" actId="1038"/>
          <ac:grpSpMkLst>
            <pc:docMk/>
            <pc:sldMk cId="3746296636" sldId="265"/>
            <ac:grpSpMk id="3" creationId="{AAA90057-375F-2BDB-7396-C42D6ADDDD13}"/>
          </ac:grpSpMkLst>
        </pc:grpChg>
      </pc:sldChg>
      <pc:sldChg chg="modSp mod">
        <pc:chgData name="Mori Keishi" userId="e9efcc4b-3b9e-4779-9e0d-3b72caa32ca2" providerId="ADAL" clId="{64CECD4B-1279-4E03-9D11-E71BB85DEAE9}" dt="2025-11-07T15:42:31.893" v="502" actId="14100"/>
        <pc:sldMkLst>
          <pc:docMk/>
          <pc:sldMk cId="523592136" sldId="267"/>
        </pc:sldMkLst>
        <pc:spChg chg="mod">
          <ac:chgData name="Mori Keishi" userId="e9efcc4b-3b9e-4779-9e0d-3b72caa32ca2" providerId="ADAL" clId="{64CECD4B-1279-4E03-9D11-E71BB85DEAE9}" dt="2025-11-07T15:40:57.925" v="477"/>
          <ac:spMkLst>
            <pc:docMk/>
            <pc:sldMk cId="523592136" sldId="267"/>
            <ac:spMk id="3" creationId="{ABD7B8E2-B19D-CB55-D419-A69D8CEE24FF}"/>
          </ac:spMkLst>
        </pc:spChg>
        <pc:spChg chg="mod">
          <ac:chgData name="Mori Keishi" userId="e9efcc4b-3b9e-4779-9e0d-3b72caa32ca2" providerId="ADAL" clId="{64CECD4B-1279-4E03-9D11-E71BB85DEAE9}" dt="2025-11-07T15:42:15.136" v="500" actId="14100"/>
          <ac:spMkLst>
            <pc:docMk/>
            <pc:sldMk cId="523592136" sldId="267"/>
            <ac:spMk id="6" creationId="{05863B08-D350-DAC0-DBAE-441DAC9F1D65}"/>
          </ac:spMkLst>
        </pc:spChg>
        <pc:spChg chg="mod">
          <ac:chgData name="Mori Keishi" userId="e9efcc4b-3b9e-4779-9e0d-3b72caa32ca2" providerId="ADAL" clId="{64CECD4B-1279-4E03-9D11-E71BB85DEAE9}" dt="2025-11-07T15:42:31.893" v="502" actId="14100"/>
          <ac:spMkLst>
            <pc:docMk/>
            <pc:sldMk cId="523592136" sldId="267"/>
            <ac:spMk id="7" creationId="{132B155D-B532-F858-F105-55FA29BF4F17}"/>
          </ac:spMkLst>
        </pc:spChg>
        <pc:spChg chg="mod">
          <ac:chgData name="Mori Keishi" userId="e9efcc4b-3b9e-4779-9e0d-3b72caa32ca2" providerId="ADAL" clId="{64CECD4B-1279-4E03-9D11-E71BB85DEAE9}" dt="2025-11-07T15:32:28.522" v="455" actId="14100"/>
          <ac:spMkLst>
            <pc:docMk/>
            <pc:sldMk cId="523592136" sldId="267"/>
            <ac:spMk id="10" creationId="{BC7B7C90-AD7E-EF07-2855-A44DB8B2F2D2}"/>
          </ac:spMkLst>
        </pc:spChg>
      </pc:sldChg>
      <pc:sldChg chg="modSp mod">
        <pc:chgData name="Mori Keishi" userId="e9efcc4b-3b9e-4779-9e0d-3b72caa32ca2" providerId="ADAL" clId="{64CECD4B-1279-4E03-9D11-E71BB85DEAE9}" dt="2025-11-07T14:55:43.719" v="47" actId="1035"/>
        <pc:sldMkLst>
          <pc:docMk/>
          <pc:sldMk cId="2660011085" sldId="268"/>
        </pc:sldMkLst>
        <pc:spChg chg="mod">
          <ac:chgData name="Mori Keishi" userId="e9efcc4b-3b9e-4779-9e0d-3b72caa32ca2" providerId="ADAL" clId="{64CECD4B-1279-4E03-9D11-E71BB85DEAE9}" dt="2025-11-07T14:50:36.275" v="29" actId="1076"/>
          <ac:spMkLst>
            <pc:docMk/>
            <pc:sldMk cId="2660011085" sldId="268"/>
            <ac:spMk id="70" creationId="{667BF570-3917-9BD2-ABD8-FEB839C1BA5B}"/>
          </ac:spMkLst>
        </pc:spChg>
        <pc:spChg chg="mod">
          <ac:chgData name="Mori Keishi" userId="e9efcc4b-3b9e-4779-9e0d-3b72caa32ca2" providerId="ADAL" clId="{64CECD4B-1279-4E03-9D11-E71BB85DEAE9}" dt="2025-11-07T14:55:43.719" v="47" actId="1035"/>
          <ac:spMkLst>
            <pc:docMk/>
            <pc:sldMk cId="2660011085" sldId="268"/>
            <ac:spMk id="73" creationId="{8837CAA9-F55F-6ABD-40B0-1E3525BCB939}"/>
          </ac:spMkLst>
        </pc:spChg>
        <pc:spChg chg="mod">
          <ac:chgData name="Mori Keishi" userId="e9efcc4b-3b9e-4779-9e0d-3b72caa32ca2" providerId="ADAL" clId="{64CECD4B-1279-4E03-9D11-E71BB85DEAE9}" dt="2025-11-07T14:50:47.254" v="35" actId="20577"/>
          <ac:spMkLst>
            <pc:docMk/>
            <pc:sldMk cId="2660011085" sldId="268"/>
            <ac:spMk id="97" creationId="{71CE23B8-A7C2-E65B-28ED-C5DDF2EB8D7A}"/>
          </ac:spMkLst>
        </pc:spChg>
        <pc:spChg chg="mod">
          <ac:chgData name="Mori Keishi" userId="e9efcc4b-3b9e-4779-9e0d-3b72caa32ca2" providerId="ADAL" clId="{64CECD4B-1279-4E03-9D11-E71BB85DEAE9}" dt="2025-11-07T14:50:53.886" v="41" actId="20577"/>
          <ac:spMkLst>
            <pc:docMk/>
            <pc:sldMk cId="2660011085" sldId="268"/>
            <ac:spMk id="100" creationId="{67F9E326-E989-2F16-EE17-116A188FCA73}"/>
          </ac:spMkLst>
        </pc:spChg>
      </pc:sldChg>
      <pc:sldChg chg="addSp modSp">
        <pc:chgData name="Mori Keishi" userId="e9efcc4b-3b9e-4779-9e0d-3b72caa32ca2" providerId="ADAL" clId="{64CECD4B-1279-4E03-9D11-E71BB85DEAE9}" dt="2025-11-07T16:14:08.010" v="602"/>
        <pc:sldMkLst>
          <pc:docMk/>
          <pc:sldMk cId="404356487" sldId="269"/>
        </pc:sldMkLst>
        <pc:spChg chg="add mod">
          <ac:chgData name="Mori Keishi" userId="e9efcc4b-3b9e-4779-9e0d-3b72caa32ca2" providerId="ADAL" clId="{64CECD4B-1279-4E03-9D11-E71BB85DEAE9}" dt="2025-11-07T16:14:08.010" v="602"/>
          <ac:spMkLst>
            <pc:docMk/>
            <pc:sldMk cId="404356487" sldId="269"/>
            <ac:spMk id="3" creationId="{1E7082D5-B919-7B39-B8E5-C04EB1746775}"/>
          </ac:spMkLst>
        </pc:spChg>
      </pc:sldChg>
      <pc:sldChg chg="addSp delSp modSp new mod">
        <pc:chgData name="Mori Keishi" userId="e9efcc4b-3b9e-4779-9e0d-3b72caa32ca2" providerId="ADAL" clId="{64CECD4B-1279-4E03-9D11-E71BB85DEAE9}" dt="2025-11-07T17:52:35.290" v="754" actId="6549"/>
        <pc:sldMkLst>
          <pc:docMk/>
          <pc:sldMk cId="3152932642" sldId="273"/>
        </pc:sldMkLst>
        <pc:spChg chg="del">
          <ac:chgData name="Mori Keishi" userId="e9efcc4b-3b9e-4779-9e0d-3b72caa32ca2" providerId="ADAL" clId="{64CECD4B-1279-4E03-9D11-E71BB85DEAE9}" dt="2025-11-07T15:54:35.028" v="504" actId="478"/>
          <ac:spMkLst>
            <pc:docMk/>
            <pc:sldMk cId="3152932642" sldId="273"/>
            <ac:spMk id="2" creationId="{034DCB7D-597E-7E17-C7A0-5676DF7ABD46}"/>
          </ac:spMkLst>
        </pc:spChg>
        <pc:spChg chg="del">
          <ac:chgData name="Mori Keishi" userId="e9efcc4b-3b9e-4779-9e0d-3b72caa32ca2" providerId="ADAL" clId="{64CECD4B-1279-4E03-9D11-E71BB85DEAE9}" dt="2025-11-07T15:54:35.028" v="504" actId="478"/>
          <ac:spMkLst>
            <pc:docMk/>
            <pc:sldMk cId="3152932642" sldId="273"/>
            <ac:spMk id="3" creationId="{41EACC33-1FBC-99C3-580B-834BD70EFDD5}"/>
          </ac:spMkLst>
        </pc:spChg>
        <pc:spChg chg="add mod">
          <ac:chgData name="Mori Keishi" userId="e9efcc4b-3b9e-4779-9e0d-3b72caa32ca2" providerId="ADAL" clId="{64CECD4B-1279-4E03-9D11-E71BB85DEAE9}" dt="2025-11-07T17:52:35.290" v="754" actId="6549"/>
          <ac:spMkLst>
            <pc:docMk/>
            <pc:sldMk cId="3152932642" sldId="273"/>
            <ac:spMk id="4" creationId="{CBC62F3A-BB4E-FE7A-7C5D-582B818367AC}"/>
          </ac:spMkLst>
        </pc:spChg>
        <pc:spChg chg="add mod">
          <ac:chgData name="Mori Keishi" userId="e9efcc4b-3b9e-4779-9e0d-3b72caa32ca2" providerId="ADAL" clId="{64CECD4B-1279-4E03-9D11-E71BB85DEAE9}" dt="2025-11-07T16:16:21.254" v="647" actId="1037"/>
          <ac:spMkLst>
            <pc:docMk/>
            <pc:sldMk cId="3152932642" sldId="273"/>
            <ac:spMk id="7" creationId="{5AFA496F-213B-2346-21D5-E3ADC28A0AAC}"/>
          </ac:spMkLst>
        </pc:spChg>
        <pc:spChg chg="add mod">
          <ac:chgData name="Mori Keishi" userId="e9efcc4b-3b9e-4779-9e0d-3b72caa32ca2" providerId="ADAL" clId="{64CECD4B-1279-4E03-9D11-E71BB85DEAE9}" dt="2025-11-07T16:16:21.254" v="647" actId="1037"/>
          <ac:spMkLst>
            <pc:docMk/>
            <pc:sldMk cId="3152932642" sldId="273"/>
            <ac:spMk id="8" creationId="{9E9BD024-523E-65CA-A53E-ADC7EAEF7EF2}"/>
          </ac:spMkLst>
        </pc:spChg>
        <pc:spChg chg="add mod">
          <ac:chgData name="Mori Keishi" userId="e9efcc4b-3b9e-4779-9e0d-3b72caa32ca2" providerId="ADAL" clId="{64CECD4B-1279-4E03-9D11-E71BB85DEAE9}" dt="2025-11-07T16:16:21.254" v="647" actId="1037"/>
          <ac:spMkLst>
            <pc:docMk/>
            <pc:sldMk cId="3152932642" sldId="273"/>
            <ac:spMk id="9" creationId="{300E1E65-8386-2785-D32F-0A553ED14D56}"/>
          </ac:spMkLst>
        </pc:spChg>
        <pc:spChg chg="add mod">
          <ac:chgData name="Mori Keishi" userId="e9efcc4b-3b9e-4779-9e0d-3b72caa32ca2" providerId="ADAL" clId="{64CECD4B-1279-4E03-9D11-E71BB85DEAE9}" dt="2025-11-07T16:16:21.254" v="647" actId="1037"/>
          <ac:spMkLst>
            <pc:docMk/>
            <pc:sldMk cId="3152932642" sldId="273"/>
            <ac:spMk id="10" creationId="{05236C8C-4E21-6B7A-9F7E-E3F4272F5D47}"/>
          </ac:spMkLst>
        </pc:spChg>
        <pc:spChg chg="add mod">
          <ac:chgData name="Mori Keishi" userId="e9efcc4b-3b9e-4779-9e0d-3b72caa32ca2" providerId="ADAL" clId="{64CECD4B-1279-4E03-9D11-E71BB85DEAE9}" dt="2025-11-07T16:16:21.254" v="647" actId="1037"/>
          <ac:spMkLst>
            <pc:docMk/>
            <pc:sldMk cId="3152932642" sldId="273"/>
            <ac:spMk id="11" creationId="{3ACB190E-24A6-941C-4147-F0062A266E31}"/>
          </ac:spMkLst>
        </pc:spChg>
        <pc:spChg chg="add mod">
          <ac:chgData name="Mori Keishi" userId="e9efcc4b-3b9e-4779-9e0d-3b72caa32ca2" providerId="ADAL" clId="{64CECD4B-1279-4E03-9D11-E71BB85DEAE9}" dt="2025-11-07T16:16:21.254" v="647" actId="1037"/>
          <ac:spMkLst>
            <pc:docMk/>
            <pc:sldMk cId="3152932642" sldId="273"/>
            <ac:spMk id="12" creationId="{32C58648-5301-1742-FC31-106DD02D2184}"/>
          </ac:spMkLst>
        </pc:spChg>
        <pc:spChg chg="add mod">
          <ac:chgData name="Mori Keishi" userId="e9efcc4b-3b9e-4779-9e0d-3b72caa32ca2" providerId="ADAL" clId="{64CECD4B-1279-4E03-9D11-E71BB85DEAE9}" dt="2025-11-07T16:16:21.254" v="647" actId="1037"/>
          <ac:spMkLst>
            <pc:docMk/>
            <pc:sldMk cId="3152932642" sldId="273"/>
            <ac:spMk id="13" creationId="{B712824D-E7E8-64C9-2BEE-282B2ED67A51}"/>
          </ac:spMkLst>
        </pc:spChg>
        <pc:spChg chg="add mod">
          <ac:chgData name="Mori Keishi" userId="e9efcc4b-3b9e-4779-9e0d-3b72caa32ca2" providerId="ADAL" clId="{64CECD4B-1279-4E03-9D11-E71BB85DEAE9}" dt="2025-11-07T16:16:21.254" v="647" actId="1037"/>
          <ac:spMkLst>
            <pc:docMk/>
            <pc:sldMk cId="3152932642" sldId="273"/>
            <ac:spMk id="14" creationId="{22952580-12F2-6EDE-9D49-316AAD988A46}"/>
          </ac:spMkLst>
        </pc:spChg>
        <pc:spChg chg="add del mod">
          <ac:chgData name="Mori Keishi" userId="e9efcc4b-3b9e-4779-9e0d-3b72caa32ca2" providerId="ADAL" clId="{64CECD4B-1279-4E03-9D11-E71BB85DEAE9}" dt="2025-11-07T16:11:29.949" v="576" actId="478"/>
          <ac:spMkLst>
            <pc:docMk/>
            <pc:sldMk cId="3152932642" sldId="273"/>
            <ac:spMk id="15" creationId="{58978B63-425B-6943-5857-7490D36A8175}"/>
          </ac:spMkLst>
        </pc:spChg>
        <pc:spChg chg="add mod">
          <ac:chgData name="Mori Keishi" userId="e9efcc4b-3b9e-4779-9e0d-3b72caa32ca2" providerId="ADAL" clId="{64CECD4B-1279-4E03-9D11-E71BB85DEAE9}" dt="2025-11-07T16:16:21.254" v="647" actId="1037"/>
          <ac:spMkLst>
            <pc:docMk/>
            <pc:sldMk cId="3152932642" sldId="273"/>
            <ac:spMk id="16" creationId="{BF3E25CA-A187-9ABD-91E8-BF39507F1BC8}"/>
          </ac:spMkLst>
        </pc:spChg>
        <pc:spChg chg="add mod">
          <ac:chgData name="Mori Keishi" userId="e9efcc4b-3b9e-4779-9e0d-3b72caa32ca2" providerId="ADAL" clId="{64CECD4B-1279-4E03-9D11-E71BB85DEAE9}" dt="2025-11-07T16:16:21.254" v="647" actId="1037"/>
          <ac:spMkLst>
            <pc:docMk/>
            <pc:sldMk cId="3152932642" sldId="273"/>
            <ac:spMk id="17" creationId="{66040698-4FD3-58A8-8080-85A87E9C92B5}"/>
          </ac:spMkLst>
        </pc:spChg>
        <pc:spChg chg="add mod">
          <ac:chgData name="Mori Keishi" userId="e9efcc4b-3b9e-4779-9e0d-3b72caa32ca2" providerId="ADAL" clId="{64CECD4B-1279-4E03-9D11-E71BB85DEAE9}" dt="2025-11-07T16:16:21.254" v="647" actId="1037"/>
          <ac:spMkLst>
            <pc:docMk/>
            <pc:sldMk cId="3152932642" sldId="273"/>
            <ac:spMk id="18" creationId="{A1B21B3F-3A1F-E56B-7A93-67E277174CD3}"/>
          </ac:spMkLst>
        </pc:spChg>
        <pc:spChg chg="add mod">
          <ac:chgData name="Mori Keishi" userId="e9efcc4b-3b9e-4779-9e0d-3b72caa32ca2" providerId="ADAL" clId="{64CECD4B-1279-4E03-9D11-E71BB85DEAE9}" dt="2025-11-07T16:16:21.254" v="647" actId="1037"/>
          <ac:spMkLst>
            <pc:docMk/>
            <pc:sldMk cId="3152932642" sldId="273"/>
            <ac:spMk id="19" creationId="{8514977A-FBAC-072F-77C9-9591B7FC7001}"/>
          </ac:spMkLst>
        </pc:spChg>
        <pc:spChg chg="add mod">
          <ac:chgData name="Mori Keishi" userId="e9efcc4b-3b9e-4779-9e0d-3b72caa32ca2" providerId="ADAL" clId="{64CECD4B-1279-4E03-9D11-E71BB85DEAE9}" dt="2025-11-07T16:16:21.254" v="647" actId="1037"/>
          <ac:spMkLst>
            <pc:docMk/>
            <pc:sldMk cId="3152932642" sldId="273"/>
            <ac:spMk id="20" creationId="{66F4A468-2898-E5D3-004A-CDD757281A1A}"/>
          </ac:spMkLst>
        </pc:spChg>
        <pc:spChg chg="add mod">
          <ac:chgData name="Mori Keishi" userId="e9efcc4b-3b9e-4779-9e0d-3b72caa32ca2" providerId="ADAL" clId="{64CECD4B-1279-4E03-9D11-E71BB85DEAE9}" dt="2025-11-07T16:14:44.055" v="607" actId="1076"/>
          <ac:spMkLst>
            <pc:docMk/>
            <pc:sldMk cId="3152932642" sldId="273"/>
            <ac:spMk id="21" creationId="{5AABF90C-182D-1F7A-12F4-4CECE1D4EAE3}"/>
          </ac:spMkLst>
        </pc:spChg>
        <pc:graphicFrameChg chg="add del mod">
          <ac:chgData name="Mori Keishi" userId="e9efcc4b-3b9e-4779-9e0d-3b72caa32ca2" providerId="ADAL" clId="{64CECD4B-1279-4E03-9D11-E71BB85DEAE9}" dt="2025-11-07T16:02:38.023" v="529" actId="478"/>
          <ac:graphicFrameMkLst>
            <pc:docMk/>
            <pc:sldMk cId="3152932642" sldId="273"/>
            <ac:graphicFrameMk id="5" creationId="{27F82962-28B3-4E8B-8B0C-4E1BD5F49A74}"/>
          </ac:graphicFrameMkLst>
        </pc:graphicFrameChg>
        <pc:graphicFrameChg chg="add mod">
          <ac:chgData name="Mori Keishi" userId="e9efcc4b-3b9e-4779-9e0d-3b72caa32ca2" providerId="ADAL" clId="{64CECD4B-1279-4E03-9D11-E71BB85DEAE9}" dt="2025-11-07T16:16:39.643" v="648" actId="167"/>
          <ac:graphicFrameMkLst>
            <pc:docMk/>
            <pc:sldMk cId="3152932642" sldId="273"/>
            <ac:graphicFrameMk id="6" creationId="{27F82962-28B3-4E8B-8B0C-4E1BD5F49A74}"/>
          </ac:graphicFrameMkLst>
        </pc:graphicFrameChg>
      </pc:sldChg>
      <pc:sldChg chg="addSp delSp modSp add mod">
        <pc:chgData name="Mori Keishi" userId="e9efcc4b-3b9e-4779-9e0d-3b72caa32ca2" providerId="ADAL" clId="{64CECD4B-1279-4E03-9D11-E71BB85DEAE9}" dt="2025-11-07T17:53:03.889" v="762" actId="20577"/>
        <pc:sldMkLst>
          <pc:docMk/>
          <pc:sldMk cId="1397464769" sldId="274"/>
        </pc:sldMkLst>
        <pc:spChg chg="add mod">
          <ac:chgData name="Mori Keishi" userId="e9efcc4b-3b9e-4779-9e0d-3b72caa32ca2" providerId="ADAL" clId="{64CECD4B-1279-4E03-9D11-E71BB85DEAE9}" dt="2025-11-07T16:16:08.999" v="631" actId="1037"/>
          <ac:spMkLst>
            <pc:docMk/>
            <pc:sldMk cId="1397464769" sldId="274"/>
            <ac:spMk id="3" creationId="{4BEE4A1F-F57F-DFEC-53D5-5FC1E0B30BFE}"/>
          </ac:spMkLst>
        </pc:spChg>
        <pc:spChg chg="mod">
          <ac:chgData name="Mori Keishi" userId="e9efcc4b-3b9e-4779-9e0d-3b72caa32ca2" providerId="ADAL" clId="{64CECD4B-1279-4E03-9D11-E71BB85DEAE9}" dt="2025-11-07T17:53:03.889" v="762" actId="20577"/>
          <ac:spMkLst>
            <pc:docMk/>
            <pc:sldMk cId="1397464769" sldId="274"/>
            <ac:spMk id="4" creationId="{CBC62F3A-BB4E-FE7A-7C5D-582B818367AC}"/>
          </ac:spMkLst>
        </pc:spChg>
        <pc:spChg chg="add mod">
          <ac:chgData name="Mori Keishi" userId="e9efcc4b-3b9e-4779-9e0d-3b72caa32ca2" providerId="ADAL" clId="{64CECD4B-1279-4E03-9D11-E71BB85DEAE9}" dt="2025-11-07T16:16:08.999" v="631" actId="1037"/>
          <ac:spMkLst>
            <pc:docMk/>
            <pc:sldMk cId="1397464769" sldId="274"/>
            <ac:spMk id="5" creationId="{BB39E28B-AE62-416C-6E38-947B603A4263}"/>
          </ac:spMkLst>
        </pc:spChg>
        <pc:spChg chg="add mod">
          <ac:chgData name="Mori Keishi" userId="e9efcc4b-3b9e-4779-9e0d-3b72caa32ca2" providerId="ADAL" clId="{64CECD4B-1279-4E03-9D11-E71BB85DEAE9}" dt="2025-11-07T16:16:08.999" v="631" actId="1037"/>
          <ac:spMkLst>
            <pc:docMk/>
            <pc:sldMk cId="1397464769" sldId="274"/>
            <ac:spMk id="7" creationId="{3D9BA741-8A79-A9A6-7C64-D5D779C6D195}"/>
          </ac:spMkLst>
        </pc:spChg>
        <pc:spChg chg="add del mod">
          <ac:chgData name="Mori Keishi" userId="e9efcc4b-3b9e-4779-9e0d-3b72caa32ca2" providerId="ADAL" clId="{64CECD4B-1279-4E03-9D11-E71BB85DEAE9}" dt="2025-11-07T16:12:24.604" v="579" actId="478"/>
          <ac:spMkLst>
            <pc:docMk/>
            <pc:sldMk cId="1397464769" sldId="274"/>
            <ac:spMk id="8" creationId="{EB4CCEE5-45ED-DDF6-AB3D-5917A3245C60}"/>
          </ac:spMkLst>
        </pc:spChg>
        <pc:spChg chg="add mod">
          <ac:chgData name="Mori Keishi" userId="e9efcc4b-3b9e-4779-9e0d-3b72caa32ca2" providerId="ADAL" clId="{64CECD4B-1279-4E03-9D11-E71BB85DEAE9}" dt="2025-11-07T16:16:08.999" v="631" actId="1037"/>
          <ac:spMkLst>
            <pc:docMk/>
            <pc:sldMk cId="1397464769" sldId="274"/>
            <ac:spMk id="9" creationId="{8D5E2DB4-F27D-BB16-47D7-7E9E13D0B1C8}"/>
          </ac:spMkLst>
        </pc:spChg>
        <pc:spChg chg="add mod">
          <ac:chgData name="Mori Keishi" userId="e9efcc4b-3b9e-4779-9e0d-3b72caa32ca2" providerId="ADAL" clId="{64CECD4B-1279-4E03-9D11-E71BB85DEAE9}" dt="2025-11-07T16:16:08.999" v="631" actId="1037"/>
          <ac:spMkLst>
            <pc:docMk/>
            <pc:sldMk cId="1397464769" sldId="274"/>
            <ac:spMk id="10" creationId="{1756F640-11F8-3CBB-888B-CBDEA12CA9AB}"/>
          </ac:spMkLst>
        </pc:spChg>
        <pc:spChg chg="add mod">
          <ac:chgData name="Mori Keishi" userId="e9efcc4b-3b9e-4779-9e0d-3b72caa32ca2" providerId="ADAL" clId="{64CECD4B-1279-4E03-9D11-E71BB85DEAE9}" dt="2025-11-07T16:16:08.999" v="631" actId="1037"/>
          <ac:spMkLst>
            <pc:docMk/>
            <pc:sldMk cId="1397464769" sldId="274"/>
            <ac:spMk id="11" creationId="{48339BEC-A241-5BCC-0906-AE792D156C4A}"/>
          </ac:spMkLst>
        </pc:spChg>
        <pc:spChg chg="add mod">
          <ac:chgData name="Mori Keishi" userId="e9efcc4b-3b9e-4779-9e0d-3b72caa32ca2" providerId="ADAL" clId="{64CECD4B-1279-4E03-9D11-E71BB85DEAE9}" dt="2025-11-07T16:16:08.999" v="631" actId="1037"/>
          <ac:spMkLst>
            <pc:docMk/>
            <pc:sldMk cId="1397464769" sldId="274"/>
            <ac:spMk id="12" creationId="{CEA5EEE7-DC50-DEEC-EE98-B2D68096A8AC}"/>
          </ac:spMkLst>
        </pc:spChg>
        <pc:spChg chg="add mod">
          <ac:chgData name="Mori Keishi" userId="e9efcc4b-3b9e-4779-9e0d-3b72caa32ca2" providerId="ADAL" clId="{64CECD4B-1279-4E03-9D11-E71BB85DEAE9}" dt="2025-11-07T16:16:08.999" v="631" actId="1037"/>
          <ac:spMkLst>
            <pc:docMk/>
            <pc:sldMk cId="1397464769" sldId="274"/>
            <ac:spMk id="13" creationId="{A96A1AF0-5804-1E2A-38A4-17CE965F6A15}"/>
          </ac:spMkLst>
        </pc:spChg>
        <pc:spChg chg="add mod">
          <ac:chgData name="Mori Keishi" userId="e9efcc4b-3b9e-4779-9e0d-3b72caa32ca2" providerId="ADAL" clId="{64CECD4B-1279-4E03-9D11-E71BB85DEAE9}" dt="2025-11-07T17:17:06.519" v="736" actId="1076"/>
          <ac:spMkLst>
            <pc:docMk/>
            <pc:sldMk cId="1397464769" sldId="274"/>
            <ac:spMk id="14" creationId="{B17920D9-BA88-A558-355A-709FB2C967F5}"/>
          </ac:spMkLst>
        </pc:spChg>
        <pc:spChg chg="add mod">
          <ac:chgData name="Mori Keishi" userId="e9efcc4b-3b9e-4779-9e0d-3b72caa32ca2" providerId="ADAL" clId="{64CECD4B-1279-4E03-9D11-E71BB85DEAE9}" dt="2025-11-07T17:16:57.421" v="735" actId="1076"/>
          <ac:spMkLst>
            <pc:docMk/>
            <pc:sldMk cId="1397464769" sldId="274"/>
            <ac:spMk id="15" creationId="{E7793896-23A1-4E01-C6BE-9F7054AEA35F}"/>
          </ac:spMkLst>
        </pc:spChg>
        <pc:spChg chg="add del mod">
          <ac:chgData name="Mori Keishi" userId="e9efcc4b-3b9e-4779-9e0d-3b72caa32ca2" providerId="ADAL" clId="{64CECD4B-1279-4E03-9D11-E71BB85DEAE9}" dt="2025-11-07T16:13:25.788" v="584" actId="478"/>
          <ac:spMkLst>
            <pc:docMk/>
            <pc:sldMk cId="1397464769" sldId="274"/>
            <ac:spMk id="16" creationId="{61E034A9-3FBF-C639-EF80-40E292EAFC44}"/>
          </ac:spMkLst>
        </pc:spChg>
        <pc:spChg chg="add mod">
          <ac:chgData name="Mori Keishi" userId="e9efcc4b-3b9e-4779-9e0d-3b72caa32ca2" providerId="ADAL" clId="{64CECD4B-1279-4E03-9D11-E71BB85DEAE9}" dt="2025-11-07T16:16:08.999" v="631" actId="1037"/>
          <ac:spMkLst>
            <pc:docMk/>
            <pc:sldMk cId="1397464769" sldId="274"/>
            <ac:spMk id="17" creationId="{9B3A8783-368B-A2E8-F2A2-6B4CC6D829F9}"/>
          </ac:spMkLst>
        </pc:spChg>
        <pc:spChg chg="add mod">
          <ac:chgData name="Mori Keishi" userId="e9efcc4b-3b9e-4779-9e0d-3b72caa32ca2" providerId="ADAL" clId="{64CECD4B-1279-4E03-9D11-E71BB85DEAE9}" dt="2025-11-07T16:16:53.814" v="650"/>
          <ac:spMkLst>
            <pc:docMk/>
            <pc:sldMk cId="1397464769" sldId="274"/>
            <ac:spMk id="18" creationId="{62EB9CB6-4A3D-0E92-6E23-5D22BFEBFF34}"/>
          </ac:spMkLst>
        </pc:spChg>
        <pc:graphicFrameChg chg="add del mod">
          <ac:chgData name="Mori Keishi" userId="e9efcc4b-3b9e-4779-9e0d-3b72caa32ca2" providerId="ADAL" clId="{64CECD4B-1279-4E03-9D11-E71BB85DEAE9}" dt="2025-11-07T17:16:11.406" v="715" actId="478"/>
          <ac:graphicFrameMkLst>
            <pc:docMk/>
            <pc:sldMk cId="1397464769" sldId="274"/>
            <ac:graphicFrameMk id="2" creationId="{986BAFFC-6A3D-4190-9AF1-B3A232608F68}"/>
          </ac:graphicFrameMkLst>
        </pc:graphicFrameChg>
        <pc:graphicFrameChg chg="del">
          <ac:chgData name="Mori Keishi" userId="e9efcc4b-3b9e-4779-9e0d-3b72caa32ca2" providerId="ADAL" clId="{64CECD4B-1279-4E03-9D11-E71BB85DEAE9}" dt="2025-11-07T16:07:42.942" v="539" actId="478"/>
          <ac:graphicFrameMkLst>
            <pc:docMk/>
            <pc:sldMk cId="1397464769" sldId="274"/>
            <ac:graphicFrameMk id="6" creationId="{27F82962-28B3-4E8B-8B0C-4E1BD5F49A74}"/>
          </ac:graphicFrameMkLst>
        </pc:graphicFrameChg>
        <pc:graphicFrameChg chg="add mod">
          <ac:chgData name="Mori Keishi" userId="e9efcc4b-3b9e-4779-9e0d-3b72caa32ca2" providerId="ADAL" clId="{64CECD4B-1279-4E03-9D11-E71BB85DEAE9}" dt="2025-11-07T17:16:35.790" v="734" actId="255"/>
          <ac:graphicFrameMkLst>
            <pc:docMk/>
            <pc:sldMk cId="1397464769" sldId="274"/>
            <ac:graphicFrameMk id="19" creationId="{986BAFFC-6A3D-4190-9AF1-B3A232608F68}"/>
          </ac:graphicFrameMkLst>
        </pc:graphicFrameChg>
      </pc:sldChg>
      <pc:sldChg chg="addSp delSp modSp add mod">
        <pc:chgData name="Mori Keishi" userId="e9efcc4b-3b9e-4779-9e0d-3b72caa32ca2" providerId="ADAL" clId="{64CECD4B-1279-4E03-9D11-E71BB85DEAE9}" dt="2025-11-07T17:52:00.616" v="748" actId="20577"/>
        <pc:sldMkLst>
          <pc:docMk/>
          <pc:sldMk cId="3105270336" sldId="275"/>
        </pc:sldMkLst>
        <pc:spChg chg="del">
          <ac:chgData name="Mori Keishi" userId="e9efcc4b-3b9e-4779-9e0d-3b72caa32ca2" providerId="ADAL" clId="{64CECD4B-1279-4E03-9D11-E71BB85DEAE9}" dt="2025-11-07T16:47:51.391" v="655" actId="478"/>
          <ac:spMkLst>
            <pc:docMk/>
            <pc:sldMk cId="3105270336" sldId="275"/>
            <ac:spMk id="3" creationId="{4BEE4A1F-F57F-DFEC-53D5-5FC1E0B30BFE}"/>
          </ac:spMkLst>
        </pc:spChg>
        <pc:spChg chg="del mod">
          <ac:chgData name="Mori Keishi" userId="e9efcc4b-3b9e-4779-9e0d-3b72caa32ca2" providerId="ADAL" clId="{64CECD4B-1279-4E03-9D11-E71BB85DEAE9}" dt="2025-11-07T17:51:56.903" v="745" actId="478"/>
          <ac:spMkLst>
            <pc:docMk/>
            <pc:sldMk cId="3105270336" sldId="275"/>
            <ac:spMk id="4" creationId="{CBC62F3A-BB4E-FE7A-7C5D-582B818367AC}"/>
          </ac:spMkLst>
        </pc:spChg>
        <pc:spChg chg="del">
          <ac:chgData name="Mori Keishi" userId="e9efcc4b-3b9e-4779-9e0d-3b72caa32ca2" providerId="ADAL" clId="{64CECD4B-1279-4E03-9D11-E71BB85DEAE9}" dt="2025-11-07T16:47:51.391" v="655" actId="478"/>
          <ac:spMkLst>
            <pc:docMk/>
            <pc:sldMk cId="3105270336" sldId="275"/>
            <ac:spMk id="5" creationId="{BB39E28B-AE62-416C-6E38-947B603A4263}"/>
          </ac:spMkLst>
        </pc:spChg>
        <pc:spChg chg="del">
          <ac:chgData name="Mori Keishi" userId="e9efcc4b-3b9e-4779-9e0d-3b72caa32ca2" providerId="ADAL" clId="{64CECD4B-1279-4E03-9D11-E71BB85DEAE9}" dt="2025-11-07T16:47:51.391" v="655" actId="478"/>
          <ac:spMkLst>
            <pc:docMk/>
            <pc:sldMk cId="3105270336" sldId="275"/>
            <ac:spMk id="7" creationId="{3D9BA741-8A79-A9A6-7C64-D5D779C6D195}"/>
          </ac:spMkLst>
        </pc:spChg>
        <pc:spChg chg="add mod">
          <ac:chgData name="Mori Keishi" userId="e9efcc4b-3b9e-4779-9e0d-3b72caa32ca2" providerId="ADAL" clId="{64CECD4B-1279-4E03-9D11-E71BB85DEAE9}" dt="2025-11-07T16:53:32.556" v="696" actId="20577"/>
          <ac:spMkLst>
            <pc:docMk/>
            <pc:sldMk cId="3105270336" sldId="275"/>
            <ac:spMk id="8" creationId="{104E9E3B-913D-D3A6-F178-62C7493C22EC}"/>
          </ac:spMkLst>
        </pc:spChg>
        <pc:spChg chg="del">
          <ac:chgData name="Mori Keishi" userId="e9efcc4b-3b9e-4779-9e0d-3b72caa32ca2" providerId="ADAL" clId="{64CECD4B-1279-4E03-9D11-E71BB85DEAE9}" dt="2025-11-07T16:47:51.391" v="655" actId="478"/>
          <ac:spMkLst>
            <pc:docMk/>
            <pc:sldMk cId="3105270336" sldId="275"/>
            <ac:spMk id="9" creationId="{8D5E2DB4-F27D-BB16-47D7-7E9E13D0B1C8}"/>
          </ac:spMkLst>
        </pc:spChg>
        <pc:spChg chg="del">
          <ac:chgData name="Mori Keishi" userId="e9efcc4b-3b9e-4779-9e0d-3b72caa32ca2" providerId="ADAL" clId="{64CECD4B-1279-4E03-9D11-E71BB85DEAE9}" dt="2025-11-07T16:47:51.391" v="655" actId="478"/>
          <ac:spMkLst>
            <pc:docMk/>
            <pc:sldMk cId="3105270336" sldId="275"/>
            <ac:spMk id="10" creationId="{1756F640-11F8-3CBB-888B-CBDEA12CA9AB}"/>
          </ac:spMkLst>
        </pc:spChg>
        <pc:spChg chg="del">
          <ac:chgData name="Mori Keishi" userId="e9efcc4b-3b9e-4779-9e0d-3b72caa32ca2" providerId="ADAL" clId="{64CECD4B-1279-4E03-9D11-E71BB85DEAE9}" dt="2025-11-07T16:47:51.391" v="655" actId="478"/>
          <ac:spMkLst>
            <pc:docMk/>
            <pc:sldMk cId="3105270336" sldId="275"/>
            <ac:spMk id="11" creationId="{48339BEC-A241-5BCC-0906-AE792D156C4A}"/>
          </ac:spMkLst>
        </pc:spChg>
        <pc:spChg chg="del">
          <ac:chgData name="Mori Keishi" userId="e9efcc4b-3b9e-4779-9e0d-3b72caa32ca2" providerId="ADAL" clId="{64CECD4B-1279-4E03-9D11-E71BB85DEAE9}" dt="2025-11-07T16:47:51.391" v="655" actId="478"/>
          <ac:spMkLst>
            <pc:docMk/>
            <pc:sldMk cId="3105270336" sldId="275"/>
            <ac:spMk id="12" creationId="{CEA5EEE7-DC50-DEEC-EE98-B2D68096A8AC}"/>
          </ac:spMkLst>
        </pc:spChg>
        <pc:spChg chg="del">
          <ac:chgData name="Mori Keishi" userId="e9efcc4b-3b9e-4779-9e0d-3b72caa32ca2" providerId="ADAL" clId="{64CECD4B-1279-4E03-9D11-E71BB85DEAE9}" dt="2025-11-07T16:47:51.391" v="655" actId="478"/>
          <ac:spMkLst>
            <pc:docMk/>
            <pc:sldMk cId="3105270336" sldId="275"/>
            <ac:spMk id="13" creationId="{A96A1AF0-5804-1E2A-38A4-17CE965F6A15}"/>
          </ac:spMkLst>
        </pc:spChg>
        <pc:spChg chg="del">
          <ac:chgData name="Mori Keishi" userId="e9efcc4b-3b9e-4779-9e0d-3b72caa32ca2" providerId="ADAL" clId="{64CECD4B-1279-4E03-9D11-E71BB85DEAE9}" dt="2025-11-07T16:47:51.391" v="655" actId="478"/>
          <ac:spMkLst>
            <pc:docMk/>
            <pc:sldMk cId="3105270336" sldId="275"/>
            <ac:spMk id="14" creationId="{B17920D9-BA88-A558-355A-709FB2C967F5}"/>
          </ac:spMkLst>
        </pc:spChg>
        <pc:spChg chg="del">
          <ac:chgData name="Mori Keishi" userId="e9efcc4b-3b9e-4779-9e0d-3b72caa32ca2" providerId="ADAL" clId="{64CECD4B-1279-4E03-9D11-E71BB85DEAE9}" dt="2025-11-07T16:47:51.391" v="655" actId="478"/>
          <ac:spMkLst>
            <pc:docMk/>
            <pc:sldMk cId="3105270336" sldId="275"/>
            <ac:spMk id="15" creationId="{E7793896-23A1-4E01-C6BE-9F7054AEA35F}"/>
          </ac:spMkLst>
        </pc:spChg>
        <pc:spChg chg="add mod">
          <ac:chgData name="Mori Keishi" userId="e9efcc4b-3b9e-4779-9e0d-3b72caa32ca2" providerId="ADAL" clId="{64CECD4B-1279-4E03-9D11-E71BB85DEAE9}" dt="2025-11-07T16:53:22.636" v="692" actId="1076"/>
          <ac:spMkLst>
            <pc:docMk/>
            <pc:sldMk cId="3105270336" sldId="275"/>
            <ac:spMk id="16" creationId="{59BE5170-6D0C-72F3-2CC8-D54B4D28B965}"/>
          </ac:spMkLst>
        </pc:spChg>
        <pc:spChg chg="del">
          <ac:chgData name="Mori Keishi" userId="e9efcc4b-3b9e-4779-9e0d-3b72caa32ca2" providerId="ADAL" clId="{64CECD4B-1279-4E03-9D11-E71BB85DEAE9}" dt="2025-11-07T16:47:51.391" v="655" actId="478"/>
          <ac:spMkLst>
            <pc:docMk/>
            <pc:sldMk cId="3105270336" sldId="275"/>
            <ac:spMk id="17" creationId="{9B3A8783-368B-A2E8-F2A2-6B4CC6D829F9}"/>
          </ac:spMkLst>
        </pc:spChg>
        <pc:spChg chg="del">
          <ac:chgData name="Mori Keishi" userId="e9efcc4b-3b9e-4779-9e0d-3b72caa32ca2" providerId="ADAL" clId="{64CECD4B-1279-4E03-9D11-E71BB85DEAE9}" dt="2025-11-07T16:47:53.270" v="656" actId="478"/>
          <ac:spMkLst>
            <pc:docMk/>
            <pc:sldMk cId="3105270336" sldId="275"/>
            <ac:spMk id="18" creationId="{62EB9CB6-4A3D-0E92-6E23-5D22BFEBFF34}"/>
          </ac:spMkLst>
        </pc:spChg>
        <pc:spChg chg="add mod">
          <ac:chgData name="Mori Keishi" userId="e9efcc4b-3b9e-4779-9e0d-3b72caa32ca2" providerId="ADAL" clId="{64CECD4B-1279-4E03-9D11-E71BB85DEAE9}" dt="2025-11-07T16:53:26.791" v="694" actId="1076"/>
          <ac:spMkLst>
            <pc:docMk/>
            <pc:sldMk cId="3105270336" sldId="275"/>
            <ac:spMk id="19" creationId="{D23F1C5E-7510-572C-5EC4-B9DE30B15E66}"/>
          </ac:spMkLst>
        </pc:spChg>
        <pc:spChg chg="add mod">
          <ac:chgData name="Mori Keishi" userId="e9efcc4b-3b9e-4779-9e0d-3b72caa32ca2" providerId="ADAL" clId="{64CECD4B-1279-4E03-9D11-E71BB85DEAE9}" dt="2025-11-07T17:52:00.616" v="748" actId="20577"/>
          <ac:spMkLst>
            <pc:docMk/>
            <pc:sldMk cId="3105270336" sldId="275"/>
            <ac:spMk id="20" creationId="{5D4AB8F3-B902-3EE9-B115-75B675EA6593}"/>
          </ac:spMkLst>
        </pc:spChg>
        <pc:graphicFrameChg chg="del">
          <ac:chgData name="Mori Keishi" userId="e9efcc4b-3b9e-4779-9e0d-3b72caa32ca2" providerId="ADAL" clId="{64CECD4B-1279-4E03-9D11-E71BB85DEAE9}" dt="2025-11-07T16:47:48.415" v="654" actId="478"/>
          <ac:graphicFrameMkLst>
            <pc:docMk/>
            <pc:sldMk cId="3105270336" sldId="275"/>
            <ac:graphicFrameMk id="2" creationId="{986BAFFC-6A3D-4190-9AF1-B3A232608F68}"/>
          </ac:graphicFrameMkLst>
        </pc:graphicFrameChg>
        <pc:graphicFrameChg chg="add mod">
          <ac:chgData name="Mori Keishi" userId="e9efcc4b-3b9e-4779-9e0d-3b72caa32ca2" providerId="ADAL" clId="{64CECD4B-1279-4E03-9D11-E71BB85DEAE9}" dt="2025-11-07T16:50:29.041" v="675" actId="255"/>
          <ac:graphicFrameMkLst>
            <pc:docMk/>
            <pc:sldMk cId="3105270336" sldId="275"/>
            <ac:graphicFrameMk id="6" creationId="{C4394534-CCC7-431B-A64E-8F89A3CC13F5}"/>
          </ac:graphicFrameMkLst>
        </pc:graphicFrameChg>
      </pc:sldChg>
      <pc:sldChg chg="addSp delSp modSp add mod ord">
        <pc:chgData name="Mori Keishi" userId="e9efcc4b-3b9e-4779-9e0d-3b72caa32ca2" providerId="ADAL" clId="{64CECD4B-1279-4E03-9D11-E71BB85DEAE9}" dt="2025-11-07T17:51:48.136" v="744" actId="20577"/>
        <pc:sldMkLst>
          <pc:docMk/>
          <pc:sldMk cId="1257294409" sldId="276"/>
        </pc:sldMkLst>
        <pc:spChg chg="del">
          <ac:chgData name="Mori Keishi" userId="e9efcc4b-3b9e-4779-9e0d-3b72caa32ca2" providerId="ADAL" clId="{64CECD4B-1279-4E03-9D11-E71BB85DEAE9}" dt="2025-11-07T16:47:58.773" v="658" actId="478"/>
          <ac:spMkLst>
            <pc:docMk/>
            <pc:sldMk cId="1257294409" sldId="276"/>
            <ac:spMk id="3" creationId="{4BEE4A1F-F57F-DFEC-53D5-5FC1E0B30BFE}"/>
          </ac:spMkLst>
        </pc:spChg>
        <pc:spChg chg="mod">
          <ac:chgData name="Mori Keishi" userId="e9efcc4b-3b9e-4779-9e0d-3b72caa32ca2" providerId="ADAL" clId="{64CECD4B-1279-4E03-9D11-E71BB85DEAE9}" dt="2025-11-07T17:51:48.136" v="744" actId="20577"/>
          <ac:spMkLst>
            <pc:docMk/>
            <pc:sldMk cId="1257294409" sldId="276"/>
            <ac:spMk id="4" creationId="{CBC62F3A-BB4E-FE7A-7C5D-582B818367AC}"/>
          </ac:spMkLst>
        </pc:spChg>
        <pc:spChg chg="del">
          <ac:chgData name="Mori Keishi" userId="e9efcc4b-3b9e-4779-9e0d-3b72caa32ca2" providerId="ADAL" clId="{64CECD4B-1279-4E03-9D11-E71BB85DEAE9}" dt="2025-11-07T16:47:58.773" v="658" actId="478"/>
          <ac:spMkLst>
            <pc:docMk/>
            <pc:sldMk cId="1257294409" sldId="276"/>
            <ac:spMk id="5" creationId="{BB39E28B-AE62-416C-6E38-947B603A4263}"/>
          </ac:spMkLst>
        </pc:spChg>
        <pc:spChg chg="del">
          <ac:chgData name="Mori Keishi" userId="e9efcc4b-3b9e-4779-9e0d-3b72caa32ca2" providerId="ADAL" clId="{64CECD4B-1279-4E03-9D11-E71BB85DEAE9}" dt="2025-11-07T16:47:58.773" v="658" actId="478"/>
          <ac:spMkLst>
            <pc:docMk/>
            <pc:sldMk cId="1257294409" sldId="276"/>
            <ac:spMk id="7" creationId="{3D9BA741-8A79-A9A6-7C64-D5D779C6D195}"/>
          </ac:spMkLst>
        </pc:spChg>
        <pc:spChg chg="add mod">
          <ac:chgData name="Mori Keishi" userId="e9efcc4b-3b9e-4779-9e0d-3b72caa32ca2" providerId="ADAL" clId="{64CECD4B-1279-4E03-9D11-E71BB85DEAE9}" dt="2025-11-07T16:50:50.336" v="677"/>
          <ac:spMkLst>
            <pc:docMk/>
            <pc:sldMk cId="1257294409" sldId="276"/>
            <ac:spMk id="8" creationId="{C6F8EC4A-A18C-C732-A6ED-38C5BF019DC9}"/>
          </ac:spMkLst>
        </pc:spChg>
        <pc:spChg chg="del">
          <ac:chgData name="Mori Keishi" userId="e9efcc4b-3b9e-4779-9e0d-3b72caa32ca2" providerId="ADAL" clId="{64CECD4B-1279-4E03-9D11-E71BB85DEAE9}" dt="2025-11-07T16:47:58.773" v="658" actId="478"/>
          <ac:spMkLst>
            <pc:docMk/>
            <pc:sldMk cId="1257294409" sldId="276"/>
            <ac:spMk id="9" creationId="{8D5E2DB4-F27D-BB16-47D7-7E9E13D0B1C8}"/>
          </ac:spMkLst>
        </pc:spChg>
        <pc:spChg chg="del">
          <ac:chgData name="Mori Keishi" userId="e9efcc4b-3b9e-4779-9e0d-3b72caa32ca2" providerId="ADAL" clId="{64CECD4B-1279-4E03-9D11-E71BB85DEAE9}" dt="2025-11-07T16:47:58.773" v="658" actId="478"/>
          <ac:spMkLst>
            <pc:docMk/>
            <pc:sldMk cId="1257294409" sldId="276"/>
            <ac:spMk id="10" creationId="{1756F640-11F8-3CBB-888B-CBDEA12CA9AB}"/>
          </ac:spMkLst>
        </pc:spChg>
        <pc:spChg chg="del">
          <ac:chgData name="Mori Keishi" userId="e9efcc4b-3b9e-4779-9e0d-3b72caa32ca2" providerId="ADAL" clId="{64CECD4B-1279-4E03-9D11-E71BB85DEAE9}" dt="2025-11-07T16:47:58.773" v="658" actId="478"/>
          <ac:spMkLst>
            <pc:docMk/>
            <pc:sldMk cId="1257294409" sldId="276"/>
            <ac:spMk id="11" creationId="{48339BEC-A241-5BCC-0906-AE792D156C4A}"/>
          </ac:spMkLst>
        </pc:spChg>
        <pc:spChg chg="del">
          <ac:chgData name="Mori Keishi" userId="e9efcc4b-3b9e-4779-9e0d-3b72caa32ca2" providerId="ADAL" clId="{64CECD4B-1279-4E03-9D11-E71BB85DEAE9}" dt="2025-11-07T16:47:58.773" v="658" actId="478"/>
          <ac:spMkLst>
            <pc:docMk/>
            <pc:sldMk cId="1257294409" sldId="276"/>
            <ac:spMk id="12" creationId="{CEA5EEE7-DC50-DEEC-EE98-B2D68096A8AC}"/>
          </ac:spMkLst>
        </pc:spChg>
        <pc:spChg chg="del">
          <ac:chgData name="Mori Keishi" userId="e9efcc4b-3b9e-4779-9e0d-3b72caa32ca2" providerId="ADAL" clId="{64CECD4B-1279-4E03-9D11-E71BB85DEAE9}" dt="2025-11-07T16:47:58.773" v="658" actId="478"/>
          <ac:spMkLst>
            <pc:docMk/>
            <pc:sldMk cId="1257294409" sldId="276"/>
            <ac:spMk id="13" creationId="{A96A1AF0-5804-1E2A-38A4-17CE965F6A15}"/>
          </ac:spMkLst>
        </pc:spChg>
        <pc:spChg chg="del">
          <ac:chgData name="Mori Keishi" userId="e9efcc4b-3b9e-4779-9e0d-3b72caa32ca2" providerId="ADAL" clId="{64CECD4B-1279-4E03-9D11-E71BB85DEAE9}" dt="2025-11-07T16:47:58.773" v="658" actId="478"/>
          <ac:spMkLst>
            <pc:docMk/>
            <pc:sldMk cId="1257294409" sldId="276"/>
            <ac:spMk id="14" creationId="{B17920D9-BA88-A558-355A-709FB2C967F5}"/>
          </ac:spMkLst>
        </pc:spChg>
        <pc:spChg chg="del">
          <ac:chgData name="Mori Keishi" userId="e9efcc4b-3b9e-4779-9e0d-3b72caa32ca2" providerId="ADAL" clId="{64CECD4B-1279-4E03-9D11-E71BB85DEAE9}" dt="2025-11-07T16:47:58.773" v="658" actId="478"/>
          <ac:spMkLst>
            <pc:docMk/>
            <pc:sldMk cId="1257294409" sldId="276"/>
            <ac:spMk id="15" creationId="{E7793896-23A1-4E01-C6BE-9F7054AEA35F}"/>
          </ac:spMkLst>
        </pc:spChg>
        <pc:spChg chg="add mod">
          <ac:chgData name="Mori Keishi" userId="e9efcc4b-3b9e-4779-9e0d-3b72caa32ca2" providerId="ADAL" clId="{64CECD4B-1279-4E03-9D11-E71BB85DEAE9}" dt="2025-11-07T16:51:46.417" v="681" actId="1076"/>
          <ac:spMkLst>
            <pc:docMk/>
            <pc:sldMk cId="1257294409" sldId="276"/>
            <ac:spMk id="16" creationId="{E3E3D944-EBA6-93EC-9F3B-2362043FDCE0}"/>
          </ac:spMkLst>
        </pc:spChg>
        <pc:spChg chg="del">
          <ac:chgData name="Mori Keishi" userId="e9efcc4b-3b9e-4779-9e0d-3b72caa32ca2" providerId="ADAL" clId="{64CECD4B-1279-4E03-9D11-E71BB85DEAE9}" dt="2025-11-07T16:47:58.773" v="658" actId="478"/>
          <ac:spMkLst>
            <pc:docMk/>
            <pc:sldMk cId="1257294409" sldId="276"/>
            <ac:spMk id="17" creationId="{9B3A8783-368B-A2E8-F2A2-6B4CC6D829F9}"/>
          </ac:spMkLst>
        </pc:spChg>
        <pc:spChg chg="del">
          <ac:chgData name="Mori Keishi" userId="e9efcc4b-3b9e-4779-9e0d-3b72caa32ca2" providerId="ADAL" clId="{64CECD4B-1279-4E03-9D11-E71BB85DEAE9}" dt="2025-11-07T16:47:56.583" v="657" actId="478"/>
          <ac:spMkLst>
            <pc:docMk/>
            <pc:sldMk cId="1257294409" sldId="276"/>
            <ac:spMk id="18" creationId="{62EB9CB6-4A3D-0E92-6E23-5D22BFEBFF34}"/>
          </ac:spMkLst>
        </pc:spChg>
        <pc:spChg chg="add mod">
          <ac:chgData name="Mori Keishi" userId="e9efcc4b-3b9e-4779-9e0d-3b72caa32ca2" providerId="ADAL" clId="{64CECD4B-1279-4E03-9D11-E71BB85DEAE9}" dt="2025-11-07T16:51:52.155" v="683" actId="1076"/>
          <ac:spMkLst>
            <pc:docMk/>
            <pc:sldMk cId="1257294409" sldId="276"/>
            <ac:spMk id="19" creationId="{C244BBA7-01BA-5D11-2D2A-56E92C88AE8D}"/>
          </ac:spMkLst>
        </pc:spChg>
        <pc:spChg chg="add mod">
          <ac:chgData name="Mori Keishi" userId="e9efcc4b-3b9e-4779-9e0d-3b72caa32ca2" providerId="ADAL" clId="{64CECD4B-1279-4E03-9D11-E71BB85DEAE9}" dt="2025-11-07T16:51:56.941" v="685" actId="1076"/>
          <ac:spMkLst>
            <pc:docMk/>
            <pc:sldMk cId="1257294409" sldId="276"/>
            <ac:spMk id="20" creationId="{726E636F-A9DB-A877-F57C-0FCF9067C236}"/>
          </ac:spMkLst>
        </pc:spChg>
        <pc:spChg chg="add mod">
          <ac:chgData name="Mori Keishi" userId="e9efcc4b-3b9e-4779-9e0d-3b72caa32ca2" providerId="ADAL" clId="{64CECD4B-1279-4E03-9D11-E71BB85DEAE9}" dt="2025-11-07T16:52:43.093" v="690" actId="20577"/>
          <ac:spMkLst>
            <pc:docMk/>
            <pc:sldMk cId="1257294409" sldId="276"/>
            <ac:spMk id="21" creationId="{CE716207-3FAB-513A-9DE2-8730D1198D4D}"/>
          </ac:spMkLst>
        </pc:spChg>
        <pc:graphicFrameChg chg="del">
          <ac:chgData name="Mori Keishi" userId="e9efcc4b-3b9e-4779-9e0d-3b72caa32ca2" providerId="ADAL" clId="{64CECD4B-1279-4E03-9D11-E71BB85DEAE9}" dt="2025-11-07T16:47:44.422" v="653" actId="478"/>
          <ac:graphicFrameMkLst>
            <pc:docMk/>
            <pc:sldMk cId="1257294409" sldId="276"/>
            <ac:graphicFrameMk id="2" creationId="{986BAFFC-6A3D-4190-9AF1-B3A232608F68}"/>
          </ac:graphicFrameMkLst>
        </pc:graphicFrameChg>
        <pc:graphicFrameChg chg="add mod">
          <ac:chgData name="Mori Keishi" userId="e9efcc4b-3b9e-4779-9e0d-3b72caa32ca2" providerId="ADAL" clId="{64CECD4B-1279-4E03-9D11-E71BB85DEAE9}" dt="2025-11-07T16:49:40.882" v="669" actId="14100"/>
          <ac:graphicFrameMkLst>
            <pc:docMk/>
            <pc:sldMk cId="1257294409" sldId="276"/>
            <ac:graphicFrameMk id="6" creationId="{69837D87-93DC-41F2-A947-0ABD33532D33}"/>
          </ac:graphicFrameMkLst>
        </pc:graphicFrameChg>
      </pc:sldChg>
    </pc:docChg>
  </pc:docChgLst>
  <pc:docChgLst>
    <pc:chgData name="Mori Keishi" userId="e9efcc4b-3b9e-4779-9e0d-3b72caa32ca2" providerId="ADAL" clId="{10FEAB40-3000-4C24-9771-A28CF85D9ED5}"/>
    <pc:docChg chg="custSel delSld modSld">
      <pc:chgData name="Mori Keishi" userId="e9efcc4b-3b9e-4779-9e0d-3b72caa32ca2" providerId="ADAL" clId="{10FEAB40-3000-4C24-9771-A28CF85D9ED5}" dt="2025-11-07T18:12:29.749" v="36" actId="255"/>
      <pc:docMkLst>
        <pc:docMk/>
      </pc:docMkLst>
      <pc:sldChg chg="del">
        <pc:chgData name="Mori Keishi" userId="e9efcc4b-3b9e-4779-9e0d-3b72caa32ca2" providerId="ADAL" clId="{10FEAB40-3000-4C24-9771-A28CF85D9ED5}" dt="2025-11-07T18:11:54.671" v="0" actId="47"/>
        <pc:sldMkLst>
          <pc:docMk/>
          <pc:sldMk cId="473041256" sldId="257"/>
        </pc:sldMkLst>
      </pc:sldChg>
      <pc:sldChg chg="del">
        <pc:chgData name="Mori Keishi" userId="e9efcc4b-3b9e-4779-9e0d-3b72caa32ca2" providerId="ADAL" clId="{10FEAB40-3000-4C24-9771-A28CF85D9ED5}" dt="2025-11-07T18:11:54.671" v="0" actId="47"/>
        <pc:sldMkLst>
          <pc:docMk/>
          <pc:sldMk cId="1684200245" sldId="262"/>
        </pc:sldMkLst>
      </pc:sldChg>
      <pc:sldChg chg="del">
        <pc:chgData name="Mori Keishi" userId="e9efcc4b-3b9e-4779-9e0d-3b72caa32ca2" providerId="ADAL" clId="{10FEAB40-3000-4C24-9771-A28CF85D9ED5}" dt="2025-11-07T18:11:54.671" v="0" actId="47"/>
        <pc:sldMkLst>
          <pc:docMk/>
          <pc:sldMk cId="2117193554" sldId="263"/>
        </pc:sldMkLst>
      </pc:sldChg>
      <pc:sldChg chg="del">
        <pc:chgData name="Mori Keishi" userId="e9efcc4b-3b9e-4779-9e0d-3b72caa32ca2" providerId="ADAL" clId="{10FEAB40-3000-4C24-9771-A28CF85D9ED5}" dt="2025-11-07T18:11:54.671" v="0" actId="47"/>
        <pc:sldMkLst>
          <pc:docMk/>
          <pc:sldMk cId="3432526830" sldId="264"/>
        </pc:sldMkLst>
      </pc:sldChg>
      <pc:sldChg chg="del">
        <pc:chgData name="Mori Keishi" userId="e9efcc4b-3b9e-4779-9e0d-3b72caa32ca2" providerId="ADAL" clId="{10FEAB40-3000-4C24-9771-A28CF85D9ED5}" dt="2025-11-07T18:11:54.671" v="0" actId="47"/>
        <pc:sldMkLst>
          <pc:docMk/>
          <pc:sldMk cId="3746296636" sldId="265"/>
        </pc:sldMkLst>
      </pc:sldChg>
      <pc:sldChg chg="del">
        <pc:chgData name="Mori Keishi" userId="e9efcc4b-3b9e-4779-9e0d-3b72caa32ca2" providerId="ADAL" clId="{10FEAB40-3000-4C24-9771-A28CF85D9ED5}" dt="2025-11-07T18:11:54.671" v="0" actId="47"/>
        <pc:sldMkLst>
          <pc:docMk/>
          <pc:sldMk cId="2814235247" sldId="266"/>
        </pc:sldMkLst>
      </pc:sldChg>
      <pc:sldChg chg="del">
        <pc:chgData name="Mori Keishi" userId="e9efcc4b-3b9e-4779-9e0d-3b72caa32ca2" providerId="ADAL" clId="{10FEAB40-3000-4C24-9771-A28CF85D9ED5}" dt="2025-11-07T18:11:54.671" v="0" actId="47"/>
        <pc:sldMkLst>
          <pc:docMk/>
          <pc:sldMk cId="523592136" sldId="267"/>
        </pc:sldMkLst>
      </pc:sldChg>
      <pc:sldChg chg="del">
        <pc:chgData name="Mori Keishi" userId="e9efcc4b-3b9e-4779-9e0d-3b72caa32ca2" providerId="ADAL" clId="{10FEAB40-3000-4C24-9771-A28CF85D9ED5}" dt="2025-11-07T18:11:54.671" v="0" actId="47"/>
        <pc:sldMkLst>
          <pc:docMk/>
          <pc:sldMk cId="2660011085" sldId="268"/>
        </pc:sldMkLst>
      </pc:sldChg>
      <pc:sldChg chg="del">
        <pc:chgData name="Mori Keishi" userId="e9efcc4b-3b9e-4779-9e0d-3b72caa32ca2" providerId="ADAL" clId="{10FEAB40-3000-4C24-9771-A28CF85D9ED5}" dt="2025-11-07T18:11:54.671" v="0" actId="47"/>
        <pc:sldMkLst>
          <pc:docMk/>
          <pc:sldMk cId="404356487" sldId="269"/>
        </pc:sldMkLst>
      </pc:sldChg>
      <pc:sldChg chg="del">
        <pc:chgData name="Mori Keishi" userId="e9efcc4b-3b9e-4779-9e0d-3b72caa32ca2" providerId="ADAL" clId="{10FEAB40-3000-4C24-9771-A28CF85D9ED5}" dt="2025-11-07T18:11:54.671" v="0" actId="47"/>
        <pc:sldMkLst>
          <pc:docMk/>
          <pc:sldMk cId="1186012501" sldId="270"/>
        </pc:sldMkLst>
      </pc:sldChg>
      <pc:sldChg chg="del">
        <pc:chgData name="Mori Keishi" userId="e9efcc4b-3b9e-4779-9e0d-3b72caa32ca2" providerId="ADAL" clId="{10FEAB40-3000-4C24-9771-A28CF85D9ED5}" dt="2025-11-07T18:11:54.671" v="0" actId="47"/>
        <pc:sldMkLst>
          <pc:docMk/>
          <pc:sldMk cId="2642211011" sldId="271"/>
        </pc:sldMkLst>
      </pc:sldChg>
      <pc:sldChg chg="del">
        <pc:chgData name="Mori Keishi" userId="e9efcc4b-3b9e-4779-9e0d-3b72caa32ca2" providerId="ADAL" clId="{10FEAB40-3000-4C24-9771-A28CF85D9ED5}" dt="2025-11-07T18:11:54.671" v="0" actId="47"/>
        <pc:sldMkLst>
          <pc:docMk/>
          <pc:sldMk cId="3098138167" sldId="272"/>
        </pc:sldMkLst>
      </pc:sldChg>
      <pc:sldChg chg="del">
        <pc:chgData name="Mori Keishi" userId="e9efcc4b-3b9e-4779-9e0d-3b72caa32ca2" providerId="ADAL" clId="{10FEAB40-3000-4C24-9771-A28CF85D9ED5}" dt="2025-11-07T18:11:54.671" v="0" actId="47"/>
        <pc:sldMkLst>
          <pc:docMk/>
          <pc:sldMk cId="3152932642" sldId="273"/>
        </pc:sldMkLst>
      </pc:sldChg>
      <pc:sldChg chg="del">
        <pc:chgData name="Mori Keishi" userId="e9efcc4b-3b9e-4779-9e0d-3b72caa32ca2" providerId="ADAL" clId="{10FEAB40-3000-4C24-9771-A28CF85D9ED5}" dt="2025-11-07T18:11:54.671" v="0" actId="47"/>
        <pc:sldMkLst>
          <pc:docMk/>
          <pc:sldMk cId="1397464769" sldId="274"/>
        </pc:sldMkLst>
      </pc:sldChg>
      <pc:sldChg chg="modSp mod">
        <pc:chgData name="Mori Keishi" userId="e9efcc4b-3b9e-4779-9e0d-3b72caa32ca2" providerId="ADAL" clId="{10FEAB40-3000-4C24-9771-A28CF85D9ED5}" dt="2025-11-07T18:12:29.749" v="36" actId="255"/>
        <pc:sldMkLst>
          <pc:docMk/>
          <pc:sldMk cId="3105270336" sldId="275"/>
        </pc:sldMkLst>
        <pc:spChg chg="mod">
          <ac:chgData name="Mori Keishi" userId="e9efcc4b-3b9e-4779-9e0d-3b72caa32ca2" providerId="ADAL" clId="{10FEAB40-3000-4C24-9771-A28CF85D9ED5}" dt="2025-11-07T18:12:29.749" v="36" actId="255"/>
          <ac:spMkLst>
            <pc:docMk/>
            <pc:sldMk cId="3105270336" sldId="275"/>
            <ac:spMk id="20" creationId="{5D4AB8F3-B902-3EE9-B115-75B675EA6593}"/>
          </ac:spMkLst>
        </pc:spChg>
      </pc:sldChg>
      <pc:sldChg chg="modSp mod">
        <pc:chgData name="Mori Keishi" userId="e9efcc4b-3b9e-4779-9e0d-3b72caa32ca2" providerId="ADAL" clId="{10FEAB40-3000-4C24-9771-A28CF85D9ED5}" dt="2025-11-07T18:12:14.429" v="18" actId="255"/>
        <pc:sldMkLst>
          <pc:docMk/>
          <pc:sldMk cId="1257294409" sldId="276"/>
        </pc:sldMkLst>
        <pc:spChg chg="mod">
          <ac:chgData name="Mori Keishi" userId="e9efcc4b-3b9e-4779-9e0d-3b72caa32ca2" providerId="ADAL" clId="{10FEAB40-3000-4C24-9771-A28CF85D9ED5}" dt="2025-11-07T18:12:14.429" v="18" actId="255"/>
          <ac:spMkLst>
            <pc:docMk/>
            <pc:sldMk cId="1257294409" sldId="276"/>
            <ac:spMk id="4" creationId="{CBC62F3A-BB4E-FE7A-7C5D-582B818367AC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infoshidocojp.sharepoint.com/sites/Shido.inc/Shared%20Documents/&#21463;&#35351;&#26696;&#20214;/Organon_DeSC&#35542;&#25991;/11.&#35542;&#25991;&#25237;&#31295;/3.&#20351;&#29992;&#22259;&#34920;&#20316;&#25104;/&#12467;&#12500;&#12540;Topline%20QOL%20&#20316;&#22259;2025110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infoshidocojp.sharepoint.com/sites/Shido.inc/Shared%20Documents/&#21463;&#35351;&#26696;&#20214;/Organon_DeSC&#35542;&#25991;/11.&#35542;&#25991;&#25237;&#31295;/3.&#20351;&#29992;&#22259;&#34920;&#20316;&#25104;/&#12467;&#12500;&#12540;Topline%20QOL%20&#20316;&#22259;20251108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dirty="0"/>
              <a:t>EQ-5D-5L utility value</a:t>
            </a:r>
            <a:endParaRPr lang="ja-JP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ja-JP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C4E21020-BFF0-45AA-A5E8-6D59E62BB9AE}" type="CELLRANGE">
                      <a:rPr lang="en-US" altLang="ja-JP"/>
                      <a:pPr/>
                      <a:t>[CELLRANGE]</a:t>
                    </a:fld>
                    <a:endParaRPr lang="ja-JP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2A30-4A43-A4F6-0535F6E75D1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B334291-2D00-4D15-B62C-BE32CF89D93C}" type="CELLRANGE">
                      <a:rPr lang="ja-JP" altLang="en-US"/>
                      <a:pPr/>
                      <a:t>[CELLRANGE]</a:t>
                    </a:fld>
                    <a:endParaRPr lang="ja-JP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2A30-4A43-A4F6-0535F6E75D1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31C850A-1344-4A5E-8D9F-E119095F0354}" type="CELLRANGE">
                      <a:rPr lang="ja-JP" altLang="en-US"/>
                      <a:pPr/>
                      <a:t>[CELLRANGE]</a:t>
                    </a:fld>
                    <a:endParaRPr lang="ja-JP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2A30-4A43-A4F6-0535F6E75D1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B5D06336-7C31-46EE-9B81-3AEECD399422}" type="CELLRANGE">
                      <a:rPr lang="ja-JP" altLang="en-US"/>
                      <a:pPr/>
                      <a:t>[CELLRANGE]</a:t>
                    </a:fld>
                    <a:endParaRPr lang="ja-JP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2A30-4A43-A4F6-0535F6E75D1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229FE5F-D4E9-4946-9369-89A23877C16C}" type="CELLRANGE">
                      <a:rPr lang="ja-JP" altLang="en-US"/>
                      <a:pPr/>
                      <a:t>[CELLRANGE]</a:t>
                    </a:fld>
                    <a:endParaRPr lang="ja-JP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2A30-4A43-A4F6-0535F6E75D1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5EDB0167-17B2-4035-ABED-8232C060B022}" type="CELLRANGE">
                      <a:rPr lang="ja-JP" altLang="en-US"/>
                      <a:pPr/>
                      <a:t>[CELLRANGE]</a:t>
                    </a:fld>
                    <a:endParaRPr lang="ja-JP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2A30-4A43-A4F6-0535F6E75D1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0F6387E1-E333-42B3-82FF-C843677902AD}" type="CELLRANGE">
                      <a:rPr lang="ja-JP" altLang="en-US"/>
                      <a:pPr/>
                      <a:t>[CELLRANGE]</a:t>
                    </a:fld>
                    <a:endParaRPr lang="ja-JP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2A30-4A43-A4F6-0535F6E75D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ja-JP"/>
              </a:p>
            </c:tx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errBars>
            <c:errBarType val="plus"/>
            <c:errValType val="cust"/>
            <c:noEndCap val="0"/>
            <c:plus>
              <c:numRef>
                <c:f>'[コピーTopline QOL 作図20251108.xlsx]治療別　EQ-5D-5L (4)'!$Y$3:$Y$12</c:f>
                <c:numCache>
                  <c:formatCode>General</c:formatCode>
                  <c:ptCount val="10"/>
                  <c:pt idx="0">
                    <c:v>9.8207431536479501E-3</c:v>
                  </c:pt>
                  <c:pt idx="1">
                    <c:v>2.6054056541658294E-2</c:v>
                  </c:pt>
                  <c:pt idx="2">
                    <c:v>2.0345777186823635E-2</c:v>
                  </c:pt>
                  <c:pt idx="3">
                    <c:v>1.2013760543799525E-2</c:v>
                  </c:pt>
                  <c:pt idx="4">
                    <c:v>6.7255846591601151E-3</c:v>
                  </c:pt>
                  <c:pt idx="5">
                    <c:v>5.9595989308917309E-3</c:v>
                  </c:pt>
                  <c:pt idx="6">
                    <c:v>6.1611703458541254E-3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'[コピーTopline QOL 作図20251108.xlsx]治療別　EQ-5D-5L (4)'!$W$3:$W$9</c:f>
              <c:strCache>
                <c:ptCount val="7"/>
                <c:pt idx="0">
                  <c:v>Analgesic agents only</c:v>
                </c:pt>
                <c:pt idx="1">
                  <c:v>LNG-IUS</c:v>
                </c:pt>
                <c:pt idx="2">
                  <c:v>Kampo Medicine only</c:v>
                </c:pt>
                <c:pt idx="3">
                  <c:v>Progestin</c:v>
                </c:pt>
                <c:pt idx="4">
                  <c:v>No intervention</c:v>
                </c:pt>
                <c:pt idx="5">
                  <c:v>LEP only</c:v>
                </c:pt>
                <c:pt idx="6">
                  <c:v>Individuals without medical records</c:v>
                </c:pt>
              </c:strCache>
            </c:strRef>
          </c:cat>
          <c:val>
            <c:numRef>
              <c:f>'[コピーTopline QOL 作図20251108.xlsx]治療別　EQ-5D-5L (4)'!$X$3:$X$9</c:f>
              <c:numCache>
                <c:formatCode>0.00_ </c:formatCode>
                <c:ptCount val="7"/>
                <c:pt idx="0" formatCode="0.000_ ">
                  <c:v>0.8737144</c:v>
                </c:pt>
                <c:pt idx="1">
                  <c:v>0.87468420000000002</c:v>
                </c:pt>
                <c:pt idx="2" formatCode="0.000_ ">
                  <c:v>0.87638439999999995</c:v>
                </c:pt>
                <c:pt idx="3">
                  <c:v>0.89340819999999999</c:v>
                </c:pt>
                <c:pt idx="4" formatCode="0.000_ ">
                  <c:v>0.90374359999999998</c:v>
                </c:pt>
                <c:pt idx="5">
                  <c:v>0.90447469999999996</c:v>
                </c:pt>
                <c:pt idx="6" formatCode="0.000_ ">
                  <c:v>0.92057120000000003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'[コピーTopline QOL 作図20251108.xlsx]治療別　EQ-5D-5L (4)'!$Z$3:$Z$12</c15:f>
                <c15:dlblRangeCache>
                  <c:ptCount val="10"/>
                  <c:pt idx="0">
                    <c:v>0.874(n=130)</c:v>
                  </c:pt>
                  <c:pt idx="1">
                    <c:v>0.875(n=33)</c:v>
                  </c:pt>
                  <c:pt idx="2">
                    <c:v>0.876(n=63)</c:v>
                  </c:pt>
                  <c:pt idx="3">
                    <c:v>0.893(n=94)</c:v>
                  </c:pt>
                  <c:pt idx="4">
                    <c:v>0.904(n=251)</c:v>
                  </c:pt>
                  <c:pt idx="5">
                    <c:v>0.904(n=269)</c:v>
                  </c:pt>
                  <c:pt idx="6">
                    <c:v>0.921(n=245)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2A30-4A43-A4F6-0535F6E75D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04043407"/>
        <c:axId val="1104040047"/>
      </c:barChart>
      <c:catAx>
        <c:axId val="11040434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ja-JP"/>
          </a:p>
        </c:txPr>
        <c:crossAx val="1104040047"/>
        <c:crosses val="autoZero"/>
        <c:auto val="1"/>
        <c:lblAlgn val="ctr"/>
        <c:lblOffset val="100"/>
        <c:noMultiLvlLbl val="0"/>
      </c:catAx>
      <c:valAx>
        <c:axId val="1104040047"/>
        <c:scaling>
          <c:orientation val="minMax"/>
          <c:min val="0"/>
        </c:scaling>
        <c:delete val="0"/>
        <c:axPos val="b"/>
        <c:numFmt formatCode="0.0_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ja-JP"/>
          </a:p>
        </c:txPr>
        <c:crossAx val="1104043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EQ-5D-5L VAS</a:t>
            </a:r>
            <a:endParaRPr lang="ja-JP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ja-JP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42129AB-E4D4-47C7-97F6-9F024A92DAFD}" type="CELLRANGE">
                      <a:rPr lang="en-US" altLang="ja-JP"/>
                      <a:pPr/>
                      <a:t>[CELLRANGE]</a:t>
                    </a:fld>
                    <a:endParaRPr lang="ja-JP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562A-4C2E-8217-1D7D45304C8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953161B-2C0C-4DF2-A728-698CDAF7D2DC}" type="CELLRANGE">
                      <a:rPr lang="ja-JP" altLang="en-US"/>
                      <a:pPr/>
                      <a:t>[CELLRANGE]</a:t>
                    </a:fld>
                    <a:endParaRPr lang="ja-JP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562A-4C2E-8217-1D7D45304C8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8D7977E-5284-497B-A1D1-883DFD15DF02}" type="CELLRANGE">
                      <a:rPr lang="ja-JP" altLang="en-US"/>
                      <a:pPr/>
                      <a:t>[CELLRANGE]</a:t>
                    </a:fld>
                    <a:endParaRPr lang="ja-JP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562A-4C2E-8217-1D7D45304C8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9F0D6BB-0BC7-4977-8054-319AEAD06993}" type="CELLRANGE">
                      <a:rPr lang="ja-JP" altLang="en-US"/>
                      <a:pPr/>
                      <a:t>[CELLRANGE]</a:t>
                    </a:fld>
                    <a:endParaRPr lang="ja-JP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562A-4C2E-8217-1D7D45304C8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C6241E4-3B7F-4F93-BB64-FEBA58167FCA}" type="CELLRANGE">
                      <a:rPr lang="ja-JP" altLang="en-US"/>
                      <a:pPr/>
                      <a:t>[CELLRANGE]</a:t>
                    </a:fld>
                    <a:endParaRPr lang="ja-JP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562A-4C2E-8217-1D7D45304C8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51E642E2-903A-4D60-9D1D-F44F28B2AAF2}" type="CELLRANGE">
                      <a:rPr lang="ja-JP" altLang="en-US"/>
                      <a:pPr/>
                      <a:t>[CELLRANGE]</a:t>
                    </a:fld>
                    <a:endParaRPr lang="ja-JP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562A-4C2E-8217-1D7D45304C84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928BB3C3-2BC5-422A-84D2-E7C9C362FA14}" type="CELLRANGE">
                      <a:rPr lang="ja-JP" altLang="en-US"/>
                      <a:pPr/>
                      <a:t>[CELLRANGE]</a:t>
                    </a:fld>
                    <a:endParaRPr lang="ja-JP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562A-4C2E-8217-1D7D45304C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ja-JP"/>
              </a:p>
            </c:tx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errBars>
            <c:errBarType val="plus"/>
            <c:errValType val="cust"/>
            <c:noEndCap val="0"/>
            <c:plus>
              <c:numRef>
                <c:f>'[コピーTopline QOL 作図20251108.xlsx]治療別　EQ-5D-5L (3)'!$Y$3:$Y$12</c:f>
                <c:numCache>
                  <c:formatCode>General</c:formatCode>
                  <c:ptCount val="10"/>
                  <c:pt idx="0">
                    <c:v>2.5684385390868645</c:v>
                  </c:pt>
                  <c:pt idx="1">
                    <c:v>3.2551754087345275</c:v>
                  </c:pt>
                  <c:pt idx="2">
                    <c:v>1.7544217127369273</c:v>
                  </c:pt>
                  <c:pt idx="3">
                    <c:v>1.131704563008336</c:v>
                  </c:pt>
                  <c:pt idx="4">
                    <c:v>1.1116784661061698</c:v>
                  </c:pt>
                  <c:pt idx="5">
                    <c:v>1.9321217503936408</c:v>
                  </c:pt>
                  <c:pt idx="6">
                    <c:v>1.0629874448463497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'[コピーTopline QOL 作図20251108.xlsx]治療別　EQ-5D-5L (3)'!$W$3:$W$9</c:f>
              <c:strCache>
                <c:ptCount val="7"/>
                <c:pt idx="0">
                  <c:v>Kampo Medicine only</c:v>
                </c:pt>
                <c:pt idx="1">
                  <c:v>LNG-IUS</c:v>
                </c:pt>
                <c:pt idx="2">
                  <c:v>Analgesic agents only</c:v>
                </c:pt>
                <c:pt idx="3">
                  <c:v>No intervention</c:v>
                </c:pt>
                <c:pt idx="4">
                  <c:v>LEP only</c:v>
                </c:pt>
                <c:pt idx="5">
                  <c:v>Progestin</c:v>
                </c:pt>
                <c:pt idx="6">
                  <c:v>Individuals without medical records</c:v>
                </c:pt>
              </c:strCache>
            </c:strRef>
          </c:cat>
          <c:val>
            <c:numRef>
              <c:f>'[コピーTopline QOL 作図20251108.xlsx]治療別　EQ-5D-5L (3)'!$X$3:$X$9</c:f>
              <c:numCache>
                <c:formatCode>0.00_ </c:formatCode>
                <c:ptCount val="7"/>
                <c:pt idx="0" formatCode="0.0_ ">
                  <c:v>71.196079999999995</c:v>
                </c:pt>
                <c:pt idx="1">
                  <c:v>71.666669999999996</c:v>
                </c:pt>
                <c:pt idx="2" formatCode="0.0_ ">
                  <c:v>72.227720000000005</c:v>
                </c:pt>
                <c:pt idx="3" formatCode="0.0_ ">
                  <c:v>74.022220000000004</c:v>
                </c:pt>
                <c:pt idx="4">
                  <c:v>74.481480000000005</c:v>
                </c:pt>
                <c:pt idx="5">
                  <c:v>75.418599999999998</c:v>
                </c:pt>
                <c:pt idx="6" formatCode="0.0_ ">
                  <c:v>76.490290000000002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'[コピーTopline QOL 作図20251108.xlsx]治療別　EQ-5D-5L (3)'!$Z$3:$Z$12</c15:f>
                <c15:dlblRangeCache>
                  <c:ptCount val="10"/>
                  <c:pt idx="0">
                    <c:v>71.2(n=51)</c:v>
                  </c:pt>
                  <c:pt idx="1">
                    <c:v>71.7(n=30)</c:v>
                  </c:pt>
                  <c:pt idx="2">
                    <c:v>72.2(n=101)</c:v>
                  </c:pt>
                  <c:pt idx="3">
                    <c:v>74(n=180)</c:v>
                  </c:pt>
                  <c:pt idx="4">
                    <c:v>74.5(n=216)</c:v>
                  </c:pt>
                  <c:pt idx="5">
                    <c:v>75.4(n=86)</c:v>
                  </c:pt>
                  <c:pt idx="6">
                    <c:v>76.5(n=206)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562A-4C2E-8217-1D7D45304C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04043407"/>
        <c:axId val="1104040047"/>
      </c:barChart>
      <c:catAx>
        <c:axId val="11040434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ja-JP"/>
          </a:p>
        </c:txPr>
        <c:crossAx val="1104040047"/>
        <c:crosses val="autoZero"/>
        <c:auto val="1"/>
        <c:lblAlgn val="ctr"/>
        <c:lblOffset val="100"/>
        <c:noMultiLvlLbl val="0"/>
      </c:catAx>
      <c:valAx>
        <c:axId val="1104040047"/>
        <c:scaling>
          <c:orientation val="minMax"/>
          <c:min val="0"/>
        </c:scaling>
        <c:delete val="0"/>
        <c:axPos val="b"/>
        <c:numFmt formatCode="0_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ja-JP"/>
          </a:p>
        </c:txPr>
        <c:crossAx val="1104043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5CE4D-6C29-4405-BC1D-B950F5D31D47}" type="datetimeFigureOut">
              <a:rPr kumimoji="1" lang="ja-JP" altLang="en-US" smtClean="0"/>
              <a:t>2025/11/8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93F07B-D022-49E7-AB2C-7D023070D8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4308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766066-C270-9E10-27D8-0D735F01C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44C65FD-4BBE-FA54-2266-B50C4093AA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39FC8-C861-DA1F-0B4C-71DB357CC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202C-6A74-4196-85F7-CC6956B8B751}" type="datetimeFigureOut">
              <a:rPr kumimoji="1" lang="ja-JP" altLang="en-US" smtClean="0"/>
              <a:t>2025/11/8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BBE3D-CAFD-D665-3B88-886CDC9D3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66E2D0-927C-2FAD-B7CF-47A605A6C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868-F5D6-452A-9357-1ECDE5260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7746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58E0CC-CBA1-5D2E-4DFA-6A9FB2325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BDC4D7A-7203-4221-AC09-E1C88D0CF2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62FD6D-ACE2-D43A-6438-81E99EFA2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202C-6A74-4196-85F7-CC6956B8B751}" type="datetimeFigureOut">
              <a:rPr kumimoji="1" lang="ja-JP" altLang="en-US" smtClean="0"/>
              <a:t>2025/11/8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70827B-E416-2CA8-D7DE-AFAC92A4E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A6F461-0825-26E5-011F-8E24EBC44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868-F5D6-452A-9357-1ECDE5260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5083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8D471E4-2AA6-9576-3F43-70E81250B5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25A43BB-09DC-A4B6-2BF6-B07B4410BF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BA8AE4-0AB4-B10C-E000-CB119CE55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202C-6A74-4196-85F7-CC6956B8B751}" type="datetimeFigureOut">
              <a:rPr kumimoji="1" lang="ja-JP" altLang="en-US" smtClean="0"/>
              <a:t>2025/11/8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F1C3FB-DD2F-E3B1-31E2-8D4107A75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25EB5B-F5E3-E3FA-5AA5-B427C42D7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868-F5D6-452A-9357-1ECDE5260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618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30266D-4E26-2297-771D-A6B1BD88D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876304-7AAC-C7BE-377B-2B8ABDAC3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7B0A66-5CAC-475B-367B-CF506B358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202C-6A74-4196-85F7-CC6956B8B751}" type="datetimeFigureOut">
              <a:rPr kumimoji="1" lang="ja-JP" altLang="en-US" smtClean="0"/>
              <a:t>2025/11/8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D747A3-EC82-F37E-25AB-8BF8388F4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DE37E3-D2D2-B189-08E6-950CF84A2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868-F5D6-452A-9357-1ECDE5260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295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0583A6-B060-D005-D6DA-57D07DE94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103180-9E8E-6ADB-1781-0BD310D6E5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EC8343-3A61-B08E-CCCD-7532775A6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202C-6A74-4196-85F7-CC6956B8B751}" type="datetimeFigureOut">
              <a:rPr kumimoji="1" lang="ja-JP" altLang="en-US" smtClean="0"/>
              <a:t>2025/11/8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F095B5-74E3-0D03-603A-073294ED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C9E7E0-B416-7C86-66A1-A67F3BB53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868-F5D6-452A-9357-1ECDE5260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05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C92F57-D697-ADA4-0ECC-5503BB5B4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6554A6-6A29-D431-4214-672EA23A69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F7FA9FC-C533-9F0A-DA91-1DFC609789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3A9D2E-80D1-6C6E-314F-902B1D0F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202C-6A74-4196-85F7-CC6956B8B751}" type="datetimeFigureOut">
              <a:rPr kumimoji="1" lang="ja-JP" altLang="en-US" smtClean="0"/>
              <a:t>2025/11/8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4B84BAE-1B5D-8332-18BC-C4F977899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BCFA52A-8D55-817E-82D8-3E6AEDBB3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868-F5D6-452A-9357-1ECDE5260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953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44CDD3-72BB-4624-14E5-EEEEF80FC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FCDDFF-DCF0-DC13-52C5-D6629A4A8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5A89BAC-6B0D-7FCC-FCB7-D37E7B2B15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6DAD2F0-6CA1-5A1E-F307-3C841D211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9B6A3DB-7FC2-B465-EC93-A6088F9C43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9ED938A-3C52-3D61-F2A8-7B1F59445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202C-6A74-4196-85F7-CC6956B8B751}" type="datetimeFigureOut">
              <a:rPr kumimoji="1" lang="ja-JP" altLang="en-US" smtClean="0"/>
              <a:t>2025/11/8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01F28C5-128E-F80E-66E0-1B54F55C0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75E2B04-8D87-918E-760F-03C8E0939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868-F5D6-452A-9357-1ECDE5260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363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806BCF-EA02-2A94-E7DD-618C28655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BB84189-BAD6-B38B-76BF-0AC42E0A1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202C-6A74-4196-85F7-CC6956B8B751}" type="datetimeFigureOut">
              <a:rPr kumimoji="1" lang="ja-JP" altLang="en-US" smtClean="0"/>
              <a:t>2025/11/8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E205D7A-5D8E-E479-866D-528AED889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009B7CF-04F9-4F72-307B-F7F524345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868-F5D6-452A-9357-1ECDE5260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1444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A692518-EBC6-7A8F-5569-6AA74C3D8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202C-6A74-4196-85F7-CC6956B8B751}" type="datetimeFigureOut">
              <a:rPr kumimoji="1" lang="ja-JP" altLang="en-US" smtClean="0"/>
              <a:t>2025/11/8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867E8ED-9C0A-3F3B-BAA3-05B08A750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05BBE4D-AC24-0F54-28EA-96D310CBE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868-F5D6-452A-9357-1ECDE5260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06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43CBB-441C-58CE-DA63-4B9FCBE6E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91BA6F7-204E-7655-0394-74A457712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731B00B-45E6-C36B-782E-F0D96D8A86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98DB36A-25F8-ADD9-5E61-BEF3F3180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202C-6A74-4196-85F7-CC6956B8B751}" type="datetimeFigureOut">
              <a:rPr kumimoji="1" lang="ja-JP" altLang="en-US" smtClean="0"/>
              <a:t>2025/11/8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4BC8AD1-E5F4-BE6B-2457-441CD0A02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F2DDC10-205B-3C3F-79A2-3226573D7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868-F5D6-452A-9357-1ECDE5260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47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F4D0BE-D20E-1355-4282-B0E2BDD50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2BD746D-AEA0-9DA9-B202-16639AD376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80C1C2A-DDC8-CE43-949F-8685E946B6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41428E-8363-31A3-F6D0-1A7147BE3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202C-6A74-4196-85F7-CC6956B8B751}" type="datetimeFigureOut">
              <a:rPr kumimoji="1" lang="ja-JP" altLang="en-US" smtClean="0"/>
              <a:t>2025/11/8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3A25BB5-CCB1-52FD-99DA-7283E36E4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D7E1A81-9C8B-74E4-DC04-4CD3482C1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868-F5D6-452A-9357-1ECDE5260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0155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156C7E4-B27B-3FEC-3DD4-9222D2D82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5ED2BD-4E27-BCC2-6468-9F3C0D216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8281A5-4256-12CA-A53D-0DCD1B8498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53202C-6A74-4196-85F7-CC6956B8B751}" type="datetimeFigureOut">
              <a:rPr kumimoji="1" lang="ja-JP" altLang="en-US" smtClean="0"/>
              <a:t>2025/11/8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448F26-2361-7855-FC41-F1F193C7E4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4EE280-BCAD-4A9D-36FC-4B512DA463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F868-F5D6-452A-9357-1ECDE5260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FAB5F74-D56C-535F-BC2A-ABE1A7F9BEA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3500" y="63500"/>
            <a:ext cx="1400175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ja-JP" altLang="en-US" sz="1200">
                <a:solidFill>
                  <a:srgbClr val="00B294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[Organon] Proprietary</a:t>
            </a:r>
          </a:p>
        </p:txBody>
      </p:sp>
    </p:spTree>
    <p:extLst>
      <p:ext uri="{BB962C8B-B14F-4D97-AF65-F5344CB8AC3E}">
        <p14:creationId xmlns:p14="http://schemas.microsoft.com/office/powerpoint/2010/main" val="194755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BC62F3A-BB4E-FE7A-7C5D-582B818367AC}"/>
              </a:ext>
            </a:extLst>
          </p:cNvPr>
          <p:cNvSpPr txBox="1"/>
          <p:nvPr/>
        </p:nvSpPr>
        <p:spPr>
          <a:xfrm>
            <a:off x="-1" y="0"/>
            <a:ext cx="12137293" cy="312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ja-JP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Supplementary Material 9-a. </a:t>
            </a:r>
            <a:r>
              <a:rPr lang="en-US" altLang="ja-JP" sz="1400" dirty="0">
                <a:latin typeface="Times New Roman" panose="02020603050405020304" pitchFamily="18" charset="0"/>
                <a:ea typeface="ＭＳ Ｐゴシック" panose="020B0600070205080204" pitchFamily="50" charset="-128"/>
              </a:rPr>
              <a:t>EQ-5D-5L utility value </a:t>
            </a:r>
            <a:r>
              <a:rPr lang="en-US" altLang="ja-JP" sz="1400" dirty="0">
                <a:effectLst/>
                <a:latin typeface="Times New Roman" panose="02020603050405020304" pitchFamily="18" charset="0"/>
                <a:ea typeface="ＭＳ Ｐゴシック" panose="020B0600070205080204" pitchFamily="50" charset="-128"/>
              </a:rPr>
              <a:t>by Treatment for dysmenorrhea (Control/reference group: individuals without medical records)</a:t>
            </a:r>
            <a:r>
              <a:rPr lang="en-US" altLang="ja-JP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endParaRPr lang="en-US" altLang="ja-JP" sz="1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69837D87-93DC-41F2-A947-0ABD33532D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452901"/>
              </p:ext>
            </p:extLst>
          </p:nvPr>
        </p:nvGraphicFramePr>
        <p:xfrm>
          <a:off x="1797539" y="531446"/>
          <a:ext cx="8643815" cy="5795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F8EC4A-A18C-C732-A6ED-38C5BF019DC9}"/>
              </a:ext>
            </a:extLst>
          </p:cNvPr>
          <p:cNvSpPr txBox="1"/>
          <p:nvPr/>
        </p:nvSpPr>
        <p:spPr>
          <a:xfrm>
            <a:off x="7789069" y="6211669"/>
            <a:ext cx="4460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are presented as the mean ± standard error.</a:t>
            </a:r>
          </a:p>
          <a:p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*p&lt;0.05, **p&lt;0.001 vs. individuals without medical records, the Student’s </a:t>
            </a:r>
            <a:r>
              <a:rPr lang="en-US" altLang="ja-JP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-test.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3E3D944-EBA6-93EC-9F3B-2362043FDCE0}"/>
              </a:ext>
            </a:extLst>
          </p:cNvPr>
          <p:cNvSpPr txBox="1"/>
          <p:nvPr/>
        </p:nvSpPr>
        <p:spPr>
          <a:xfrm>
            <a:off x="9732151" y="3372650"/>
            <a:ext cx="287258" cy="475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＊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244BBA7-01BA-5D11-2D2A-56E92C88AE8D}"/>
              </a:ext>
            </a:extLst>
          </p:cNvPr>
          <p:cNvSpPr txBox="1"/>
          <p:nvPr/>
        </p:nvSpPr>
        <p:spPr>
          <a:xfrm>
            <a:off x="9732151" y="4087758"/>
            <a:ext cx="287258" cy="475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＊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26E636F-A9DB-A877-F57C-0FCF9067C236}"/>
              </a:ext>
            </a:extLst>
          </p:cNvPr>
          <p:cNvSpPr txBox="1"/>
          <p:nvPr/>
        </p:nvSpPr>
        <p:spPr>
          <a:xfrm>
            <a:off x="9732151" y="4772282"/>
            <a:ext cx="287258" cy="475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＊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E716207-3FAB-513A-9DE2-8730D1198D4D}"/>
              </a:ext>
            </a:extLst>
          </p:cNvPr>
          <p:cNvSpPr txBox="1"/>
          <p:nvPr/>
        </p:nvSpPr>
        <p:spPr>
          <a:xfrm>
            <a:off x="9732151" y="5491975"/>
            <a:ext cx="3898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＊＊</a:t>
            </a:r>
          </a:p>
        </p:txBody>
      </p:sp>
    </p:spTree>
    <p:extLst>
      <p:ext uri="{BB962C8B-B14F-4D97-AF65-F5344CB8AC3E}">
        <p14:creationId xmlns:p14="http://schemas.microsoft.com/office/powerpoint/2010/main" val="1257294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C4394534-CCC7-431B-A64E-8F89A3CC13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0994765"/>
              </p:ext>
            </p:extLst>
          </p:nvPr>
        </p:nvGraphicFramePr>
        <p:xfrm>
          <a:off x="1758462" y="578338"/>
          <a:ext cx="8667261" cy="5720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04E9E3B-913D-D3A6-F178-62C7493C22EC}"/>
              </a:ext>
            </a:extLst>
          </p:cNvPr>
          <p:cNvSpPr txBox="1"/>
          <p:nvPr/>
        </p:nvSpPr>
        <p:spPr>
          <a:xfrm>
            <a:off x="7789069" y="6211669"/>
            <a:ext cx="446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are presented as the mean ± standard error.</a:t>
            </a:r>
          </a:p>
          <a:p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*p&lt;0.05 vs. individuals without medical records, the Student’s </a:t>
            </a:r>
            <a:r>
              <a:rPr lang="en-US" altLang="ja-JP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-test.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9BE5170-6D0C-72F3-2CC8-D54B4D28B965}"/>
              </a:ext>
            </a:extLst>
          </p:cNvPr>
          <p:cNvSpPr txBox="1"/>
          <p:nvPr/>
        </p:nvSpPr>
        <p:spPr>
          <a:xfrm>
            <a:off x="9224151" y="4084528"/>
            <a:ext cx="287258" cy="475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＊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23F1C5E-7510-572C-5EC4-B9DE30B15E66}"/>
              </a:ext>
            </a:extLst>
          </p:cNvPr>
          <p:cNvSpPr txBox="1"/>
          <p:nvPr/>
        </p:nvSpPr>
        <p:spPr>
          <a:xfrm>
            <a:off x="9224151" y="5479574"/>
            <a:ext cx="287258" cy="475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＊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D4AB8F3-B902-3EE9-B115-75B675EA6593}"/>
              </a:ext>
            </a:extLst>
          </p:cNvPr>
          <p:cNvSpPr txBox="1"/>
          <p:nvPr/>
        </p:nvSpPr>
        <p:spPr>
          <a:xfrm>
            <a:off x="-1" y="0"/>
            <a:ext cx="12137293" cy="312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ja-JP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Supplementary Material 9-b. </a:t>
            </a:r>
            <a:r>
              <a:rPr lang="en-US" altLang="ja-JP" sz="1400" dirty="0">
                <a:latin typeface="Times New Roman" panose="02020603050405020304" pitchFamily="18" charset="0"/>
                <a:ea typeface="ＭＳ Ｐゴシック" panose="020B0600070205080204" pitchFamily="50" charset="-128"/>
              </a:rPr>
              <a:t>EQ-5D-5L utility value </a:t>
            </a:r>
            <a:r>
              <a:rPr lang="en-US" altLang="ja-JP" sz="1400" dirty="0">
                <a:effectLst/>
                <a:latin typeface="Times New Roman" panose="02020603050405020304" pitchFamily="18" charset="0"/>
                <a:ea typeface="ＭＳ Ｐゴシック" panose="020B0600070205080204" pitchFamily="50" charset="-128"/>
              </a:rPr>
              <a:t>by Treatment for dysmenorrhea (Control/reference group: individuals without medical records)</a:t>
            </a:r>
            <a:r>
              <a:rPr lang="en-US" altLang="ja-JP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endParaRPr lang="en-US" altLang="ja-JP" sz="1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270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ccf6406-ea61-4476-82c6-9cafc33ab0ba" xsi:nil="true"/>
    <lcf76f155ced4ddcb4097134ff3c332f xmlns="653e1d76-69df-41d2-8bca-f31a7135beb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03D1E89CF833C4DBEF8ACBC5C02843C" ma:contentTypeVersion="13" ma:contentTypeDescription="新しいドキュメントを作成します。" ma:contentTypeScope="" ma:versionID="0ec12fcbb661bb979a64168178b9fe07">
  <xsd:schema xmlns:xsd="http://www.w3.org/2001/XMLSchema" xmlns:xs="http://www.w3.org/2001/XMLSchema" xmlns:p="http://schemas.microsoft.com/office/2006/metadata/properties" xmlns:ns2="653e1d76-69df-41d2-8bca-f31a7135bebc" xmlns:ns3="5ccf6406-ea61-4476-82c6-9cafc33ab0ba" targetNamespace="http://schemas.microsoft.com/office/2006/metadata/properties" ma:root="true" ma:fieldsID="cf6afc6019c1dc483d3376de97f1c3df" ns2:_="" ns3:_="">
    <xsd:import namespace="653e1d76-69df-41d2-8bca-f31a7135bebc"/>
    <xsd:import namespace="5ccf6406-ea61-4476-82c6-9cafc33ab0b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e1d76-69df-41d2-8bca-f31a7135be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7ca4c39f-d413-4741-b131-4c793d8b3c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f6406-ea61-4476-82c6-9cafc33ab0b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5c1cfc1b-4c30-4a15-9731-12bfb05125db}" ma:internalName="TaxCatchAll" ma:showField="CatchAllData" ma:web="5ccf6406-ea61-4476-82c6-9cafc33ab0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25C026-8601-4C86-968C-BC95746992F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DBA06B-0E1F-4B10-9C01-A547FEFF7C69}">
  <ds:schemaRefs>
    <ds:schemaRef ds:uri="http://schemas.microsoft.com/office/2006/metadata/properties"/>
    <ds:schemaRef ds:uri="http://schemas.microsoft.com/office/infopath/2007/PartnerControls"/>
    <ds:schemaRef ds:uri="5ccf6406-ea61-4476-82c6-9cafc33ab0ba"/>
    <ds:schemaRef ds:uri="653e1d76-69df-41d2-8bca-f31a7135bebc"/>
    <ds:schemaRef ds:uri="f343b73a-f23a-436a-b204-75f1b8dbe47e"/>
    <ds:schemaRef ds:uri="874fe6bb-344c-4685-ba81-54568f4a5e51"/>
  </ds:schemaRefs>
</ds:datastoreItem>
</file>

<file path=customXml/itemProps3.xml><?xml version="1.0" encoding="utf-8"?>
<ds:datastoreItem xmlns:ds="http://schemas.openxmlformats.org/officeDocument/2006/customXml" ds:itemID="{93F8907A-C79C-4088-AB41-94BD323802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e1d76-69df-41d2-8bca-f31a7135bebc"/>
    <ds:schemaRef ds:uri="5ccf6406-ea61-4476-82c6-9cafc33ab0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2280</TotalTime>
  <Words>113</Words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游ゴシック</vt:lpstr>
      <vt:lpstr>游ゴシック Light</vt:lpstr>
      <vt:lpstr>游明朝</vt:lpstr>
      <vt:lpstr>Arial</vt:lpstr>
      <vt:lpstr>Calibri</vt:lpstr>
      <vt:lpstr>Montserrat</vt:lpstr>
      <vt:lpstr>Times New Roman</vt:lpstr>
      <vt:lpstr>Office テーマ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cp:keywords/>
  <dc:description/>
  <dcterms:created xsi:type="dcterms:W3CDTF">2025-07-20T12:10:12Z</dcterms:created>
  <dcterms:modified xsi:type="dcterms:W3CDTF">2025-11-07T18:12:42Z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Office テーマ:8</vt:lpwstr>
  </property>
  <property fmtid="{D5CDD505-2E9C-101B-9397-08002B2CF9AE}" pid="3" name="ClassificationContentMarkingHeaderText">
    <vt:lpwstr>[Organon] Proprietary</vt:lpwstr>
  </property>
  <property fmtid="{D5CDD505-2E9C-101B-9397-08002B2CF9AE}" pid="4" name="MSIP_Label_9e5572be-d5bb-4f9b-88a4-df12000c467e_Enabled">
    <vt:lpwstr>true</vt:lpwstr>
  </property>
  <property fmtid="{D5CDD505-2E9C-101B-9397-08002B2CF9AE}" pid="5" name="MSIP_Label_9e5572be-d5bb-4f9b-88a4-df12000c467e_SetDate">
    <vt:lpwstr>2025-07-27T02:10:25Z</vt:lpwstr>
  </property>
  <property fmtid="{D5CDD505-2E9C-101B-9397-08002B2CF9AE}" pid="6" name="MSIP_Label_9e5572be-d5bb-4f9b-88a4-df12000c467e_Method">
    <vt:lpwstr>Privileged</vt:lpwstr>
  </property>
  <property fmtid="{D5CDD505-2E9C-101B-9397-08002B2CF9AE}" pid="7" name="MSIP_Label_9e5572be-d5bb-4f9b-88a4-df12000c467e_Name">
    <vt:lpwstr>English - Proprietary</vt:lpwstr>
  </property>
  <property fmtid="{D5CDD505-2E9C-101B-9397-08002B2CF9AE}" pid="8" name="MSIP_Label_9e5572be-d5bb-4f9b-88a4-df12000c467e_SiteId">
    <vt:lpwstr>484a70d1-caaf-4a03-a477-1cbe688304af</vt:lpwstr>
  </property>
  <property fmtid="{D5CDD505-2E9C-101B-9397-08002B2CF9AE}" pid="9" name="MSIP_Label_9e5572be-d5bb-4f9b-88a4-df12000c467e_ActionId">
    <vt:lpwstr>d59cdd78-2226-4377-886a-5bde4c29b7ea</vt:lpwstr>
  </property>
  <property fmtid="{D5CDD505-2E9C-101B-9397-08002B2CF9AE}" pid="10" name="MSIP_Label_9e5572be-d5bb-4f9b-88a4-df12000c467e_ContentBits">
    <vt:lpwstr>1</vt:lpwstr>
  </property>
  <property fmtid="{D5CDD505-2E9C-101B-9397-08002B2CF9AE}" pid="11" name="MSIP_Label_9e5572be-d5bb-4f9b-88a4-df12000c467e_Tag">
    <vt:lpwstr>10, 0, 1, 1</vt:lpwstr>
  </property>
  <property fmtid="{D5CDD505-2E9C-101B-9397-08002B2CF9AE}" pid="12" name="_AdHocReviewCycleID">
    <vt:i4>-1648291770</vt:i4>
  </property>
  <property fmtid="{D5CDD505-2E9C-101B-9397-08002B2CF9AE}" pid="13" name="_NewReviewCycle">
    <vt:lpwstr/>
  </property>
  <property fmtid="{D5CDD505-2E9C-101B-9397-08002B2CF9AE}" pid="14" name="_EmailSubject">
    <vt:lpwstr>[外部] Re: DeSC論文案ver1.0ご確認のお願い</vt:lpwstr>
  </property>
  <property fmtid="{D5CDD505-2E9C-101B-9397-08002B2CF9AE}" pid="15" name="_AuthorEmail">
    <vt:lpwstr>shoko.takahashi@organon.com</vt:lpwstr>
  </property>
  <property fmtid="{D5CDD505-2E9C-101B-9397-08002B2CF9AE}" pid="16" name="_AuthorEmailDisplayName">
    <vt:lpwstr>Takahashi, Shoko</vt:lpwstr>
  </property>
  <property fmtid="{D5CDD505-2E9C-101B-9397-08002B2CF9AE}" pid="17" name="ContentTypeId">
    <vt:lpwstr>0x010100403D1E89CF833C4DBEF8ACBC5C02843C</vt:lpwstr>
  </property>
  <property fmtid="{D5CDD505-2E9C-101B-9397-08002B2CF9AE}" pid="18" name="MediaServiceImageTags">
    <vt:lpwstr/>
  </property>
</Properties>
</file>