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0" d="100"/>
          <a:sy n="120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moko Murata" userId="c95d6ff51f404537" providerId="LiveId" clId="{727F140E-FD91-4E34-815D-A7C8AFB668AF}"/>
    <pc:docChg chg="custSel modSld">
      <pc:chgData name="Momoko Murata" userId="c95d6ff51f404537" providerId="LiveId" clId="{727F140E-FD91-4E34-815D-A7C8AFB668AF}" dt="2025-08-25T08:19:11.589" v="0" actId="478"/>
      <pc:docMkLst>
        <pc:docMk/>
      </pc:docMkLst>
      <pc:sldChg chg="delSp mod">
        <pc:chgData name="Momoko Murata" userId="c95d6ff51f404537" providerId="LiveId" clId="{727F140E-FD91-4E34-815D-A7C8AFB668AF}" dt="2025-08-25T08:19:11.589" v="0" actId="478"/>
        <pc:sldMkLst>
          <pc:docMk/>
          <pc:sldMk cId="1006188031" sldId="269"/>
        </pc:sldMkLst>
        <pc:spChg chg="del">
          <ac:chgData name="Momoko Murata" userId="c95d6ff51f404537" providerId="LiveId" clId="{727F140E-FD91-4E34-815D-A7C8AFB668AF}" dt="2025-08-25T08:19:11.589" v="0" actId="478"/>
          <ac:spMkLst>
            <pc:docMk/>
            <pc:sldMk cId="1006188031" sldId="269"/>
            <ac:spMk id="2" creationId="{DD0DA7EC-F156-CE13-20C6-12742DAE53DF}"/>
          </ac:spMkLst>
        </pc:spChg>
      </pc:sldChg>
    </pc:docChg>
  </pc:docChgLst>
  <pc:docChgLst>
    <pc:chgData name="Mori Keishi" userId="e9efcc4b-3b9e-4779-9e0d-3b72caa32ca2" providerId="ADAL" clId="{E802BECA-9900-418F-B1E5-A7430BB8040B}"/>
    <pc:docChg chg="modSld">
      <pc:chgData name="Mori Keishi" userId="e9efcc4b-3b9e-4779-9e0d-3b72caa32ca2" providerId="ADAL" clId="{E802BECA-9900-418F-B1E5-A7430BB8040B}" dt="2025-09-02T08:47:18.436" v="12" actId="2711"/>
      <pc:docMkLst>
        <pc:docMk/>
      </pc:docMkLst>
      <pc:sldChg chg="delSp modSp mod">
        <pc:chgData name="Mori Keishi" userId="e9efcc4b-3b9e-4779-9e0d-3b72caa32ca2" providerId="ADAL" clId="{E802BECA-9900-418F-B1E5-A7430BB8040B}" dt="2025-09-02T08:47:18.436" v="12" actId="2711"/>
        <pc:sldMkLst>
          <pc:docMk/>
          <pc:sldMk cId="1006188031" sldId="269"/>
        </pc:sldMkLst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3" creationId="{AD4F8BFA-0724-98D5-C007-5ADB2BE33F7C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4" creationId="{5F50E446-4AF8-CBA1-F8D5-1FA82ACB5882}"/>
          </ac:spMkLst>
        </pc:spChg>
        <pc:spChg chg="mod">
          <ac:chgData name="Mori Keishi" userId="e9efcc4b-3b9e-4779-9e0d-3b72caa32ca2" providerId="ADAL" clId="{E802BECA-9900-418F-B1E5-A7430BB8040B}" dt="2025-09-02T08:47:01.312" v="8" actId="2711"/>
          <ac:spMkLst>
            <pc:docMk/>
            <pc:sldMk cId="1006188031" sldId="269"/>
            <ac:spMk id="7" creationId="{9CC81AFC-C028-D7FD-3A32-0BB839404013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8" creationId="{9FB2D0E1-9331-AA4D-84AA-06A673F89281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22" creationId="{765D129A-0778-72FB-9EDF-83FB370951E2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23" creationId="{CDB28E6C-5591-91B4-450E-242E592E186A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24" creationId="{D458C664-82B0-4055-2696-C860BD356019}"/>
          </ac:spMkLst>
        </pc:spChg>
        <pc:spChg chg="mod topLvl">
          <ac:chgData name="Mori Keishi" userId="e9efcc4b-3b9e-4779-9e0d-3b72caa32ca2" providerId="ADAL" clId="{E802BECA-9900-418F-B1E5-A7430BB8040B}" dt="2025-09-02T08:47:01.312" v="8" actId="2711"/>
          <ac:spMkLst>
            <pc:docMk/>
            <pc:sldMk cId="1006188031" sldId="269"/>
            <ac:spMk id="25" creationId="{4C1F0DB7-B84A-0D54-D3C7-8C90D9347A21}"/>
          </ac:spMkLst>
        </pc:spChg>
        <pc:spChg chg="mod topLvl">
          <ac:chgData name="Mori Keishi" userId="e9efcc4b-3b9e-4779-9e0d-3b72caa32ca2" providerId="ADAL" clId="{E802BECA-9900-418F-B1E5-A7430BB8040B}" dt="2025-09-02T08:47:01.312" v="8" actId="2711"/>
          <ac:spMkLst>
            <pc:docMk/>
            <pc:sldMk cId="1006188031" sldId="269"/>
            <ac:spMk id="26" creationId="{1FCC091B-3198-83B0-71B4-938764CFCA80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27" creationId="{5A662830-BEAF-DCC3-8EF0-3CCF794D5EB8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28" creationId="{203380E3-65A8-C112-EFD1-ADF2D71686C4}"/>
          </ac:spMkLst>
        </pc:spChg>
        <pc:spChg chg="mod topLvl">
          <ac:chgData name="Mori Keishi" userId="e9efcc4b-3b9e-4779-9e0d-3b72caa32ca2" providerId="ADAL" clId="{E802BECA-9900-418F-B1E5-A7430BB8040B}" dt="2025-09-02T08:47:01.312" v="8" actId="2711"/>
          <ac:spMkLst>
            <pc:docMk/>
            <pc:sldMk cId="1006188031" sldId="269"/>
            <ac:spMk id="29" creationId="{3A4C5840-84F8-ED6C-FE3B-F513DE553F33}"/>
          </ac:spMkLst>
        </pc:spChg>
        <pc:spChg chg="mod topLvl">
          <ac:chgData name="Mori Keishi" userId="e9efcc4b-3b9e-4779-9e0d-3b72caa32ca2" providerId="ADAL" clId="{E802BECA-9900-418F-B1E5-A7430BB8040B}" dt="2025-09-02T08:47:18.436" v="12" actId="2711"/>
          <ac:spMkLst>
            <pc:docMk/>
            <pc:sldMk cId="1006188031" sldId="269"/>
            <ac:spMk id="30" creationId="{71CAEC2B-8466-0929-B395-B3A80E7C9CFC}"/>
          </ac:spMkLst>
        </pc:spChg>
        <pc:spChg chg="mod topLvl">
          <ac:chgData name="Mori Keishi" userId="e9efcc4b-3b9e-4779-9e0d-3b72caa32ca2" providerId="ADAL" clId="{E802BECA-9900-418F-B1E5-A7430BB8040B}" dt="2025-09-02T08:47:16.204" v="11" actId="2711"/>
          <ac:spMkLst>
            <pc:docMk/>
            <pc:sldMk cId="1006188031" sldId="269"/>
            <ac:spMk id="31" creationId="{38F60B42-F890-DCD8-4A3C-F42899F2BE96}"/>
          </ac:spMkLst>
        </pc:spChg>
        <pc:spChg chg="mod topLvl">
          <ac:chgData name="Mori Keishi" userId="e9efcc4b-3b9e-4779-9e0d-3b72caa32ca2" providerId="ADAL" clId="{E802BECA-9900-418F-B1E5-A7430BB8040B}" dt="2025-09-02T08:47:14.270" v="10" actId="2711"/>
          <ac:spMkLst>
            <pc:docMk/>
            <pc:sldMk cId="1006188031" sldId="269"/>
            <ac:spMk id="32" creationId="{3874DDC6-ACA2-B804-02CB-664902205841}"/>
          </ac:spMkLst>
        </pc:spChg>
        <pc:spChg chg="mod topLvl">
          <ac:chgData name="Mori Keishi" userId="e9efcc4b-3b9e-4779-9e0d-3b72caa32ca2" providerId="ADAL" clId="{E802BECA-9900-418F-B1E5-A7430BB8040B}" dt="2025-09-02T08:47:09.955" v="9" actId="2711"/>
          <ac:spMkLst>
            <pc:docMk/>
            <pc:sldMk cId="1006188031" sldId="269"/>
            <ac:spMk id="33" creationId="{59D92906-3155-FAAE-929A-99A5526E5403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34" creationId="{F2119F76-A3B4-1D64-6743-C42874C5D897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35" creationId="{F99B4460-57CC-FC56-BF04-5F6EDCAE4EB9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36" creationId="{222127AB-A928-888A-71EE-62B7AF93823D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38" creationId="{289F6CC1-A8C6-652A-C8AA-05DF88F8A3D9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39" creationId="{32EFF7B7-CE3E-CCFD-5350-4EABCF78876C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40" creationId="{2CB83B80-811E-FBED-E1B6-013774741784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42" creationId="{19684FB0-2DFE-FC7E-2EEC-43AF412CABF9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43" creationId="{83453BD8-328C-76D5-068B-A37EA7493A21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44" creationId="{BF4BCC14-8F61-26CA-45C0-ECB7250B848C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46" creationId="{5122E34C-577E-AF23-045F-94F32B3BB08C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47" creationId="{3AFD7FBB-D054-FAD4-F59A-5B4B4497AF3F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48" creationId="{BD64FFB4-ABA5-813F-DBFA-F8A001D375B2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50" creationId="{5D79CE55-B157-AE69-0EEA-FC1E40000090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51" creationId="{79697E63-02F6-F8F8-6D8F-013C3712A24C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52" creationId="{9E758D58-5C84-9CF3-CA25-516088A516E7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54" creationId="{DBDA178D-1D27-427B-58D9-2F512C91EF31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55" creationId="{4D45FE8B-314C-03B3-75C1-D429CC1A6F9C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56" creationId="{50896EFA-ACEB-E5C9-2FCB-48559BEB7718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58" creationId="{93470712-5B74-4ECA-8578-99C32C552330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59" creationId="{D6CDFA3A-2DBA-37BC-BAC1-029B07463030}"/>
          </ac:spMkLst>
        </pc:spChg>
        <pc:spChg chg="mod topLvl">
          <ac:chgData name="Mori Keishi" userId="e9efcc4b-3b9e-4779-9e0d-3b72caa32ca2" providerId="ADAL" clId="{E802BECA-9900-418F-B1E5-A7430BB8040B}" dt="2025-09-02T08:45:45.520" v="3" actId="2711"/>
          <ac:spMkLst>
            <pc:docMk/>
            <pc:sldMk cId="1006188031" sldId="269"/>
            <ac:spMk id="60" creationId="{5EDC8B41-2D0B-AFD9-57DE-BDBD662768C5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62" creationId="{A7C08513-5E18-89D7-7FC5-B7CEEEE9A2E1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64" creationId="{F9E08B5F-F1D4-90C5-E24A-7699EE78E5FF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65" creationId="{FA2E98D0-E691-85EE-B08A-70CD46CE14F8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66" creationId="{ACA20CE3-4EF8-2A0F-DC69-5CBCF3506AA0}"/>
          </ac:spMkLst>
        </pc:spChg>
        <pc:spChg chg="mod topLvl">
          <ac:chgData name="Mori Keishi" userId="e9efcc4b-3b9e-4779-9e0d-3b72caa32ca2" providerId="ADAL" clId="{E802BECA-9900-418F-B1E5-A7430BB8040B}" dt="2025-09-02T08:46:53.828" v="7" actId="2711"/>
          <ac:spMkLst>
            <pc:docMk/>
            <pc:sldMk cId="1006188031" sldId="269"/>
            <ac:spMk id="67" creationId="{5DA36DF2-5C96-1E5B-AAC2-B4A33AF9870A}"/>
          </ac:spMkLst>
        </pc:spChg>
        <pc:spChg chg="mod topLvl">
          <ac:chgData name="Mori Keishi" userId="e9efcc4b-3b9e-4779-9e0d-3b72caa32ca2" providerId="ADAL" clId="{E802BECA-9900-418F-B1E5-A7430BB8040B}" dt="2025-09-02T08:46:53.828" v="7" actId="2711"/>
          <ac:spMkLst>
            <pc:docMk/>
            <pc:sldMk cId="1006188031" sldId="269"/>
            <ac:spMk id="68" creationId="{58F018F6-717B-1927-3102-EBD400AB3E30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69" creationId="{13AF8937-9128-5962-AA42-5B7DBD6D8052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70" creationId="{6D769413-7941-F745-ECE9-74A0BA5C30B1}"/>
          </ac:spMkLst>
        </pc:spChg>
        <pc:spChg chg="mod topLvl">
          <ac:chgData name="Mori Keishi" userId="e9efcc4b-3b9e-4779-9e0d-3b72caa32ca2" providerId="ADAL" clId="{E802BECA-9900-418F-B1E5-A7430BB8040B}" dt="2025-09-02T08:46:53.828" v="7" actId="2711"/>
          <ac:spMkLst>
            <pc:docMk/>
            <pc:sldMk cId="1006188031" sldId="269"/>
            <ac:spMk id="71" creationId="{926479D0-777C-5B89-C292-6B5C421126B0}"/>
          </ac:spMkLst>
        </pc:spChg>
        <pc:spChg chg="mod topLvl">
          <ac:chgData name="Mori Keishi" userId="e9efcc4b-3b9e-4779-9e0d-3b72caa32ca2" providerId="ADAL" clId="{E802BECA-9900-418F-B1E5-A7430BB8040B}" dt="2025-09-02T08:46:53.828" v="7" actId="2711"/>
          <ac:spMkLst>
            <pc:docMk/>
            <pc:sldMk cId="1006188031" sldId="269"/>
            <ac:spMk id="72" creationId="{DDB49295-5D36-FEAA-04E5-9C61BAB3D9B0}"/>
          </ac:spMkLst>
        </pc:spChg>
        <pc:spChg chg="mod topLvl">
          <ac:chgData name="Mori Keishi" userId="e9efcc4b-3b9e-4779-9e0d-3b72caa32ca2" providerId="ADAL" clId="{E802BECA-9900-418F-B1E5-A7430BB8040B}" dt="2025-09-02T08:46:53.828" v="7" actId="2711"/>
          <ac:spMkLst>
            <pc:docMk/>
            <pc:sldMk cId="1006188031" sldId="269"/>
            <ac:spMk id="73" creationId="{C4D1CB1A-324A-575D-655D-FB8591DB6D86}"/>
          </ac:spMkLst>
        </pc:spChg>
        <pc:spChg chg="mod topLvl">
          <ac:chgData name="Mori Keishi" userId="e9efcc4b-3b9e-4779-9e0d-3b72caa32ca2" providerId="ADAL" clId="{E802BECA-9900-418F-B1E5-A7430BB8040B}" dt="2025-09-02T08:46:53.828" v="7" actId="2711"/>
          <ac:spMkLst>
            <pc:docMk/>
            <pc:sldMk cId="1006188031" sldId="269"/>
            <ac:spMk id="74" creationId="{C59A7218-B210-A6D0-31F8-23E37F250C21}"/>
          </ac:spMkLst>
        </pc:spChg>
        <pc:spChg chg="mod topLvl">
          <ac:chgData name="Mori Keishi" userId="e9efcc4b-3b9e-4779-9e0d-3b72caa32ca2" providerId="ADAL" clId="{E802BECA-9900-418F-B1E5-A7430BB8040B}" dt="2025-09-02T08:46:53.828" v="7" actId="2711"/>
          <ac:spMkLst>
            <pc:docMk/>
            <pc:sldMk cId="1006188031" sldId="269"/>
            <ac:spMk id="75" creationId="{08173B3C-4082-88B9-6AD2-9E4A630F7739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76" creationId="{C395F3DE-EA6F-48E0-3A81-014DC4F284B7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77" creationId="{3EA8AC76-4145-FE04-7875-F90F3339FE3F}"/>
          </ac:spMkLst>
        </pc:spChg>
        <pc:spChg chg="mod topLvl">
          <ac:chgData name="Mori Keishi" userId="e9efcc4b-3b9e-4779-9e0d-3b72caa32ca2" providerId="ADAL" clId="{E802BECA-9900-418F-B1E5-A7430BB8040B}" dt="2025-09-02T08:46:03.934" v="5" actId="2711"/>
          <ac:spMkLst>
            <pc:docMk/>
            <pc:sldMk cId="1006188031" sldId="269"/>
            <ac:spMk id="78" creationId="{2E9F80DF-0EDD-DA80-612F-7BFAEE3634B2}"/>
          </ac:spMkLst>
        </pc:spChg>
        <pc:spChg chg="mod topLvl">
          <ac:chgData name="Mori Keishi" userId="e9efcc4b-3b9e-4779-9e0d-3b72caa32ca2" providerId="ADAL" clId="{E802BECA-9900-418F-B1E5-A7430BB8040B}" dt="2025-09-02T08:46:13.460" v="6" actId="2711"/>
          <ac:spMkLst>
            <pc:docMk/>
            <pc:sldMk cId="1006188031" sldId="269"/>
            <ac:spMk id="80" creationId="{943163AF-B0BE-D4CF-4BB6-CDE2787A1127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81" creationId="{ED94571A-A088-047A-5909-555B18D0F427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82" creationId="{0EE7E955-F6BD-EE91-9E39-D2CEC68ADE5C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84" creationId="{37F35BDF-A6CA-31E7-FEEF-D42DB277250F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85" creationId="{E641B865-FE9A-9B2B-437B-E8F7FCC9901F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86" creationId="{B2BD5C0C-D8F0-1102-4470-24BED665A618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88" creationId="{1C34C55B-0D90-6186-FE01-9327C372D107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89" creationId="{E53364CF-A305-5F3E-A04E-7AC0169CFE54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90" creationId="{228E2AE2-77C0-8FA5-D494-0759EF22175E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92" creationId="{388CA9AC-72AF-7ED6-CE08-C401F560A79A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93" creationId="{42AAC286-E52A-5FF4-E91A-AAE93B847BDD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94" creationId="{6753BCA7-CB60-BFB2-F326-9490CC4E904B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96" creationId="{8C2514D8-EB5A-1F0B-89FB-72B574E2E643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97" creationId="{FF9FD7CC-B73B-2A13-96FF-5453CFE4F6C4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98" creationId="{B57C56BC-CCFD-3284-A864-31E4721B56D9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100" creationId="{099FB6DA-6752-5D4A-710A-32E06E1C2EA2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101" creationId="{DA6F39F2-26C1-0768-53A0-603CF3286CC6}"/>
          </ac:spMkLst>
        </pc:spChg>
        <pc:spChg chg="mod topLvl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102" creationId="{D1B03D98-B52E-76AA-88B5-C4290F4E5B72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104" creationId="{6FC6FB04-7B78-D0CC-D80E-C70AC7F07163}"/>
          </ac:spMkLst>
        </pc:spChg>
        <pc:spChg chg="mod topLvl">
          <ac:chgData name="Mori Keishi" userId="e9efcc4b-3b9e-4779-9e0d-3b72caa32ca2" providerId="ADAL" clId="{E802BECA-9900-418F-B1E5-A7430BB8040B}" dt="2025-09-02T08:45:32.832" v="2" actId="165"/>
          <ac:spMkLst>
            <pc:docMk/>
            <pc:sldMk cId="1006188031" sldId="269"/>
            <ac:spMk id="105" creationId="{9458E085-56D2-2395-2BB1-20ACFB416C21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06" creationId="{70B8DBB1-D845-58C2-5ACF-E26A938F6036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07" creationId="{AD00B852-8D3B-B338-2B22-A895A59F60D3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08" creationId="{83BD32ED-D117-F7F7-9D7E-B252BBAF94B7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09" creationId="{0D8DAB28-7E00-6314-0C84-2CFDEB4D46BC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10" creationId="{F6463B12-823C-6810-ECDF-A17902A8CFDC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11" creationId="{D2156E62-9010-9F3B-A797-381085605A4B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12" creationId="{6D52BC91-FFB7-F492-829E-9DFB58A9E528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13" creationId="{75D8E1DF-EA28-48AF-FD08-01657BF22DC6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14" creationId="{5E013238-BED7-11DD-EE66-66A675AA551A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15" creationId="{F250BF77-FFF7-11C9-3CA3-EC51DA1E2662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16" creationId="{F75019D5-D299-D3A7-EEF5-3389BAD4D555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17" creationId="{917CB9E9-3D7F-E35E-A041-B8B02663BD7F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18" creationId="{A5849B1B-BFE9-EA5F-D6B9-CBA0D0F563C9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19" creationId="{FEB02E53-0718-741B-67DD-5362C61DF8BE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20" creationId="{38CEA391-3A3F-50DB-79F3-D6D5E6D21B2B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21" creationId="{5F50C0F1-C481-AD4B-5E98-75B8D6C90F71}"/>
          </ac:spMkLst>
        </pc:spChg>
        <pc:spChg chg="mod">
          <ac:chgData name="Mori Keishi" userId="e9efcc4b-3b9e-4779-9e0d-3b72caa32ca2" providerId="ADAL" clId="{E802BECA-9900-418F-B1E5-A7430BB8040B}" dt="2025-09-02T08:45:53.973" v="4" actId="2711"/>
          <ac:spMkLst>
            <pc:docMk/>
            <pc:sldMk cId="1006188031" sldId="269"/>
            <ac:spMk id="122" creationId="{C49FC509-34A9-6AFE-893D-1819B3C1F885}"/>
          </ac:spMkLst>
        </pc:spChg>
        <pc:spChg chg="mod">
          <ac:chgData name="Mori Keishi" userId="e9efcc4b-3b9e-4779-9e0d-3b72caa32ca2" providerId="ADAL" clId="{E802BECA-9900-418F-B1E5-A7430BB8040B}" dt="2025-09-02T08:44:54.658" v="0" actId="2711"/>
          <ac:spMkLst>
            <pc:docMk/>
            <pc:sldMk cId="1006188031" sldId="269"/>
            <ac:spMk id="123" creationId="{514D83D1-24F2-7E50-37F7-F3A7F45729F3}"/>
          </ac:spMkLst>
        </pc:spChg>
        <pc:grpChg chg="del mod">
          <ac:chgData name="Mori Keishi" userId="e9efcc4b-3b9e-4779-9e0d-3b72caa32ca2" providerId="ADAL" clId="{E802BECA-9900-418F-B1E5-A7430BB8040B}" dt="2025-09-02T08:45:32.832" v="2" actId="165"/>
          <ac:grpSpMkLst>
            <pc:docMk/>
            <pc:sldMk cId="1006188031" sldId="269"/>
            <ac:grpSpMk id="21" creationId="{0BA8E07C-F98A-C92A-F024-F968CD5219DC}"/>
          </ac:grpSpMkLst>
        </pc:grpChg>
        <pc:grpChg chg="del mod">
          <ac:chgData name="Mori Keishi" userId="e9efcc4b-3b9e-4779-9e0d-3b72caa32ca2" providerId="ADAL" clId="{E802BECA-9900-418F-B1E5-A7430BB8040B}" dt="2025-09-02T08:45:32.832" v="2" actId="165"/>
          <ac:grpSpMkLst>
            <pc:docMk/>
            <pc:sldMk cId="1006188031" sldId="269"/>
            <ac:grpSpMk id="63" creationId="{6AC545D6-3CDB-7760-DCB7-D7F1B600751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3D4274-AE47-B9A4-394A-06F462F8C2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8796165-2FD5-1AB2-F54E-DEC349156D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C2D2E8-1170-B34A-2693-9BB877465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E31FC8-3F23-E6B6-2F8F-83D582298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0D4629-D057-18C9-F029-FBB0A1102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56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4846A9-3C2F-722F-5C04-220050273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70E769-375F-CF0F-DA0A-013784677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C8835B-A894-C0FD-EB11-C1A2057FA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A2254C-08C2-64DF-2ED6-63A926F16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3D10DA-5D32-157D-F9E0-9A0BB166C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58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F6DE6F2-15F5-29E2-A7EA-FDE5C8EAF8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504A108-2695-E874-8460-4FC7884BB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190E36-D1D2-676D-A95D-25593D1C3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F8A11C-0369-CCB3-FBA5-1E3CEFFD2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CC3371-B95B-E711-9717-734D5734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91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29E817-47AB-A2B3-2181-A2F5E3670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A9A4C1-2DB7-E256-31FA-F4D8BD57A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DA1FA8-C7D0-D421-EC69-BADE4F77D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E6ADC9-0DC2-EAFF-DC6B-077A30809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6E8F67-2A1D-530E-5A1A-54AAAABD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866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4DB275-1CAA-8CB6-CEA7-A5A45B360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52F652-D37E-BDCA-D8A5-355C78944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1E97AA-9224-5769-5445-2E39CF7BB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F659A5-280E-3C7F-0BD6-0AAB4D92F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97A646-DC3D-5D1B-DE9C-1A2D131B1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92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52169B-73DB-091A-4334-BEECB4C69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37FBDB-9285-4417-9C2D-F16BB97FE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C5F78C-2D58-852B-B7DA-F0CAAD3D4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F977B1-A7A4-9C96-5677-FCB7C3DBA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9980CA-8B58-EF5F-F136-ACB58920A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9D8ED57-42E0-5433-02BF-1F6CE009E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16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EF9A43-CDB5-A763-B660-3826D80D5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B2065B-ECCA-8BA6-8D2F-F00AE8F61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2D93CF1-ACE9-82A8-DC4D-5BFEEB325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09C4ED1-BC62-7119-7872-4BF99B017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B10F6F0-0F5B-D952-28A6-44B963499B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F3AE7C3-4E8E-B97B-0D23-1776A4821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9FA349-0C41-AF2F-268B-614A3F0D3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2AEE3DA-1744-62AB-055A-D4F166225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58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1AD41C-D2EB-8C86-3A52-56F53DF60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26CFF37-9AB5-273D-4FDF-7717081AC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D86B268-FA9F-1BA3-31A9-F7A1CE7C6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6164293-994B-97C8-9F74-7E2045943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6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C83CFFE-2E47-2A04-42D7-B36EC7D51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83C70E2-C91E-2804-720A-539DB6A3F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B87DA6-1CB7-C3F9-50F3-8BCB447DE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779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AEBB55-52C1-A5E3-9E1B-6D7655AFB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8B507D-AA51-07FF-910E-94A339A53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9837408-FDB2-A8E3-3EC2-4A2DCB19C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8655E7-7B55-EC2E-83C2-BDDB3C5D4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15C6DC9-6206-F7D0-0838-1D5184DE9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F98184-94C8-4CF3-5272-1E3A144EB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992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A923E6-E067-5004-B11E-656E47581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8551CEA-BD9F-C3B7-7D4F-E7925ECCD2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3A57660-FE12-0F6D-8973-828963731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4F7910-6D2E-FDC2-53C1-5D52F42B3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3FF4C9-521D-465D-A4F0-EFC06A3B4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11460E1-1CE1-4F36-E3EC-7124B12F0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151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D5D903-E0BD-7AEE-A590-85F1126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53870B-E4BC-9C04-EB9A-A9BC53933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CA6B6D-32B6-BC5B-B49E-950F4C8693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AB7ED3-6438-254D-8C2D-4B680F5B1C7E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B03773-BABE-9BEE-29C0-5882E91B7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F75FDC-10B7-B7F6-094A-F0C3A8609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2313AE-6772-EF49-96C8-142099995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33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3">
            <a:extLst>
              <a:ext uri="{FF2B5EF4-FFF2-40B4-BE49-F238E27FC236}">
                <a16:creationId xmlns:a16="http://schemas.microsoft.com/office/drawing/2014/main" id="{765D129A-0778-72FB-9EDF-83FB370951E2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27930" y="1884266"/>
            <a:ext cx="5868070" cy="347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23" name="Rectangle 5">
            <a:extLst>
              <a:ext uri="{FF2B5EF4-FFF2-40B4-BE49-F238E27FC236}">
                <a16:creationId xmlns:a16="http://schemas.microsoft.com/office/drawing/2014/main" id="{CDB28E6C-5591-91B4-450E-242E592E1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875" y="1890431"/>
            <a:ext cx="5856179" cy="345846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D458C664-82B0-4055-2696-C860BD356019}"/>
              </a:ext>
            </a:extLst>
          </p:cNvPr>
          <p:cNvSpPr>
            <a:spLocks noEditPoints="1"/>
          </p:cNvSpPr>
          <p:nvPr/>
        </p:nvSpPr>
        <p:spPr bwMode="auto">
          <a:xfrm>
            <a:off x="1171261" y="3191209"/>
            <a:ext cx="4498656" cy="1600799"/>
          </a:xfrm>
          <a:custGeom>
            <a:avLst/>
            <a:gdLst>
              <a:gd name="T0" fmla="*/ 0 w 2270"/>
              <a:gd name="T1" fmla="*/ 778 h 779"/>
              <a:gd name="T2" fmla="*/ 112 w 2270"/>
              <a:gd name="T3" fmla="*/ 778 h 779"/>
              <a:gd name="T4" fmla="*/ 112 w 2270"/>
              <a:gd name="T5" fmla="*/ 779 h 779"/>
              <a:gd name="T6" fmla="*/ 0 w 2270"/>
              <a:gd name="T7" fmla="*/ 779 h 779"/>
              <a:gd name="T8" fmla="*/ 0 w 2270"/>
              <a:gd name="T9" fmla="*/ 778 h 779"/>
              <a:gd name="T10" fmla="*/ 359 w 2270"/>
              <a:gd name="T11" fmla="*/ 716 h 779"/>
              <a:gd name="T12" fmla="*/ 472 w 2270"/>
              <a:gd name="T13" fmla="*/ 716 h 779"/>
              <a:gd name="T14" fmla="*/ 472 w 2270"/>
              <a:gd name="T15" fmla="*/ 779 h 779"/>
              <a:gd name="T16" fmla="*/ 359 w 2270"/>
              <a:gd name="T17" fmla="*/ 779 h 779"/>
              <a:gd name="T18" fmla="*/ 359 w 2270"/>
              <a:gd name="T19" fmla="*/ 716 h 779"/>
              <a:gd name="T20" fmla="*/ 719 w 2270"/>
              <a:gd name="T21" fmla="*/ 516 h 779"/>
              <a:gd name="T22" fmla="*/ 831 w 2270"/>
              <a:gd name="T23" fmla="*/ 516 h 779"/>
              <a:gd name="T24" fmla="*/ 831 w 2270"/>
              <a:gd name="T25" fmla="*/ 779 h 779"/>
              <a:gd name="T26" fmla="*/ 719 w 2270"/>
              <a:gd name="T27" fmla="*/ 779 h 779"/>
              <a:gd name="T28" fmla="*/ 719 w 2270"/>
              <a:gd name="T29" fmla="*/ 516 h 779"/>
              <a:gd name="T30" fmla="*/ 1078 w 2270"/>
              <a:gd name="T31" fmla="*/ 442 h 779"/>
              <a:gd name="T32" fmla="*/ 1191 w 2270"/>
              <a:gd name="T33" fmla="*/ 442 h 779"/>
              <a:gd name="T34" fmla="*/ 1191 w 2270"/>
              <a:gd name="T35" fmla="*/ 779 h 779"/>
              <a:gd name="T36" fmla="*/ 1078 w 2270"/>
              <a:gd name="T37" fmla="*/ 779 h 779"/>
              <a:gd name="T38" fmla="*/ 1078 w 2270"/>
              <a:gd name="T39" fmla="*/ 442 h 779"/>
              <a:gd name="T40" fmla="*/ 1438 w 2270"/>
              <a:gd name="T41" fmla="*/ 360 h 779"/>
              <a:gd name="T42" fmla="*/ 1551 w 2270"/>
              <a:gd name="T43" fmla="*/ 360 h 779"/>
              <a:gd name="T44" fmla="*/ 1551 w 2270"/>
              <a:gd name="T45" fmla="*/ 779 h 779"/>
              <a:gd name="T46" fmla="*/ 1438 w 2270"/>
              <a:gd name="T47" fmla="*/ 779 h 779"/>
              <a:gd name="T48" fmla="*/ 1438 w 2270"/>
              <a:gd name="T49" fmla="*/ 360 h 779"/>
              <a:gd name="T50" fmla="*/ 1797 w 2270"/>
              <a:gd name="T51" fmla="*/ 217 h 779"/>
              <a:gd name="T52" fmla="*/ 1911 w 2270"/>
              <a:gd name="T53" fmla="*/ 217 h 779"/>
              <a:gd name="T54" fmla="*/ 1911 w 2270"/>
              <a:gd name="T55" fmla="*/ 779 h 779"/>
              <a:gd name="T56" fmla="*/ 1797 w 2270"/>
              <a:gd name="T57" fmla="*/ 779 h 779"/>
              <a:gd name="T58" fmla="*/ 1797 w 2270"/>
              <a:gd name="T59" fmla="*/ 217 h 779"/>
              <a:gd name="T60" fmla="*/ 2158 w 2270"/>
              <a:gd name="T61" fmla="*/ 0 h 779"/>
              <a:gd name="T62" fmla="*/ 2270 w 2270"/>
              <a:gd name="T63" fmla="*/ 0 h 779"/>
              <a:gd name="T64" fmla="*/ 2270 w 2270"/>
              <a:gd name="T65" fmla="*/ 779 h 779"/>
              <a:gd name="T66" fmla="*/ 2158 w 2270"/>
              <a:gd name="T67" fmla="*/ 779 h 779"/>
              <a:gd name="T68" fmla="*/ 2158 w 2270"/>
              <a:gd name="T69" fmla="*/ 0 h 7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270" h="779">
                <a:moveTo>
                  <a:pt x="0" y="778"/>
                </a:moveTo>
                <a:lnTo>
                  <a:pt x="112" y="778"/>
                </a:lnTo>
                <a:lnTo>
                  <a:pt x="112" y="779"/>
                </a:lnTo>
                <a:lnTo>
                  <a:pt x="0" y="779"/>
                </a:lnTo>
                <a:lnTo>
                  <a:pt x="0" y="778"/>
                </a:lnTo>
                <a:close/>
                <a:moveTo>
                  <a:pt x="359" y="716"/>
                </a:moveTo>
                <a:lnTo>
                  <a:pt x="472" y="716"/>
                </a:lnTo>
                <a:lnTo>
                  <a:pt x="472" y="779"/>
                </a:lnTo>
                <a:lnTo>
                  <a:pt x="359" y="779"/>
                </a:lnTo>
                <a:lnTo>
                  <a:pt x="359" y="716"/>
                </a:lnTo>
                <a:close/>
                <a:moveTo>
                  <a:pt x="719" y="516"/>
                </a:moveTo>
                <a:lnTo>
                  <a:pt x="831" y="516"/>
                </a:lnTo>
                <a:lnTo>
                  <a:pt x="831" y="779"/>
                </a:lnTo>
                <a:lnTo>
                  <a:pt x="719" y="779"/>
                </a:lnTo>
                <a:lnTo>
                  <a:pt x="719" y="516"/>
                </a:lnTo>
                <a:close/>
                <a:moveTo>
                  <a:pt x="1078" y="442"/>
                </a:moveTo>
                <a:lnTo>
                  <a:pt x="1191" y="442"/>
                </a:lnTo>
                <a:lnTo>
                  <a:pt x="1191" y="779"/>
                </a:lnTo>
                <a:lnTo>
                  <a:pt x="1078" y="779"/>
                </a:lnTo>
                <a:lnTo>
                  <a:pt x="1078" y="442"/>
                </a:lnTo>
                <a:close/>
                <a:moveTo>
                  <a:pt x="1438" y="360"/>
                </a:moveTo>
                <a:lnTo>
                  <a:pt x="1551" y="360"/>
                </a:lnTo>
                <a:lnTo>
                  <a:pt x="1551" y="779"/>
                </a:lnTo>
                <a:lnTo>
                  <a:pt x="1438" y="779"/>
                </a:lnTo>
                <a:lnTo>
                  <a:pt x="1438" y="360"/>
                </a:lnTo>
                <a:close/>
                <a:moveTo>
                  <a:pt x="1797" y="217"/>
                </a:moveTo>
                <a:lnTo>
                  <a:pt x="1911" y="217"/>
                </a:lnTo>
                <a:lnTo>
                  <a:pt x="1911" y="779"/>
                </a:lnTo>
                <a:lnTo>
                  <a:pt x="1797" y="779"/>
                </a:lnTo>
                <a:lnTo>
                  <a:pt x="1797" y="217"/>
                </a:lnTo>
                <a:close/>
                <a:moveTo>
                  <a:pt x="2158" y="0"/>
                </a:moveTo>
                <a:lnTo>
                  <a:pt x="2270" y="0"/>
                </a:lnTo>
                <a:lnTo>
                  <a:pt x="2270" y="779"/>
                </a:lnTo>
                <a:lnTo>
                  <a:pt x="2158" y="779"/>
                </a:lnTo>
                <a:lnTo>
                  <a:pt x="2158" y="0"/>
                </a:lnTo>
                <a:close/>
              </a:path>
            </a:pathLst>
          </a:cu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Line 7">
            <a:extLst>
              <a:ext uri="{FF2B5EF4-FFF2-40B4-BE49-F238E27FC236}">
                <a16:creationId xmlns:a16="http://schemas.microsoft.com/office/drawing/2014/main" id="{4C1F0DB7-B84A-0D54-D3C7-8C90D9347A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5519" y="2632265"/>
            <a:ext cx="0" cy="2159743"/>
          </a:xfrm>
          <a:prstGeom prst="line">
            <a:avLst/>
          </a:prstGeom>
          <a:noFill/>
          <a:ln w="9525" cap="flat">
            <a:solidFill>
              <a:srgbClr val="223F59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Freeform 8">
            <a:extLst>
              <a:ext uri="{FF2B5EF4-FFF2-40B4-BE49-F238E27FC236}">
                <a16:creationId xmlns:a16="http://schemas.microsoft.com/office/drawing/2014/main" id="{1FCC091B-3198-83B0-71B4-938764CFCA80}"/>
              </a:ext>
            </a:extLst>
          </p:cNvPr>
          <p:cNvSpPr>
            <a:spLocks noEditPoints="1"/>
          </p:cNvSpPr>
          <p:nvPr/>
        </p:nvSpPr>
        <p:spPr bwMode="auto">
          <a:xfrm>
            <a:off x="868047" y="2632265"/>
            <a:ext cx="57471" cy="2159743"/>
          </a:xfrm>
          <a:custGeom>
            <a:avLst/>
            <a:gdLst>
              <a:gd name="T0" fmla="*/ 0 w 29"/>
              <a:gd name="T1" fmla="*/ 1051 h 1051"/>
              <a:gd name="T2" fmla="*/ 29 w 29"/>
              <a:gd name="T3" fmla="*/ 1051 h 1051"/>
              <a:gd name="T4" fmla="*/ 0 w 29"/>
              <a:gd name="T5" fmla="*/ 789 h 1051"/>
              <a:gd name="T6" fmla="*/ 29 w 29"/>
              <a:gd name="T7" fmla="*/ 789 h 1051"/>
              <a:gd name="T8" fmla="*/ 0 w 29"/>
              <a:gd name="T9" fmla="*/ 526 h 1051"/>
              <a:gd name="T10" fmla="*/ 29 w 29"/>
              <a:gd name="T11" fmla="*/ 526 h 1051"/>
              <a:gd name="T12" fmla="*/ 0 w 29"/>
              <a:gd name="T13" fmla="*/ 264 h 1051"/>
              <a:gd name="T14" fmla="*/ 29 w 29"/>
              <a:gd name="T15" fmla="*/ 264 h 1051"/>
              <a:gd name="T16" fmla="*/ 0 w 29"/>
              <a:gd name="T17" fmla="*/ 0 h 1051"/>
              <a:gd name="T18" fmla="*/ 29 w 29"/>
              <a:gd name="T19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9" h="1051">
                <a:moveTo>
                  <a:pt x="0" y="1051"/>
                </a:moveTo>
                <a:lnTo>
                  <a:pt x="29" y="1051"/>
                </a:lnTo>
                <a:moveTo>
                  <a:pt x="0" y="789"/>
                </a:moveTo>
                <a:lnTo>
                  <a:pt x="29" y="789"/>
                </a:lnTo>
                <a:moveTo>
                  <a:pt x="0" y="526"/>
                </a:moveTo>
                <a:lnTo>
                  <a:pt x="29" y="526"/>
                </a:lnTo>
                <a:moveTo>
                  <a:pt x="0" y="264"/>
                </a:moveTo>
                <a:lnTo>
                  <a:pt x="29" y="264"/>
                </a:lnTo>
                <a:moveTo>
                  <a:pt x="0" y="0"/>
                </a:moveTo>
                <a:lnTo>
                  <a:pt x="29" y="0"/>
                </a:lnTo>
              </a:path>
            </a:pathLst>
          </a:custGeom>
          <a:noFill/>
          <a:ln w="9525" cap="flat">
            <a:solidFill>
              <a:srgbClr val="223F59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Line 9">
            <a:extLst>
              <a:ext uri="{FF2B5EF4-FFF2-40B4-BE49-F238E27FC236}">
                <a16:creationId xmlns:a16="http://schemas.microsoft.com/office/drawing/2014/main" id="{5A662830-BEAF-DCC3-8EF0-3CCF794D5EB8}"/>
              </a:ext>
            </a:extLst>
          </p:cNvPr>
          <p:cNvSpPr>
            <a:spLocks noChangeShapeType="1"/>
          </p:cNvSpPr>
          <p:nvPr/>
        </p:nvSpPr>
        <p:spPr bwMode="auto">
          <a:xfrm>
            <a:off x="925519" y="4792007"/>
            <a:ext cx="4990139" cy="0"/>
          </a:xfrm>
          <a:prstGeom prst="line">
            <a:avLst/>
          </a:prstGeom>
          <a:noFill/>
          <a:ln w="952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Freeform 10">
            <a:extLst>
              <a:ext uri="{FF2B5EF4-FFF2-40B4-BE49-F238E27FC236}">
                <a16:creationId xmlns:a16="http://schemas.microsoft.com/office/drawing/2014/main" id="{203380E3-65A8-C112-EFD1-ADF2D71686C4}"/>
              </a:ext>
            </a:extLst>
          </p:cNvPr>
          <p:cNvSpPr>
            <a:spLocks noEditPoints="1"/>
          </p:cNvSpPr>
          <p:nvPr/>
        </p:nvSpPr>
        <p:spPr bwMode="auto">
          <a:xfrm>
            <a:off x="925519" y="4792007"/>
            <a:ext cx="4990139" cy="61649"/>
          </a:xfrm>
          <a:custGeom>
            <a:avLst/>
            <a:gdLst>
              <a:gd name="T0" fmla="*/ 0 w 2518"/>
              <a:gd name="T1" fmla="*/ 0 h 30"/>
              <a:gd name="T2" fmla="*/ 0 w 2518"/>
              <a:gd name="T3" fmla="*/ 30 h 30"/>
              <a:gd name="T4" fmla="*/ 360 w 2518"/>
              <a:gd name="T5" fmla="*/ 0 h 30"/>
              <a:gd name="T6" fmla="*/ 360 w 2518"/>
              <a:gd name="T7" fmla="*/ 30 h 30"/>
              <a:gd name="T8" fmla="*/ 719 w 2518"/>
              <a:gd name="T9" fmla="*/ 0 h 30"/>
              <a:gd name="T10" fmla="*/ 719 w 2518"/>
              <a:gd name="T11" fmla="*/ 30 h 30"/>
              <a:gd name="T12" fmla="*/ 1079 w 2518"/>
              <a:gd name="T13" fmla="*/ 0 h 30"/>
              <a:gd name="T14" fmla="*/ 1079 w 2518"/>
              <a:gd name="T15" fmla="*/ 30 h 30"/>
              <a:gd name="T16" fmla="*/ 1438 w 2518"/>
              <a:gd name="T17" fmla="*/ 0 h 30"/>
              <a:gd name="T18" fmla="*/ 1438 w 2518"/>
              <a:gd name="T19" fmla="*/ 30 h 30"/>
              <a:gd name="T20" fmla="*/ 1799 w 2518"/>
              <a:gd name="T21" fmla="*/ 0 h 30"/>
              <a:gd name="T22" fmla="*/ 1799 w 2518"/>
              <a:gd name="T23" fmla="*/ 30 h 30"/>
              <a:gd name="T24" fmla="*/ 2158 w 2518"/>
              <a:gd name="T25" fmla="*/ 0 h 30"/>
              <a:gd name="T26" fmla="*/ 2158 w 2518"/>
              <a:gd name="T27" fmla="*/ 30 h 30"/>
              <a:gd name="T28" fmla="*/ 2518 w 2518"/>
              <a:gd name="T29" fmla="*/ 0 h 30"/>
              <a:gd name="T30" fmla="*/ 2518 w 2518"/>
              <a:gd name="T31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18" h="30">
                <a:moveTo>
                  <a:pt x="0" y="0"/>
                </a:moveTo>
                <a:lnTo>
                  <a:pt x="0" y="30"/>
                </a:lnTo>
                <a:moveTo>
                  <a:pt x="360" y="0"/>
                </a:moveTo>
                <a:lnTo>
                  <a:pt x="360" y="30"/>
                </a:lnTo>
                <a:moveTo>
                  <a:pt x="719" y="0"/>
                </a:moveTo>
                <a:lnTo>
                  <a:pt x="719" y="30"/>
                </a:lnTo>
                <a:moveTo>
                  <a:pt x="1079" y="0"/>
                </a:moveTo>
                <a:lnTo>
                  <a:pt x="1079" y="30"/>
                </a:lnTo>
                <a:moveTo>
                  <a:pt x="1438" y="0"/>
                </a:moveTo>
                <a:lnTo>
                  <a:pt x="1438" y="30"/>
                </a:lnTo>
                <a:moveTo>
                  <a:pt x="1799" y="0"/>
                </a:moveTo>
                <a:lnTo>
                  <a:pt x="1799" y="30"/>
                </a:lnTo>
                <a:moveTo>
                  <a:pt x="2158" y="0"/>
                </a:moveTo>
                <a:lnTo>
                  <a:pt x="2158" y="30"/>
                </a:lnTo>
                <a:moveTo>
                  <a:pt x="2518" y="0"/>
                </a:moveTo>
                <a:lnTo>
                  <a:pt x="2518" y="30"/>
                </a:lnTo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11">
            <a:extLst>
              <a:ext uri="{FF2B5EF4-FFF2-40B4-BE49-F238E27FC236}">
                <a16:creationId xmlns:a16="http://schemas.microsoft.com/office/drawing/2014/main" id="{3A4C5840-84F8-ED6C-FE3B-F513DE553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96" y="4662546"/>
            <a:ext cx="7694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0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12">
            <a:extLst>
              <a:ext uri="{FF2B5EF4-FFF2-40B4-BE49-F238E27FC236}">
                <a16:creationId xmlns:a16="http://schemas.microsoft.com/office/drawing/2014/main" id="{71CAEC2B-8466-0929-B395-B3A80E7C9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910" y="4122097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,</a:t>
            </a: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000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13">
            <a:extLst>
              <a:ext uri="{FF2B5EF4-FFF2-40B4-BE49-F238E27FC236}">
                <a16:creationId xmlns:a16="http://schemas.microsoft.com/office/drawing/2014/main" id="{38F60B42-F890-DCD8-4A3C-F42899F2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910" y="3581647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,</a:t>
            </a: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000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3874DDC6-ACA2-B804-02CB-664902205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910" y="3041198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3</a:t>
            </a:r>
            <a:r>
              <a:rPr kumimoji="0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,</a:t>
            </a: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000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59D92906-3155-FAAE-929A-99A5526E5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910" y="2500749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4</a:t>
            </a:r>
            <a:r>
              <a:rPr kumimoji="0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,</a:t>
            </a: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000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F2119F76-A3B4-1D64-6743-C42874C5D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280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18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F99B4460-57CC-FC56-BF04-5F6EDCAE4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497" y="4952293"/>
            <a:ext cx="5129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18">
            <a:extLst>
              <a:ext uri="{FF2B5EF4-FFF2-40B4-BE49-F238E27FC236}">
                <a16:creationId xmlns:a16="http://schemas.microsoft.com/office/drawing/2014/main" id="{222127AB-A928-888A-71EE-62B7AF938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732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20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20">
            <a:extLst>
              <a:ext uri="{FF2B5EF4-FFF2-40B4-BE49-F238E27FC236}">
                <a16:creationId xmlns:a16="http://schemas.microsoft.com/office/drawing/2014/main" id="{289F6CC1-A8C6-652A-C8AA-05DF88F8A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724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21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21">
            <a:extLst>
              <a:ext uri="{FF2B5EF4-FFF2-40B4-BE49-F238E27FC236}">
                <a16:creationId xmlns:a16="http://schemas.microsoft.com/office/drawing/2014/main" id="{32EFF7B7-CE3E-CCFD-5350-4EABCF788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6959" y="4952293"/>
            <a:ext cx="5129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22">
            <a:extLst>
              <a:ext uri="{FF2B5EF4-FFF2-40B4-BE49-F238E27FC236}">
                <a16:creationId xmlns:a16="http://schemas.microsoft.com/office/drawing/2014/main" id="{2CB83B80-811E-FBED-E1B6-013774741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2175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25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24">
            <a:extLst>
              <a:ext uri="{FF2B5EF4-FFF2-40B4-BE49-F238E27FC236}">
                <a16:creationId xmlns:a16="http://schemas.microsoft.com/office/drawing/2014/main" id="{19684FB0-2DFE-FC7E-2EEC-43AF412CA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8166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26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25">
            <a:extLst>
              <a:ext uri="{FF2B5EF4-FFF2-40B4-BE49-F238E27FC236}">
                <a16:creationId xmlns:a16="http://schemas.microsoft.com/office/drawing/2014/main" id="{83453BD8-328C-76D5-068B-A37EA7493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0402" y="4952293"/>
            <a:ext cx="5129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26">
            <a:extLst>
              <a:ext uri="{FF2B5EF4-FFF2-40B4-BE49-F238E27FC236}">
                <a16:creationId xmlns:a16="http://schemas.microsoft.com/office/drawing/2014/main" id="{BF4BCC14-8F61-26CA-45C0-ECB7250B8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3637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30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5122E34C-577E-AF23-045F-94F32B3BB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9628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31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29">
            <a:extLst>
              <a:ext uri="{FF2B5EF4-FFF2-40B4-BE49-F238E27FC236}">
                <a16:creationId xmlns:a16="http://schemas.microsoft.com/office/drawing/2014/main" id="{3AFD7FBB-D054-FAD4-F59A-5B4B4497A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845" y="4952293"/>
            <a:ext cx="5129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Rectangle 30">
            <a:extLst>
              <a:ext uri="{FF2B5EF4-FFF2-40B4-BE49-F238E27FC236}">
                <a16:creationId xmlns:a16="http://schemas.microsoft.com/office/drawing/2014/main" id="{BD64FFB4-ABA5-813F-DBFA-F8A001D37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7080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35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angle 32">
            <a:extLst>
              <a:ext uri="{FF2B5EF4-FFF2-40B4-BE49-F238E27FC236}">
                <a16:creationId xmlns:a16="http://schemas.microsoft.com/office/drawing/2014/main" id="{5D79CE55-B157-AE69-0EEA-FC1E40000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3072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36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Rectangle 33">
            <a:extLst>
              <a:ext uri="{FF2B5EF4-FFF2-40B4-BE49-F238E27FC236}">
                <a16:creationId xmlns:a16="http://schemas.microsoft.com/office/drawing/2014/main" id="{79697E63-02F6-F8F8-6D8F-013C3712A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7288" y="4952293"/>
            <a:ext cx="5129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Rectangle 34">
            <a:extLst>
              <a:ext uri="{FF2B5EF4-FFF2-40B4-BE49-F238E27FC236}">
                <a16:creationId xmlns:a16="http://schemas.microsoft.com/office/drawing/2014/main" id="{9E758D58-5C84-9CF3-CA25-516088A51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0523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40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Rectangle 36">
            <a:extLst>
              <a:ext uri="{FF2B5EF4-FFF2-40B4-BE49-F238E27FC236}">
                <a16:creationId xmlns:a16="http://schemas.microsoft.com/office/drawing/2014/main" id="{DBDA178D-1D27-427B-58D9-2F512C91E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6515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41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 37">
            <a:extLst>
              <a:ext uri="{FF2B5EF4-FFF2-40B4-BE49-F238E27FC236}">
                <a16:creationId xmlns:a16="http://schemas.microsoft.com/office/drawing/2014/main" id="{4D45FE8B-314C-03B3-75C1-D429CC1A6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8749" y="4952293"/>
            <a:ext cx="5129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38">
            <a:extLst>
              <a:ext uri="{FF2B5EF4-FFF2-40B4-BE49-F238E27FC236}">
                <a16:creationId xmlns:a16="http://schemas.microsoft.com/office/drawing/2014/main" id="{50896EFA-ACEB-E5C9-2FCB-48559BEB7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3967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45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Rectangle 40">
            <a:extLst>
              <a:ext uri="{FF2B5EF4-FFF2-40B4-BE49-F238E27FC236}">
                <a16:creationId xmlns:a16="http://schemas.microsoft.com/office/drawing/2014/main" id="{93470712-5B74-4ECA-8578-99C32C552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7978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46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Rectangle 41">
            <a:extLst>
              <a:ext uri="{FF2B5EF4-FFF2-40B4-BE49-F238E27FC236}">
                <a16:creationId xmlns:a16="http://schemas.microsoft.com/office/drawing/2014/main" id="{D6CDFA3A-2DBA-37BC-BAC1-029B07463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2192" y="4952293"/>
            <a:ext cx="5129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Rectangle 42">
            <a:extLst>
              <a:ext uri="{FF2B5EF4-FFF2-40B4-BE49-F238E27FC236}">
                <a16:creationId xmlns:a16="http://schemas.microsoft.com/office/drawing/2014/main" id="{5EDC8B41-2D0B-AFD9-57DE-BDBD66276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428" y="495229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50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Rectangle 44">
            <a:extLst>
              <a:ext uri="{FF2B5EF4-FFF2-40B4-BE49-F238E27FC236}">
                <a16:creationId xmlns:a16="http://schemas.microsoft.com/office/drawing/2014/main" id="{A7C08513-5E18-89D7-7FC5-B7CEEEE9A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1449" y="2235825"/>
            <a:ext cx="28373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lang="en-US" altLang="ja-JP" sz="1600" kern="10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Age distribution of all participants</a:t>
            </a:r>
            <a:endParaRPr kumimoji="0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4" name="AutoShape 49">
            <a:extLst>
              <a:ext uri="{FF2B5EF4-FFF2-40B4-BE49-F238E27FC236}">
                <a16:creationId xmlns:a16="http://schemas.microsoft.com/office/drawing/2014/main" id="{F9E08B5F-F1D4-90C5-E24A-7699EE78E5FF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201035" y="1892242"/>
            <a:ext cx="5695984" cy="3438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65" name="Rectangle 51">
            <a:extLst>
              <a:ext uri="{FF2B5EF4-FFF2-40B4-BE49-F238E27FC236}">
                <a16:creationId xmlns:a16="http://schemas.microsoft.com/office/drawing/2014/main" id="{FA2E98D0-E691-85EE-B08A-70CD46CE1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6848" y="1898402"/>
            <a:ext cx="5684360" cy="34266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Freeform 52">
            <a:extLst>
              <a:ext uri="{FF2B5EF4-FFF2-40B4-BE49-F238E27FC236}">
                <a16:creationId xmlns:a16="http://schemas.microsoft.com/office/drawing/2014/main" id="{ACA20CE3-4EF8-2A0F-DC69-5CBCF3506AA0}"/>
              </a:ext>
            </a:extLst>
          </p:cNvPr>
          <p:cNvSpPr>
            <a:spLocks noEditPoints="1"/>
          </p:cNvSpPr>
          <p:nvPr/>
        </p:nvSpPr>
        <p:spPr bwMode="auto">
          <a:xfrm>
            <a:off x="7727714" y="2822295"/>
            <a:ext cx="3750825" cy="1946337"/>
          </a:xfrm>
          <a:custGeom>
            <a:avLst/>
            <a:gdLst>
              <a:gd name="T0" fmla="*/ 0 w 1936"/>
              <a:gd name="T1" fmla="*/ 747 h 948"/>
              <a:gd name="T2" fmla="*/ 114 w 1936"/>
              <a:gd name="T3" fmla="*/ 747 h 948"/>
              <a:gd name="T4" fmla="*/ 114 w 1936"/>
              <a:gd name="T5" fmla="*/ 948 h 948"/>
              <a:gd name="T6" fmla="*/ 0 w 1936"/>
              <a:gd name="T7" fmla="*/ 948 h 948"/>
              <a:gd name="T8" fmla="*/ 0 w 1936"/>
              <a:gd name="T9" fmla="*/ 747 h 948"/>
              <a:gd name="T10" fmla="*/ 364 w 1936"/>
              <a:gd name="T11" fmla="*/ 0 h 948"/>
              <a:gd name="T12" fmla="*/ 479 w 1936"/>
              <a:gd name="T13" fmla="*/ 0 h 948"/>
              <a:gd name="T14" fmla="*/ 479 w 1936"/>
              <a:gd name="T15" fmla="*/ 948 h 948"/>
              <a:gd name="T16" fmla="*/ 364 w 1936"/>
              <a:gd name="T17" fmla="*/ 948 h 948"/>
              <a:gd name="T18" fmla="*/ 364 w 1936"/>
              <a:gd name="T19" fmla="*/ 0 h 948"/>
              <a:gd name="T20" fmla="*/ 728 w 1936"/>
              <a:gd name="T21" fmla="*/ 4 h 948"/>
              <a:gd name="T22" fmla="*/ 843 w 1936"/>
              <a:gd name="T23" fmla="*/ 4 h 948"/>
              <a:gd name="T24" fmla="*/ 843 w 1936"/>
              <a:gd name="T25" fmla="*/ 948 h 948"/>
              <a:gd name="T26" fmla="*/ 728 w 1936"/>
              <a:gd name="T27" fmla="*/ 948 h 948"/>
              <a:gd name="T28" fmla="*/ 728 w 1936"/>
              <a:gd name="T29" fmla="*/ 4 h 948"/>
              <a:gd name="T30" fmla="*/ 1093 w 1936"/>
              <a:gd name="T31" fmla="*/ 171 h 948"/>
              <a:gd name="T32" fmla="*/ 1207 w 1936"/>
              <a:gd name="T33" fmla="*/ 171 h 948"/>
              <a:gd name="T34" fmla="*/ 1207 w 1936"/>
              <a:gd name="T35" fmla="*/ 948 h 948"/>
              <a:gd name="T36" fmla="*/ 1093 w 1936"/>
              <a:gd name="T37" fmla="*/ 948 h 948"/>
              <a:gd name="T38" fmla="*/ 1093 w 1936"/>
              <a:gd name="T39" fmla="*/ 171 h 948"/>
              <a:gd name="T40" fmla="*/ 1458 w 1936"/>
              <a:gd name="T41" fmla="*/ 41 h 948"/>
              <a:gd name="T42" fmla="*/ 1572 w 1936"/>
              <a:gd name="T43" fmla="*/ 41 h 948"/>
              <a:gd name="T44" fmla="*/ 1572 w 1936"/>
              <a:gd name="T45" fmla="*/ 948 h 948"/>
              <a:gd name="T46" fmla="*/ 1458 w 1936"/>
              <a:gd name="T47" fmla="*/ 948 h 948"/>
              <a:gd name="T48" fmla="*/ 1458 w 1936"/>
              <a:gd name="T49" fmla="*/ 41 h 948"/>
              <a:gd name="T50" fmla="*/ 1822 w 1936"/>
              <a:gd name="T51" fmla="*/ 0 h 948"/>
              <a:gd name="T52" fmla="*/ 1936 w 1936"/>
              <a:gd name="T53" fmla="*/ 0 h 948"/>
              <a:gd name="T54" fmla="*/ 1936 w 1936"/>
              <a:gd name="T55" fmla="*/ 948 h 948"/>
              <a:gd name="T56" fmla="*/ 1822 w 1936"/>
              <a:gd name="T57" fmla="*/ 948 h 948"/>
              <a:gd name="T58" fmla="*/ 1822 w 1936"/>
              <a:gd name="T59" fmla="*/ 0 h 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936" h="948">
                <a:moveTo>
                  <a:pt x="0" y="747"/>
                </a:moveTo>
                <a:lnTo>
                  <a:pt x="114" y="747"/>
                </a:lnTo>
                <a:lnTo>
                  <a:pt x="114" y="948"/>
                </a:lnTo>
                <a:lnTo>
                  <a:pt x="0" y="948"/>
                </a:lnTo>
                <a:lnTo>
                  <a:pt x="0" y="747"/>
                </a:lnTo>
                <a:close/>
                <a:moveTo>
                  <a:pt x="364" y="0"/>
                </a:moveTo>
                <a:lnTo>
                  <a:pt x="479" y="0"/>
                </a:lnTo>
                <a:lnTo>
                  <a:pt x="479" y="948"/>
                </a:lnTo>
                <a:lnTo>
                  <a:pt x="364" y="948"/>
                </a:lnTo>
                <a:lnTo>
                  <a:pt x="364" y="0"/>
                </a:lnTo>
                <a:close/>
                <a:moveTo>
                  <a:pt x="728" y="4"/>
                </a:moveTo>
                <a:lnTo>
                  <a:pt x="843" y="4"/>
                </a:lnTo>
                <a:lnTo>
                  <a:pt x="843" y="948"/>
                </a:lnTo>
                <a:lnTo>
                  <a:pt x="728" y="948"/>
                </a:lnTo>
                <a:lnTo>
                  <a:pt x="728" y="4"/>
                </a:lnTo>
                <a:close/>
                <a:moveTo>
                  <a:pt x="1093" y="171"/>
                </a:moveTo>
                <a:lnTo>
                  <a:pt x="1207" y="171"/>
                </a:lnTo>
                <a:lnTo>
                  <a:pt x="1207" y="948"/>
                </a:lnTo>
                <a:lnTo>
                  <a:pt x="1093" y="948"/>
                </a:lnTo>
                <a:lnTo>
                  <a:pt x="1093" y="171"/>
                </a:lnTo>
                <a:close/>
                <a:moveTo>
                  <a:pt x="1458" y="41"/>
                </a:moveTo>
                <a:lnTo>
                  <a:pt x="1572" y="41"/>
                </a:lnTo>
                <a:lnTo>
                  <a:pt x="1572" y="948"/>
                </a:lnTo>
                <a:lnTo>
                  <a:pt x="1458" y="948"/>
                </a:lnTo>
                <a:lnTo>
                  <a:pt x="1458" y="41"/>
                </a:lnTo>
                <a:close/>
                <a:moveTo>
                  <a:pt x="1822" y="0"/>
                </a:moveTo>
                <a:lnTo>
                  <a:pt x="1936" y="0"/>
                </a:lnTo>
                <a:lnTo>
                  <a:pt x="1936" y="948"/>
                </a:lnTo>
                <a:lnTo>
                  <a:pt x="1822" y="948"/>
                </a:lnTo>
                <a:lnTo>
                  <a:pt x="1822" y="0"/>
                </a:lnTo>
                <a:close/>
              </a:path>
            </a:pathLst>
          </a:cu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Line 53">
            <a:extLst>
              <a:ext uri="{FF2B5EF4-FFF2-40B4-BE49-F238E27FC236}">
                <a16:creationId xmlns:a16="http://schemas.microsoft.com/office/drawing/2014/main" id="{5DA36DF2-5C96-1E5B-AAC2-B4A33AF987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78383" y="2639570"/>
            <a:ext cx="0" cy="2129063"/>
          </a:xfrm>
          <a:prstGeom prst="line">
            <a:avLst/>
          </a:prstGeom>
          <a:noFill/>
          <a:ln w="952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Freeform 54">
            <a:extLst>
              <a:ext uri="{FF2B5EF4-FFF2-40B4-BE49-F238E27FC236}">
                <a16:creationId xmlns:a16="http://schemas.microsoft.com/office/drawing/2014/main" id="{58F018F6-717B-1927-3102-EBD400AB3E30}"/>
              </a:ext>
            </a:extLst>
          </p:cNvPr>
          <p:cNvSpPr>
            <a:spLocks noEditPoints="1"/>
          </p:cNvSpPr>
          <p:nvPr/>
        </p:nvSpPr>
        <p:spPr bwMode="auto">
          <a:xfrm>
            <a:off x="6722199" y="2639570"/>
            <a:ext cx="56185" cy="2129063"/>
          </a:xfrm>
          <a:custGeom>
            <a:avLst/>
            <a:gdLst>
              <a:gd name="T0" fmla="*/ 0 w 29"/>
              <a:gd name="T1" fmla="*/ 1037 h 1037"/>
              <a:gd name="T2" fmla="*/ 29 w 29"/>
              <a:gd name="T3" fmla="*/ 1037 h 1037"/>
              <a:gd name="T4" fmla="*/ 0 w 29"/>
              <a:gd name="T5" fmla="*/ 778 h 1037"/>
              <a:gd name="T6" fmla="*/ 29 w 29"/>
              <a:gd name="T7" fmla="*/ 778 h 1037"/>
              <a:gd name="T8" fmla="*/ 0 w 29"/>
              <a:gd name="T9" fmla="*/ 519 h 1037"/>
              <a:gd name="T10" fmla="*/ 29 w 29"/>
              <a:gd name="T11" fmla="*/ 519 h 1037"/>
              <a:gd name="T12" fmla="*/ 0 w 29"/>
              <a:gd name="T13" fmla="*/ 260 h 1037"/>
              <a:gd name="T14" fmla="*/ 29 w 29"/>
              <a:gd name="T15" fmla="*/ 260 h 1037"/>
              <a:gd name="T16" fmla="*/ 0 w 29"/>
              <a:gd name="T17" fmla="*/ 0 h 1037"/>
              <a:gd name="T18" fmla="*/ 29 w 29"/>
              <a:gd name="T19" fmla="*/ 0 h 1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9" h="1037">
                <a:moveTo>
                  <a:pt x="0" y="1037"/>
                </a:moveTo>
                <a:lnTo>
                  <a:pt x="29" y="1037"/>
                </a:lnTo>
                <a:moveTo>
                  <a:pt x="0" y="778"/>
                </a:moveTo>
                <a:lnTo>
                  <a:pt x="29" y="778"/>
                </a:lnTo>
                <a:moveTo>
                  <a:pt x="0" y="519"/>
                </a:moveTo>
                <a:lnTo>
                  <a:pt x="29" y="519"/>
                </a:lnTo>
                <a:moveTo>
                  <a:pt x="0" y="260"/>
                </a:moveTo>
                <a:lnTo>
                  <a:pt x="29" y="260"/>
                </a:lnTo>
                <a:moveTo>
                  <a:pt x="0" y="0"/>
                </a:moveTo>
                <a:lnTo>
                  <a:pt x="29" y="0"/>
                </a:lnTo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Line 55">
            <a:extLst>
              <a:ext uri="{FF2B5EF4-FFF2-40B4-BE49-F238E27FC236}">
                <a16:creationId xmlns:a16="http://schemas.microsoft.com/office/drawing/2014/main" id="{13AF8937-9128-5962-AA42-5B7DBD6D80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8383" y="4768632"/>
            <a:ext cx="4944269" cy="0"/>
          </a:xfrm>
          <a:prstGeom prst="line">
            <a:avLst/>
          </a:prstGeom>
          <a:noFill/>
          <a:ln w="952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Freeform 56">
            <a:extLst>
              <a:ext uri="{FF2B5EF4-FFF2-40B4-BE49-F238E27FC236}">
                <a16:creationId xmlns:a16="http://schemas.microsoft.com/office/drawing/2014/main" id="{6D769413-7941-F745-ECE9-74A0BA5C30B1}"/>
              </a:ext>
            </a:extLst>
          </p:cNvPr>
          <p:cNvSpPr>
            <a:spLocks noEditPoints="1"/>
          </p:cNvSpPr>
          <p:nvPr/>
        </p:nvSpPr>
        <p:spPr bwMode="auto">
          <a:xfrm>
            <a:off x="6778383" y="4768632"/>
            <a:ext cx="4944269" cy="61592"/>
          </a:xfrm>
          <a:custGeom>
            <a:avLst/>
            <a:gdLst>
              <a:gd name="T0" fmla="*/ 0 w 2552"/>
              <a:gd name="T1" fmla="*/ 0 h 30"/>
              <a:gd name="T2" fmla="*/ 0 w 2552"/>
              <a:gd name="T3" fmla="*/ 30 h 30"/>
              <a:gd name="T4" fmla="*/ 365 w 2552"/>
              <a:gd name="T5" fmla="*/ 0 h 30"/>
              <a:gd name="T6" fmla="*/ 365 w 2552"/>
              <a:gd name="T7" fmla="*/ 30 h 30"/>
              <a:gd name="T8" fmla="*/ 730 w 2552"/>
              <a:gd name="T9" fmla="*/ 0 h 30"/>
              <a:gd name="T10" fmla="*/ 730 w 2552"/>
              <a:gd name="T11" fmla="*/ 30 h 30"/>
              <a:gd name="T12" fmla="*/ 1093 w 2552"/>
              <a:gd name="T13" fmla="*/ 0 h 30"/>
              <a:gd name="T14" fmla="*/ 1093 w 2552"/>
              <a:gd name="T15" fmla="*/ 30 h 30"/>
              <a:gd name="T16" fmla="*/ 1458 w 2552"/>
              <a:gd name="T17" fmla="*/ 0 h 30"/>
              <a:gd name="T18" fmla="*/ 1458 w 2552"/>
              <a:gd name="T19" fmla="*/ 30 h 30"/>
              <a:gd name="T20" fmla="*/ 1822 w 2552"/>
              <a:gd name="T21" fmla="*/ 0 h 30"/>
              <a:gd name="T22" fmla="*/ 1822 w 2552"/>
              <a:gd name="T23" fmla="*/ 30 h 30"/>
              <a:gd name="T24" fmla="*/ 2187 w 2552"/>
              <a:gd name="T25" fmla="*/ 0 h 30"/>
              <a:gd name="T26" fmla="*/ 2187 w 2552"/>
              <a:gd name="T27" fmla="*/ 30 h 30"/>
              <a:gd name="T28" fmla="*/ 2552 w 2552"/>
              <a:gd name="T29" fmla="*/ 0 h 30"/>
              <a:gd name="T30" fmla="*/ 2552 w 2552"/>
              <a:gd name="T31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52" h="30">
                <a:moveTo>
                  <a:pt x="0" y="0"/>
                </a:moveTo>
                <a:lnTo>
                  <a:pt x="0" y="30"/>
                </a:lnTo>
                <a:moveTo>
                  <a:pt x="365" y="0"/>
                </a:moveTo>
                <a:lnTo>
                  <a:pt x="365" y="30"/>
                </a:lnTo>
                <a:moveTo>
                  <a:pt x="730" y="0"/>
                </a:moveTo>
                <a:lnTo>
                  <a:pt x="730" y="30"/>
                </a:lnTo>
                <a:moveTo>
                  <a:pt x="1093" y="0"/>
                </a:moveTo>
                <a:lnTo>
                  <a:pt x="1093" y="30"/>
                </a:lnTo>
                <a:moveTo>
                  <a:pt x="1458" y="0"/>
                </a:moveTo>
                <a:lnTo>
                  <a:pt x="1458" y="30"/>
                </a:lnTo>
                <a:moveTo>
                  <a:pt x="1822" y="0"/>
                </a:moveTo>
                <a:lnTo>
                  <a:pt x="1822" y="30"/>
                </a:lnTo>
                <a:moveTo>
                  <a:pt x="2187" y="0"/>
                </a:moveTo>
                <a:lnTo>
                  <a:pt x="2187" y="30"/>
                </a:lnTo>
                <a:moveTo>
                  <a:pt x="2552" y="0"/>
                </a:moveTo>
                <a:lnTo>
                  <a:pt x="2552" y="30"/>
                </a:lnTo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Rectangle 57">
            <a:extLst>
              <a:ext uri="{FF2B5EF4-FFF2-40B4-BE49-F238E27FC236}">
                <a16:creationId xmlns:a16="http://schemas.microsoft.com/office/drawing/2014/main" id="{926479D0-777C-5B89-C292-6B5C42112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833" y="4639287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0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Rectangle 58">
            <a:extLst>
              <a:ext uri="{FF2B5EF4-FFF2-40B4-BE49-F238E27FC236}">
                <a16:creationId xmlns:a16="http://schemas.microsoft.com/office/drawing/2014/main" id="{DDB49295-5D36-FEAA-04E5-9C61BAB3D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2213" y="4105482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50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Rectangle 59">
            <a:extLst>
              <a:ext uri="{FF2B5EF4-FFF2-40B4-BE49-F238E27FC236}">
                <a16:creationId xmlns:a16="http://schemas.microsoft.com/office/drawing/2014/main" id="{C4D1CB1A-324A-575D-655D-FB8591DB6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9530" y="3573729"/>
            <a:ext cx="23083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100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Rectangle 60">
            <a:extLst>
              <a:ext uri="{FF2B5EF4-FFF2-40B4-BE49-F238E27FC236}">
                <a16:creationId xmlns:a16="http://schemas.microsoft.com/office/drawing/2014/main" id="{C59A7218-B210-A6D0-31F8-23E37F250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9530" y="3041977"/>
            <a:ext cx="23083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150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Rectangle 61">
            <a:extLst>
              <a:ext uri="{FF2B5EF4-FFF2-40B4-BE49-F238E27FC236}">
                <a16:creationId xmlns:a16="http://schemas.microsoft.com/office/drawing/2014/main" id="{08173B3C-4082-88B9-6AD2-9E4A630F7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9530" y="2508172"/>
            <a:ext cx="23083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200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Rectangle 62">
            <a:extLst>
              <a:ext uri="{FF2B5EF4-FFF2-40B4-BE49-F238E27FC236}">
                <a16:creationId xmlns:a16="http://schemas.microsoft.com/office/drawing/2014/main" id="{C395F3DE-EA6F-48E0-3A81-014DC4F28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9886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18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Rectangle 63">
            <a:extLst>
              <a:ext uri="{FF2B5EF4-FFF2-40B4-BE49-F238E27FC236}">
                <a16:creationId xmlns:a16="http://schemas.microsoft.com/office/drawing/2014/main" id="{3EA8AC76-4145-FE04-7875-F90F3339F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248" y="4928773"/>
            <a:ext cx="5129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Rectangle 64">
            <a:extLst>
              <a:ext uri="{FF2B5EF4-FFF2-40B4-BE49-F238E27FC236}">
                <a16:creationId xmlns:a16="http://schemas.microsoft.com/office/drawing/2014/main" id="{2E9F80DF-0EDD-DA80-612F-7BFAEE363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619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20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Rectangle 66">
            <a:extLst>
              <a:ext uri="{FF2B5EF4-FFF2-40B4-BE49-F238E27FC236}">
                <a16:creationId xmlns:a16="http://schemas.microsoft.com/office/drawing/2014/main" id="{943163AF-B0BE-D4CF-4BB6-CDE2787A1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7041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21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Rectangle 67">
            <a:extLst>
              <a:ext uri="{FF2B5EF4-FFF2-40B4-BE49-F238E27FC236}">
                <a16:creationId xmlns:a16="http://schemas.microsoft.com/office/drawing/2014/main" id="{ED94571A-A088-047A-5909-555B18D0F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465" y="4928773"/>
            <a:ext cx="5129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Rectangle 68">
            <a:extLst>
              <a:ext uri="{FF2B5EF4-FFF2-40B4-BE49-F238E27FC236}">
                <a16:creationId xmlns:a16="http://schemas.microsoft.com/office/drawing/2014/main" id="{0EE7E955-F6BD-EE91-9E39-D2CEC68AD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7774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25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Rectangle 70">
            <a:extLst>
              <a:ext uri="{FF2B5EF4-FFF2-40B4-BE49-F238E27FC236}">
                <a16:creationId xmlns:a16="http://schemas.microsoft.com/office/drawing/2014/main" id="{37F35BDF-A6CA-31E7-FEEF-D42DB2772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2258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26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Rectangle 71">
            <a:extLst>
              <a:ext uri="{FF2B5EF4-FFF2-40B4-BE49-F238E27FC236}">
                <a16:creationId xmlns:a16="http://schemas.microsoft.com/office/drawing/2014/main" id="{E641B865-FE9A-9B2B-437B-E8F7FCC99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1620" y="4928773"/>
            <a:ext cx="5129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Rectangle 72">
            <a:extLst>
              <a:ext uri="{FF2B5EF4-FFF2-40B4-BE49-F238E27FC236}">
                <a16:creationId xmlns:a16="http://schemas.microsoft.com/office/drawing/2014/main" id="{B2BD5C0C-D8F0-1102-4470-24BED665A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2991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30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Rectangle 74">
            <a:extLst>
              <a:ext uri="{FF2B5EF4-FFF2-40B4-BE49-F238E27FC236}">
                <a16:creationId xmlns:a16="http://schemas.microsoft.com/office/drawing/2014/main" id="{1C34C55B-0D90-6186-FE01-9327C372D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412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31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Rectangle 75">
            <a:extLst>
              <a:ext uri="{FF2B5EF4-FFF2-40B4-BE49-F238E27FC236}">
                <a16:creationId xmlns:a16="http://schemas.microsoft.com/office/drawing/2014/main" id="{E53364CF-A305-5F3E-A04E-7AC0169CF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837" y="4928773"/>
            <a:ext cx="5129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Rectangle 76">
            <a:extLst>
              <a:ext uri="{FF2B5EF4-FFF2-40B4-BE49-F238E27FC236}">
                <a16:creationId xmlns:a16="http://schemas.microsoft.com/office/drawing/2014/main" id="{228E2AE2-77C0-8FA5-D494-0759EF221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0145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35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Rectangle 78">
            <a:extLst>
              <a:ext uri="{FF2B5EF4-FFF2-40B4-BE49-F238E27FC236}">
                <a16:creationId xmlns:a16="http://schemas.microsoft.com/office/drawing/2014/main" id="{388CA9AC-72AF-7ED6-CE08-C401F560A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4629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36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Rectangle 79">
            <a:extLst>
              <a:ext uri="{FF2B5EF4-FFF2-40B4-BE49-F238E27FC236}">
                <a16:creationId xmlns:a16="http://schemas.microsoft.com/office/drawing/2014/main" id="{42AAC286-E52A-5FF4-E91A-AAE93B847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3991" y="4928773"/>
            <a:ext cx="5129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Rectangle 80">
            <a:extLst>
              <a:ext uri="{FF2B5EF4-FFF2-40B4-BE49-F238E27FC236}">
                <a16:creationId xmlns:a16="http://schemas.microsoft.com/office/drawing/2014/main" id="{6753BCA7-CB60-BFB2-F326-9490CC4E9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5362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40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Rectangle 82">
            <a:extLst>
              <a:ext uri="{FF2B5EF4-FFF2-40B4-BE49-F238E27FC236}">
                <a16:creationId xmlns:a16="http://schemas.microsoft.com/office/drawing/2014/main" id="{8C2514D8-EB5A-1F0B-89FB-72B574E2E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1784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41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Rectangle 83">
            <a:extLst>
              <a:ext uri="{FF2B5EF4-FFF2-40B4-BE49-F238E27FC236}">
                <a16:creationId xmlns:a16="http://schemas.microsoft.com/office/drawing/2014/main" id="{FF9FD7CC-B73B-2A13-96FF-5453CFE4F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9208" y="4928773"/>
            <a:ext cx="5129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Rectangle 84">
            <a:extLst>
              <a:ext uri="{FF2B5EF4-FFF2-40B4-BE49-F238E27FC236}">
                <a16:creationId xmlns:a16="http://schemas.microsoft.com/office/drawing/2014/main" id="{B57C56BC-CCFD-3284-A864-31E4721B5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2517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45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Rectangle 86">
            <a:extLst>
              <a:ext uri="{FF2B5EF4-FFF2-40B4-BE49-F238E27FC236}">
                <a16:creationId xmlns:a16="http://schemas.microsoft.com/office/drawing/2014/main" id="{099FB6DA-6752-5D4A-710A-32E06E1C2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7001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46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Rectangle 87">
            <a:extLst>
              <a:ext uri="{FF2B5EF4-FFF2-40B4-BE49-F238E27FC236}">
                <a16:creationId xmlns:a16="http://schemas.microsoft.com/office/drawing/2014/main" id="{DA6F39F2-26C1-0768-53A0-603CF3286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36363" y="4928773"/>
            <a:ext cx="5129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-</a:t>
            </a: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Rectangle 88">
            <a:extLst>
              <a:ext uri="{FF2B5EF4-FFF2-40B4-BE49-F238E27FC236}">
                <a16:creationId xmlns:a16="http://schemas.microsoft.com/office/drawing/2014/main" id="{D1B03D98-B52E-76AA-88B5-C4290F4E5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17734" y="492877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50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Rectangle 90">
            <a:extLst>
              <a:ext uri="{FF2B5EF4-FFF2-40B4-BE49-F238E27FC236}">
                <a16:creationId xmlns:a16="http://schemas.microsoft.com/office/drawing/2014/main" id="{6FC6FB04-7B78-D0CC-D80E-C70AC7F07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0482" y="2205914"/>
            <a:ext cx="389209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lang="en-US" altLang="ja-JP" sz="1600" kern="10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Age distribution of patients with dysmenorrhea</a:t>
            </a:r>
            <a:endParaRPr kumimoji="0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5" name="Rectangle 91">
            <a:extLst>
              <a:ext uri="{FF2B5EF4-FFF2-40B4-BE49-F238E27FC236}">
                <a16:creationId xmlns:a16="http://schemas.microsoft.com/office/drawing/2014/main" id="{9458E085-56D2-2395-2BB1-20ACFB416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585" y="2064702"/>
            <a:ext cx="6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70B8DBB1-D845-58C2-5ACF-E26A938F6036}"/>
              </a:ext>
            </a:extLst>
          </p:cNvPr>
          <p:cNvSpPr txBox="1"/>
          <p:nvPr/>
        </p:nvSpPr>
        <p:spPr>
          <a:xfrm>
            <a:off x="1025821" y="4541021"/>
            <a:ext cx="427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AD00B852-8D3B-B338-2B22-A895A59F60D3}"/>
              </a:ext>
            </a:extLst>
          </p:cNvPr>
          <p:cNvSpPr txBox="1"/>
          <p:nvPr/>
        </p:nvSpPr>
        <p:spPr>
          <a:xfrm>
            <a:off x="1714933" y="4387132"/>
            <a:ext cx="5930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244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83BD32ED-D117-F7F7-9D7E-B252BBAF94B7}"/>
              </a:ext>
            </a:extLst>
          </p:cNvPr>
          <p:cNvSpPr txBox="1"/>
          <p:nvPr/>
        </p:nvSpPr>
        <p:spPr>
          <a:xfrm>
            <a:off x="2423924" y="3943184"/>
            <a:ext cx="699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1,002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0D8DAB28-7E00-6314-0C84-2CFDEB4D46BC}"/>
              </a:ext>
            </a:extLst>
          </p:cNvPr>
          <p:cNvSpPr txBox="1"/>
          <p:nvPr/>
        </p:nvSpPr>
        <p:spPr>
          <a:xfrm>
            <a:off x="3122976" y="3789295"/>
            <a:ext cx="699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1,283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F6463B12-823C-6810-ECDF-A17902A8CFDC}"/>
              </a:ext>
            </a:extLst>
          </p:cNvPr>
          <p:cNvSpPr txBox="1"/>
          <p:nvPr/>
        </p:nvSpPr>
        <p:spPr>
          <a:xfrm>
            <a:off x="3822028" y="3635406"/>
            <a:ext cx="71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1,598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D2156E62-9010-9F3B-A797-381085605A4B}"/>
              </a:ext>
            </a:extLst>
          </p:cNvPr>
          <p:cNvSpPr txBox="1"/>
          <p:nvPr/>
        </p:nvSpPr>
        <p:spPr>
          <a:xfrm>
            <a:off x="4540958" y="3327629"/>
            <a:ext cx="5930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2,141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6D52BC91-FFB7-F492-829E-9DFB58A9E528}"/>
              </a:ext>
            </a:extLst>
          </p:cNvPr>
          <p:cNvSpPr txBox="1"/>
          <p:nvPr/>
        </p:nvSpPr>
        <p:spPr>
          <a:xfrm>
            <a:off x="5133992" y="2903560"/>
            <a:ext cx="738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2,965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75D8E1DF-EA28-48AF-FD08-01657BF22DC6}"/>
              </a:ext>
            </a:extLst>
          </p:cNvPr>
          <p:cNvSpPr txBox="1"/>
          <p:nvPr/>
        </p:nvSpPr>
        <p:spPr>
          <a:xfrm>
            <a:off x="6913099" y="4418937"/>
            <a:ext cx="427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5E013238-BED7-11DD-EE66-66A675AA551A}"/>
              </a:ext>
            </a:extLst>
          </p:cNvPr>
          <p:cNvSpPr txBox="1"/>
          <p:nvPr/>
        </p:nvSpPr>
        <p:spPr>
          <a:xfrm>
            <a:off x="7612152" y="4061128"/>
            <a:ext cx="427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39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F250BF77-FFF7-11C9-3CA3-EC51DA1E2662}"/>
              </a:ext>
            </a:extLst>
          </p:cNvPr>
          <p:cNvSpPr txBox="1"/>
          <p:nvPr/>
        </p:nvSpPr>
        <p:spPr>
          <a:xfrm>
            <a:off x="8281388" y="2513936"/>
            <a:ext cx="516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183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F75019D5-D299-D3A7-EEF5-3389BAD4D555}"/>
              </a:ext>
            </a:extLst>
          </p:cNvPr>
          <p:cNvSpPr txBox="1"/>
          <p:nvPr/>
        </p:nvSpPr>
        <p:spPr>
          <a:xfrm>
            <a:off x="8980440" y="2513935"/>
            <a:ext cx="516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182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" name="テキスト ボックス 116">
            <a:extLst>
              <a:ext uri="{FF2B5EF4-FFF2-40B4-BE49-F238E27FC236}">
                <a16:creationId xmlns:a16="http://schemas.microsoft.com/office/drawing/2014/main" id="{917CB9E9-3D7F-E35E-A041-B8B02663BD7F}"/>
              </a:ext>
            </a:extLst>
          </p:cNvPr>
          <p:cNvSpPr txBox="1"/>
          <p:nvPr/>
        </p:nvSpPr>
        <p:spPr>
          <a:xfrm>
            <a:off x="9679492" y="2887830"/>
            <a:ext cx="516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テキスト ボックス 117">
            <a:extLst>
              <a:ext uri="{FF2B5EF4-FFF2-40B4-BE49-F238E27FC236}">
                <a16:creationId xmlns:a16="http://schemas.microsoft.com/office/drawing/2014/main" id="{A5849B1B-BFE9-EA5F-D6B9-CBA0D0F563C9}"/>
              </a:ext>
            </a:extLst>
          </p:cNvPr>
          <p:cNvSpPr txBox="1"/>
          <p:nvPr/>
        </p:nvSpPr>
        <p:spPr>
          <a:xfrm>
            <a:off x="10398423" y="2587832"/>
            <a:ext cx="516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175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FEB02E53-0718-741B-67DD-5362C61DF8BE}"/>
              </a:ext>
            </a:extLst>
          </p:cNvPr>
          <p:cNvSpPr txBox="1"/>
          <p:nvPr/>
        </p:nvSpPr>
        <p:spPr>
          <a:xfrm>
            <a:off x="11097475" y="2513935"/>
            <a:ext cx="516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183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38CEA391-3A3F-50DB-79F3-D6D5E6D21B2B}"/>
              </a:ext>
            </a:extLst>
          </p:cNvPr>
          <p:cNvSpPr txBox="1"/>
          <p:nvPr/>
        </p:nvSpPr>
        <p:spPr>
          <a:xfrm>
            <a:off x="35221" y="2052270"/>
            <a:ext cx="1249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altLang="ja-JP" sz="1200" dirty="0">
                <a:solidFill>
                  <a:srgbClr val="1717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(Number of Participants)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5F50C0F1-C481-AD4B-5E98-75B8D6C90F71}"/>
              </a:ext>
            </a:extLst>
          </p:cNvPr>
          <p:cNvSpPr txBox="1"/>
          <p:nvPr/>
        </p:nvSpPr>
        <p:spPr>
          <a:xfrm>
            <a:off x="5891180" y="2052270"/>
            <a:ext cx="1239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altLang="ja-JP" sz="1200" dirty="0">
                <a:solidFill>
                  <a:srgbClr val="1717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(Number of Participants)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スライド番号プレースホルダー 1">
            <a:extLst>
              <a:ext uri="{FF2B5EF4-FFF2-40B4-BE49-F238E27FC236}">
                <a16:creationId xmlns:a16="http://schemas.microsoft.com/office/drawing/2014/main" id="{C49FC509-34A9-6AFE-893D-1819B3C1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92202" y="4901262"/>
            <a:ext cx="27432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573324-4A2C-422A-8672-E41195E1188A}" type="slidenum">
              <a:rPr kumimoji="1" lang="ja-JP" alt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514D83D1-24F2-7E50-37F7-F3A7F45729F3}"/>
              </a:ext>
            </a:extLst>
          </p:cNvPr>
          <p:cNvSpPr txBox="1"/>
          <p:nvPr/>
        </p:nvSpPr>
        <p:spPr>
          <a:xfrm>
            <a:off x="0" y="0"/>
            <a:ext cx="10655300" cy="377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ja-JP" sz="1800" kern="1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Supplementary Material 4. </a:t>
            </a:r>
            <a:r>
              <a:rPr lang="en-US" altLang="ja-JP" kern="10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Age distribution of all participants and patients with dysmenorrhea</a:t>
            </a:r>
            <a:endParaRPr lang="ja-JP" altLang="ja-JP" sz="1800" kern="100" dirty="0">
              <a:effectLst/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4F8BFA-0724-98D5-C007-5ADB2BE33F7C}"/>
              </a:ext>
            </a:extLst>
          </p:cNvPr>
          <p:cNvSpPr txBox="1"/>
          <p:nvPr/>
        </p:nvSpPr>
        <p:spPr>
          <a:xfrm>
            <a:off x="4749580" y="1621720"/>
            <a:ext cx="150763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(n = 9,235)</a:t>
            </a:r>
            <a:endParaRPr lang="ja-JP" altLang="en-US" sz="140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F50E446-4AF8-CBA1-F8D5-1FA82ACB5882}"/>
              </a:ext>
            </a:extLst>
          </p:cNvPr>
          <p:cNvSpPr txBox="1"/>
          <p:nvPr/>
        </p:nvSpPr>
        <p:spPr>
          <a:xfrm>
            <a:off x="10512205" y="1621719"/>
            <a:ext cx="150763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(n = 956)</a:t>
            </a:r>
            <a:endParaRPr lang="ja-JP" altLang="en-US" sz="140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CC81AFC-C028-D7FD-3A32-0BB839404013}"/>
              </a:ext>
            </a:extLst>
          </p:cNvPr>
          <p:cNvSpPr txBox="1"/>
          <p:nvPr/>
        </p:nvSpPr>
        <p:spPr>
          <a:xfrm>
            <a:off x="0" y="4854794"/>
            <a:ext cx="9236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srgbClr val="1717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ja-JP" sz="1200" dirty="0">
                <a:solidFill>
                  <a:srgbClr val="1717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ja-JP" altLang="en-US" sz="1200" dirty="0">
                <a:solidFill>
                  <a:srgbClr val="1717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FB2D0E1-9331-AA4D-84AA-06A673F89281}"/>
              </a:ext>
            </a:extLst>
          </p:cNvPr>
          <p:cNvSpPr txBox="1"/>
          <p:nvPr/>
        </p:nvSpPr>
        <p:spPr>
          <a:xfrm>
            <a:off x="6049316" y="4836193"/>
            <a:ext cx="9236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srgbClr val="1717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ja-JP" sz="1200" dirty="0">
                <a:solidFill>
                  <a:srgbClr val="1717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ja-JP" altLang="en-US" sz="1200" dirty="0">
                <a:solidFill>
                  <a:srgbClr val="1717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00618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cf6406-ea61-4476-82c6-9cafc33ab0ba" xsi:nil="true"/>
    <lcf76f155ced4ddcb4097134ff3c332f xmlns="653e1d76-69df-41d2-8bca-f31a7135beb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03D1E89CF833C4DBEF8ACBC5C02843C" ma:contentTypeVersion="12" ma:contentTypeDescription="新しいドキュメントを作成します。" ma:contentTypeScope="" ma:versionID="bc8a5d2f44f2a437e591274e08cdb881">
  <xsd:schema xmlns:xsd="http://www.w3.org/2001/XMLSchema" xmlns:xs="http://www.w3.org/2001/XMLSchema" xmlns:p="http://schemas.microsoft.com/office/2006/metadata/properties" xmlns:ns2="653e1d76-69df-41d2-8bca-f31a7135bebc" xmlns:ns3="5ccf6406-ea61-4476-82c6-9cafc33ab0ba" targetNamespace="http://schemas.microsoft.com/office/2006/metadata/properties" ma:root="true" ma:fieldsID="06086a9853134595e7ed044e92a4920a" ns2:_="" ns3:_="">
    <xsd:import namespace="653e1d76-69df-41d2-8bca-f31a7135bebc"/>
    <xsd:import namespace="5ccf6406-ea61-4476-82c6-9cafc33ab0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1d76-69df-41d2-8bca-f31a7135be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7ca4c39f-d413-4741-b131-4c793d8b3c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f6406-ea61-4476-82c6-9cafc33ab0b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c1cfc1b-4c30-4a15-9731-12bfb05125db}" ma:internalName="TaxCatchAll" ma:showField="CatchAllData" ma:web="5ccf6406-ea61-4476-82c6-9cafc33ab0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940BD3-14B9-480A-BC88-AE6CA4F44C8C}">
  <ds:schemaRefs>
    <ds:schemaRef ds:uri="http://schemas.microsoft.com/office/2006/metadata/properties"/>
    <ds:schemaRef ds:uri="http://schemas.microsoft.com/office/infopath/2007/PartnerControls"/>
    <ds:schemaRef ds:uri="5ccf6406-ea61-4476-82c6-9cafc33ab0ba"/>
    <ds:schemaRef ds:uri="653e1d76-69df-41d2-8bca-f31a7135bebc"/>
  </ds:schemaRefs>
</ds:datastoreItem>
</file>

<file path=customXml/itemProps2.xml><?xml version="1.0" encoding="utf-8"?>
<ds:datastoreItem xmlns:ds="http://schemas.openxmlformats.org/officeDocument/2006/customXml" ds:itemID="{5D6CB7D8-0742-49F1-9EFE-5B8822ED20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C87B08-E1B4-4733-9378-E1517CCE80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1d76-69df-41d2-8bca-f31a7135bebc"/>
    <ds:schemaRef ds:uri="5ccf6406-ea61-4476-82c6-9cafc33ab0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125</Words>
  <PresentationFormat>ワイド画面</PresentationFormat>
  <Paragraphs>76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Montserrat</vt:lpstr>
      <vt:lpstr>Times New Roman</vt:lpstr>
      <vt:lpstr>Office 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cp:keywords/>
  <dc:description/>
  <dcterms:created xsi:type="dcterms:W3CDTF">2025-08-19T00:28:38Z</dcterms:created>
  <dcterms:modified xsi:type="dcterms:W3CDTF">2025-09-02T08:47:28Z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0x010100403D1E89CF833C4DBEF8ACBC5C02843C</vt:lpwstr>
  </property>
  <property fmtid="{D5CDD505-2E9C-101B-9397-08002B2CF9AE}" pid="3" name="MediaServiceImageTags">
    <vt:lpwstr/>
  </property>
</Properties>
</file>