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3" r:id="rId5"/>
    <p:sldId id="274"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C3737D-FDCD-2C7A-2B08-1945789C1DBF}" name="Takahashi, Shoko" initials="ST" userId="S::shoko.takahashi@organon.com::9ede699a-4c0a-4fd2-ba71-e2a2bf9ad296" providerId="AD"/>
  <p188:author id="{C63FF6A5-B63B-126D-414B-CF1A3E11F724}" name="Keishi Mori" initials="KM" userId="Keishi Mori"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54" autoAdjust="0"/>
    <p:restoredTop sz="96327" autoAdjust="0"/>
  </p:normalViewPr>
  <p:slideViewPr>
    <p:cSldViewPr snapToGrid="0">
      <p:cViewPr varScale="1">
        <p:scale>
          <a:sx n="122" d="100"/>
          <a:sy n="122" d="100"/>
        </p:scale>
        <p:origin x="73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i Keishi" userId="e9efcc4b-3b9e-4779-9e0d-3b72caa32ca2" providerId="ADAL" clId="{64CECD4B-1279-4E03-9D11-E71BB85DEAE9}"/>
    <pc:docChg chg="undo custSel addSld modSld sldOrd">
      <pc:chgData name="Mori Keishi" userId="e9efcc4b-3b9e-4779-9e0d-3b72caa32ca2" providerId="ADAL" clId="{64CECD4B-1279-4E03-9D11-E71BB85DEAE9}" dt="2025-11-07T17:53:03.889" v="762" actId="20577"/>
      <pc:docMkLst>
        <pc:docMk/>
      </pc:docMkLst>
      <pc:sldChg chg="addSp delSp modSp mod">
        <pc:chgData name="Mori Keishi" userId="e9efcc4b-3b9e-4779-9e0d-3b72caa32ca2" providerId="ADAL" clId="{64CECD4B-1279-4E03-9D11-E71BB85DEAE9}" dt="2025-11-07T15:04:15.378" v="440" actId="21"/>
        <pc:sldMkLst>
          <pc:docMk/>
          <pc:sldMk cId="1684200245" sldId="262"/>
        </pc:sldMkLst>
        <pc:spChg chg="add del mod">
          <ac:chgData name="Mori Keishi" userId="e9efcc4b-3b9e-4779-9e0d-3b72caa32ca2" providerId="ADAL" clId="{64CECD4B-1279-4E03-9D11-E71BB85DEAE9}" dt="2025-11-07T15:04:15.378" v="440" actId="21"/>
          <ac:spMkLst>
            <pc:docMk/>
            <pc:sldMk cId="1684200245" sldId="262"/>
            <ac:spMk id="3" creationId="{2E87413E-2F38-305B-98F1-CBA1CA3C96CB}"/>
          </ac:spMkLst>
        </pc:spChg>
        <pc:spChg chg="mod">
          <ac:chgData name="Mori Keishi" userId="e9efcc4b-3b9e-4779-9e0d-3b72caa32ca2" providerId="ADAL" clId="{64CECD4B-1279-4E03-9D11-E71BB85DEAE9}" dt="2025-11-07T15:04:11.318" v="439" actId="1036"/>
          <ac:spMkLst>
            <pc:docMk/>
            <pc:sldMk cId="1684200245" sldId="262"/>
            <ac:spMk id="10" creationId="{A9E6B53F-76F9-F829-B387-3027DDB589FD}"/>
          </ac:spMkLst>
        </pc:spChg>
        <pc:spChg chg="mod">
          <ac:chgData name="Mori Keishi" userId="e9efcc4b-3b9e-4779-9e0d-3b72caa32ca2" providerId="ADAL" clId="{64CECD4B-1279-4E03-9D11-E71BB85DEAE9}" dt="2025-11-07T15:04:11.318" v="439" actId="1036"/>
          <ac:spMkLst>
            <pc:docMk/>
            <pc:sldMk cId="1684200245" sldId="262"/>
            <ac:spMk id="11" creationId="{2E8CC722-D95F-DA04-665C-00811F6E4635}"/>
          </ac:spMkLst>
        </pc:spChg>
        <pc:spChg chg="mod">
          <ac:chgData name="Mori Keishi" userId="e9efcc4b-3b9e-4779-9e0d-3b72caa32ca2" providerId="ADAL" clId="{64CECD4B-1279-4E03-9D11-E71BB85DEAE9}" dt="2025-11-07T15:04:11.318" v="439" actId="1036"/>
          <ac:spMkLst>
            <pc:docMk/>
            <pc:sldMk cId="1684200245" sldId="262"/>
            <ac:spMk id="12" creationId="{66D043C1-4610-4F41-09E9-3CDD0469CD1A}"/>
          </ac:spMkLst>
        </pc:spChg>
        <pc:spChg chg="mod">
          <ac:chgData name="Mori Keishi" userId="e9efcc4b-3b9e-4779-9e0d-3b72caa32ca2" providerId="ADAL" clId="{64CECD4B-1279-4E03-9D11-E71BB85DEAE9}" dt="2025-11-07T15:04:11.318" v="439" actId="1036"/>
          <ac:spMkLst>
            <pc:docMk/>
            <pc:sldMk cId="1684200245" sldId="262"/>
            <ac:spMk id="13" creationId="{2800BDF4-0DB1-A78D-40ED-D6EE69A896D6}"/>
          </ac:spMkLst>
        </pc:spChg>
        <pc:spChg chg="mod">
          <ac:chgData name="Mori Keishi" userId="e9efcc4b-3b9e-4779-9e0d-3b72caa32ca2" providerId="ADAL" clId="{64CECD4B-1279-4E03-9D11-E71BB85DEAE9}" dt="2025-11-07T15:04:11.318" v="439" actId="1036"/>
          <ac:spMkLst>
            <pc:docMk/>
            <pc:sldMk cId="1684200245" sldId="262"/>
            <ac:spMk id="14" creationId="{6A0256B9-7D25-4327-0995-7EBCDCCF5E3D}"/>
          </ac:spMkLst>
        </pc:spChg>
        <pc:spChg chg="mod">
          <ac:chgData name="Mori Keishi" userId="e9efcc4b-3b9e-4779-9e0d-3b72caa32ca2" providerId="ADAL" clId="{64CECD4B-1279-4E03-9D11-E71BB85DEAE9}" dt="2025-11-07T15:04:11.318" v="439" actId="1036"/>
          <ac:spMkLst>
            <pc:docMk/>
            <pc:sldMk cId="1684200245" sldId="262"/>
            <ac:spMk id="15" creationId="{5FDE54D1-2D31-B293-77AF-87245E606AEB}"/>
          </ac:spMkLst>
        </pc:spChg>
        <pc:spChg chg="mod">
          <ac:chgData name="Mori Keishi" userId="e9efcc4b-3b9e-4779-9e0d-3b72caa32ca2" providerId="ADAL" clId="{64CECD4B-1279-4E03-9D11-E71BB85DEAE9}" dt="2025-11-07T15:04:11.318" v="439" actId="1036"/>
          <ac:spMkLst>
            <pc:docMk/>
            <pc:sldMk cId="1684200245" sldId="262"/>
            <ac:spMk id="16" creationId="{24117D1E-EFAB-7AEE-615A-2E0A6BE917D8}"/>
          </ac:spMkLst>
        </pc:spChg>
        <pc:spChg chg="mod">
          <ac:chgData name="Mori Keishi" userId="e9efcc4b-3b9e-4779-9e0d-3b72caa32ca2" providerId="ADAL" clId="{64CECD4B-1279-4E03-9D11-E71BB85DEAE9}" dt="2025-11-07T15:04:11.318" v="439" actId="1036"/>
          <ac:spMkLst>
            <pc:docMk/>
            <pc:sldMk cId="1684200245" sldId="262"/>
            <ac:spMk id="17" creationId="{27AF091C-8489-A7A0-CAA7-166147CF265C}"/>
          </ac:spMkLst>
        </pc:spChg>
        <pc:spChg chg="mod">
          <ac:chgData name="Mori Keishi" userId="e9efcc4b-3b9e-4779-9e0d-3b72caa32ca2" providerId="ADAL" clId="{64CECD4B-1279-4E03-9D11-E71BB85DEAE9}" dt="2025-11-07T15:04:11.318" v="439" actId="1036"/>
          <ac:spMkLst>
            <pc:docMk/>
            <pc:sldMk cId="1684200245" sldId="262"/>
            <ac:spMk id="18" creationId="{1BBF5DEE-5DB3-FC84-BD82-B19BC37D4EE8}"/>
          </ac:spMkLst>
        </pc:spChg>
        <pc:spChg chg="mod">
          <ac:chgData name="Mori Keishi" userId="e9efcc4b-3b9e-4779-9e0d-3b72caa32ca2" providerId="ADAL" clId="{64CECD4B-1279-4E03-9D11-E71BB85DEAE9}" dt="2025-11-07T15:04:11.318" v="439" actId="1036"/>
          <ac:spMkLst>
            <pc:docMk/>
            <pc:sldMk cId="1684200245" sldId="262"/>
            <ac:spMk id="19" creationId="{A063D8A5-904E-0C47-DD75-9D59AF7BC06D}"/>
          </ac:spMkLst>
        </pc:spChg>
        <pc:spChg chg="mod">
          <ac:chgData name="Mori Keishi" userId="e9efcc4b-3b9e-4779-9e0d-3b72caa32ca2" providerId="ADAL" clId="{64CECD4B-1279-4E03-9D11-E71BB85DEAE9}" dt="2025-11-07T15:04:11.318" v="439" actId="1036"/>
          <ac:spMkLst>
            <pc:docMk/>
            <pc:sldMk cId="1684200245" sldId="262"/>
            <ac:spMk id="20" creationId="{470DF2CC-DD74-8BD0-696C-84E54F7F44B1}"/>
          </ac:spMkLst>
        </pc:spChg>
        <pc:spChg chg="mod">
          <ac:chgData name="Mori Keishi" userId="e9efcc4b-3b9e-4779-9e0d-3b72caa32ca2" providerId="ADAL" clId="{64CECD4B-1279-4E03-9D11-E71BB85DEAE9}" dt="2025-11-07T15:04:11.318" v="439" actId="1036"/>
          <ac:spMkLst>
            <pc:docMk/>
            <pc:sldMk cId="1684200245" sldId="262"/>
            <ac:spMk id="21" creationId="{1F194F93-2EBD-2394-3E17-1D01FAF3574F}"/>
          </ac:spMkLst>
        </pc:spChg>
        <pc:spChg chg="mod">
          <ac:chgData name="Mori Keishi" userId="e9efcc4b-3b9e-4779-9e0d-3b72caa32ca2" providerId="ADAL" clId="{64CECD4B-1279-4E03-9D11-E71BB85DEAE9}" dt="2025-11-07T15:04:11.318" v="439" actId="1036"/>
          <ac:spMkLst>
            <pc:docMk/>
            <pc:sldMk cId="1684200245" sldId="262"/>
            <ac:spMk id="22" creationId="{25677456-AFB2-3B78-00FC-3C89D405D4B7}"/>
          </ac:spMkLst>
        </pc:spChg>
        <pc:spChg chg="mod">
          <ac:chgData name="Mori Keishi" userId="e9efcc4b-3b9e-4779-9e0d-3b72caa32ca2" providerId="ADAL" clId="{64CECD4B-1279-4E03-9D11-E71BB85DEAE9}" dt="2025-11-07T15:04:11.318" v="439" actId="1036"/>
          <ac:spMkLst>
            <pc:docMk/>
            <pc:sldMk cId="1684200245" sldId="262"/>
            <ac:spMk id="23" creationId="{CF5CFA6A-E626-EC94-68E9-2928AFF42049}"/>
          </ac:spMkLst>
        </pc:spChg>
        <pc:spChg chg="mod">
          <ac:chgData name="Mori Keishi" userId="e9efcc4b-3b9e-4779-9e0d-3b72caa32ca2" providerId="ADAL" clId="{64CECD4B-1279-4E03-9D11-E71BB85DEAE9}" dt="2025-11-07T15:04:11.318" v="439" actId="1036"/>
          <ac:spMkLst>
            <pc:docMk/>
            <pc:sldMk cId="1684200245" sldId="262"/>
            <ac:spMk id="24" creationId="{EFF58356-608C-CAC6-E4AA-2EF80A920252}"/>
          </ac:spMkLst>
        </pc:spChg>
        <pc:spChg chg="mod">
          <ac:chgData name="Mori Keishi" userId="e9efcc4b-3b9e-4779-9e0d-3b72caa32ca2" providerId="ADAL" clId="{64CECD4B-1279-4E03-9D11-E71BB85DEAE9}" dt="2025-11-07T15:04:11.318" v="439" actId="1036"/>
          <ac:spMkLst>
            <pc:docMk/>
            <pc:sldMk cId="1684200245" sldId="262"/>
            <ac:spMk id="25" creationId="{2EF2AA3A-1257-A9D7-B7AE-4298E8C11A52}"/>
          </ac:spMkLst>
        </pc:spChg>
        <pc:spChg chg="mod">
          <ac:chgData name="Mori Keishi" userId="e9efcc4b-3b9e-4779-9e0d-3b72caa32ca2" providerId="ADAL" clId="{64CECD4B-1279-4E03-9D11-E71BB85DEAE9}" dt="2025-11-07T15:04:11.318" v="439" actId="1036"/>
          <ac:spMkLst>
            <pc:docMk/>
            <pc:sldMk cId="1684200245" sldId="262"/>
            <ac:spMk id="26" creationId="{0348ACA1-D7A2-59A4-7DA7-138C2598893A}"/>
          </ac:spMkLst>
        </pc:spChg>
        <pc:spChg chg="mod">
          <ac:chgData name="Mori Keishi" userId="e9efcc4b-3b9e-4779-9e0d-3b72caa32ca2" providerId="ADAL" clId="{64CECD4B-1279-4E03-9D11-E71BB85DEAE9}" dt="2025-11-07T15:04:11.318" v="439" actId="1036"/>
          <ac:spMkLst>
            <pc:docMk/>
            <pc:sldMk cId="1684200245" sldId="262"/>
            <ac:spMk id="27" creationId="{1C86684F-DD35-E308-43D0-827E41BEB900}"/>
          </ac:spMkLst>
        </pc:spChg>
        <pc:spChg chg="mod">
          <ac:chgData name="Mori Keishi" userId="e9efcc4b-3b9e-4779-9e0d-3b72caa32ca2" providerId="ADAL" clId="{64CECD4B-1279-4E03-9D11-E71BB85DEAE9}" dt="2025-11-07T15:04:11.318" v="439" actId="1036"/>
          <ac:spMkLst>
            <pc:docMk/>
            <pc:sldMk cId="1684200245" sldId="262"/>
            <ac:spMk id="28" creationId="{69B87EE8-06DB-A422-A26E-79465E9BB7EE}"/>
          </ac:spMkLst>
        </pc:spChg>
        <pc:spChg chg="mod">
          <ac:chgData name="Mori Keishi" userId="e9efcc4b-3b9e-4779-9e0d-3b72caa32ca2" providerId="ADAL" clId="{64CECD4B-1279-4E03-9D11-E71BB85DEAE9}" dt="2025-11-07T15:04:11.318" v="439" actId="1036"/>
          <ac:spMkLst>
            <pc:docMk/>
            <pc:sldMk cId="1684200245" sldId="262"/>
            <ac:spMk id="29" creationId="{07158C17-C54B-5C81-9226-7B5A13332DD0}"/>
          </ac:spMkLst>
        </pc:spChg>
        <pc:spChg chg="mod">
          <ac:chgData name="Mori Keishi" userId="e9efcc4b-3b9e-4779-9e0d-3b72caa32ca2" providerId="ADAL" clId="{64CECD4B-1279-4E03-9D11-E71BB85DEAE9}" dt="2025-11-07T15:04:11.318" v="439" actId="1036"/>
          <ac:spMkLst>
            <pc:docMk/>
            <pc:sldMk cId="1684200245" sldId="262"/>
            <ac:spMk id="30" creationId="{2828DBDA-80AE-2D39-EEC8-5CAD0723C285}"/>
          </ac:spMkLst>
        </pc:spChg>
        <pc:spChg chg="mod">
          <ac:chgData name="Mori Keishi" userId="e9efcc4b-3b9e-4779-9e0d-3b72caa32ca2" providerId="ADAL" clId="{64CECD4B-1279-4E03-9D11-E71BB85DEAE9}" dt="2025-11-07T15:04:11.318" v="439" actId="1036"/>
          <ac:spMkLst>
            <pc:docMk/>
            <pc:sldMk cId="1684200245" sldId="262"/>
            <ac:spMk id="31" creationId="{9E03BCAF-2F85-6909-26A5-2AF83824A6D4}"/>
          </ac:spMkLst>
        </pc:spChg>
        <pc:spChg chg="mod">
          <ac:chgData name="Mori Keishi" userId="e9efcc4b-3b9e-4779-9e0d-3b72caa32ca2" providerId="ADAL" clId="{64CECD4B-1279-4E03-9D11-E71BB85DEAE9}" dt="2025-11-07T15:04:11.318" v="439" actId="1036"/>
          <ac:spMkLst>
            <pc:docMk/>
            <pc:sldMk cId="1684200245" sldId="262"/>
            <ac:spMk id="32" creationId="{F33654D3-06DF-11A9-C550-688FD12F3718}"/>
          </ac:spMkLst>
        </pc:spChg>
        <pc:spChg chg="mod">
          <ac:chgData name="Mori Keishi" userId="e9efcc4b-3b9e-4779-9e0d-3b72caa32ca2" providerId="ADAL" clId="{64CECD4B-1279-4E03-9D11-E71BB85DEAE9}" dt="2025-11-07T15:04:11.318" v="439" actId="1036"/>
          <ac:spMkLst>
            <pc:docMk/>
            <pc:sldMk cId="1684200245" sldId="262"/>
            <ac:spMk id="33" creationId="{1D500673-0CB0-45D6-5EED-C0E7052A5B80}"/>
          </ac:spMkLst>
        </pc:spChg>
        <pc:spChg chg="mod">
          <ac:chgData name="Mori Keishi" userId="e9efcc4b-3b9e-4779-9e0d-3b72caa32ca2" providerId="ADAL" clId="{64CECD4B-1279-4E03-9D11-E71BB85DEAE9}" dt="2025-11-07T15:04:11.318" v="439" actId="1036"/>
          <ac:spMkLst>
            <pc:docMk/>
            <pc:sldMk cId="1684200245" sldId="262"/>
            <ac:spMk id="34" creationId="{3918E581-D53E-2C1F-9371-C7170ADF55BF}"/>
          </ac:spMkLst>
        </pc:spChg>
        <pc:spChg chg="mod">
          <ac:chgData name="Mori Keishi" userId="e9efcc4b-3b9e-4779-9e0d-3b72caa32ca2" providerId="ADAL" clId="{64CECD4B-1279-4E03-9D11-E71BB85DEAE9}" dt="2025-11-07T15:04:11.318" v="439" actId="1036"/>
          <ac:spMkLst>
            <pc:docMk/>
            <pc:sldMk cId="1684200245" sldId="262"/>
            <ac:spMk id="35" creationId="{ABCAC828-4E22-4A85-5FB3-26D0F2335E52}"/>
          </ac:spMkLst>
        </pc:spChg>
        <pc:spChg chg="mod">
          <ac:chgData name="Mori Keishi" userId="e9efcc4b-3b9e-4779-9e0d-3b72caa32ca2" providerId="ADAL" clId="{64CECD4B-1279-4E03-9D11-E71BB85DEAE9}" dt="2025-11-07T15:04:11.318" v="439" actId="1036"/>
          <ac:spMkLst>
            <pc:docMk/>
            <pc:sldMk cId="1684200245" sldId="262"/>
            <ac:spMk id="36" creationId="{E476C990-77CD-2362-CE71-B51F9FC4F167}"/>
          </ac:spMkLst>
        </pc:spChg>
        <pc:spChg chg="mod">
          <ac:chgData name="Mori Keishi" userId="e9efcc4b-3b9e-4779-9e0d-3b72caa32ca2" providerId="ADAL" clId="{64CECD4B-1279-4E03-9D11-E71BB85DEAE9}" dt="2025-11-07T15:04:11.318" v="439" actId="1036"/>
          <ac:spMkLst>
            <pc:docMk/>
            <pc:sldMk cId="1684200245" sldId="262"/>
            <ac:spMk id="37" creationId="{8D6DB6BE-E7BC-2EF9-836A-77002A4FAFA8}"/>
          </ac:spMkLst>
        </pc:spChg>
        <pc:spChg chg="mod">
          <ac:chgData name="Mori Keishi" userId="e9efcc4b-3b9e-4779-9e0d-3b72caa32ca2" providerId="ADAL" clId="{64CECD4B-1279-4E03-9D11-E71BB85DEAE9}" dt="2025-11-07T15:04:11.318" v="439" actId="1036"/>
          <ac:spMkLst>
            <pc:docMk/>
            <pc:sldMk cId="1684200245" sldId="262"/>
            <ac:spMk id="38" creationId="{A847C75E-7063-1561-1C69-357A86EB355D}"/>
          </ac:spMkLst>
        </pc:spChg>
        <pc:spChg chg="mod">
          <ac:chgData name="Mori Keishi" userId="e9efcc4b-3b9e-4779-9e0d-3b72caa32ca2" providerId="ADAL" clId="{64CECD4B-1279-4E03-9D11-E71BB85DEAE9}" dt="2025-11-07T15:04:11.318" v="439" actId="1036"/>
          <ac:spMkLst>
            <pc:docMk/>
            <pc:sldMk cId="1684200245" sldId="262"/>
            <ac:spMk id="39" creationId="{861AE9C7-2B2A-CB0D-291F-8BBF20D083CE}"/>
          </ac:spMkLst>
        </pc:spChg>
        <pc:spChg chg="mod">
          <ac:chgData name="Mori Keishi" userId="e9efcc4b-3b9e-4779-9e0d-3b72caa32ca2" providerId="ADAL" clId="{64CECD4B-1279-4E03-9D11-E71BB85DEAE9}" dt="2025-11-07T15:04:11.318" v="439" actId="1036"/>
          <ac:spMkLst>
            <pc:docMk/>
            <pc:sldMk cId="1684200245" sldId="262"/>
            <ac:spMk id="40" creationId="{F551D755-04FB-D098-97AD-3EBF02F50B65}"/>
          </ac:spMkLst>
        </pc:spChg>
        <pc:spChg chg="mod">
          <ac:chgData name="Mori Keishi" userId="e9efcc4b-3b9e-4779-9e0d-3b72caa32ca2" providerId="ADAL" clId="{64CECD4B-1279-4E03-9D11-E71BB85DEAE9}" dt="2025-11-07T15:04:11.318" v="439" actId="1036"/>
          <ac:spMkLst>
            <pc:docMk/>
            <pc:sldMk cId="1684200245" sldId="262"/>
            <ac:spMk id="41" creationId="{C72C5CF7-0C4F-BAB1-BC37-481A6E8DBC5F}"/>
          </ac:spMkLst>
        </pc:spChg>
        <pc:spChg chg="mod">
          <ac:chgData name="Mori Keishi" userId="e9efcc4b-3b9e-4779-9e0d-3b72caa32ca2" providerId="ADAL" clId="{64CECD4B-1279-4E03-9D11-E71BB85DEAE9}" dt="2025-11-07T15:04:11.318" v="439" actId="1036"/>
          <ac:spMkLst>
            <pc:docMk/>
            <pc:sldMk cId="1684200245" sldId="262"/>
            <ac:spMk id="42" creationId="{6FEA3BB0-C496-AB08-C30D-6DB20B223BCF}"/>
          </ac:spMkLst>
        </pc:spChg>
        <pc:spChg chg="mod">
          <ac:chgData name="Mori Keishi" userId="e9efcc4b-3b9e-4779-9e0d-3b72caa32ca2" providerId="ADAL" clId="{64CECD4B-1279-4E03-9D11-E71BB85DEAE9}" dt="2025-11-07T15:04:11.318" v="439" actId="1036"/>
          <ac:spMkLst>
            <pc:docMk/>
            <pc:sldMk cId="1684200245" sldId="262"/>
            <ac:spMk id="43" creationId="{D4811D24-4A52-65E3-90FC-E7CE6D446E9C}"/>
          </ac:spMkLst>
        </pc:spChg>
        <pc:spChg chg="mod">
          <ac:chgData name="Mori Keishi" userId="e9efcc4b-3b9e-4779-9e0d-3b72caa32ca2" providerId="ADAL" clId="{64CECD4B-1279-4E03-9D11-E71BB85DEAE9}" dt="2025-11-07T15:04:11.318" v="439" actId="1036"/>
          <ac:spMkLst>
            <pc:docMk/>
            <pc:sldMk cId="1684200245" sldId="262"/>
            <ac:spMk id="44" creationId="{F05CCD1A-D30E-510E-AFC5-61AEC50D23D1}"/>
          </ac:spMkLst>
        </pc:spChg>
        <pc:spChg chg="mod">
          <ac:chgData name="Mori Keishi" userId="e9efcc4b-3b9e-4779-9e0d-3b72caa32ca2" providerId="ADAL" clId="{64CECD4B-1279-4E03-9D11-E71BB85DEAE9}" dt="2025-11-07T15:04:11.318" v="439" actId="1036"/>
          <ac:spMkLst>
            <pc:docMk/>
            <pc:sldMk cId="1684200245" sldId="262"/>
            <ac:spMk id="45" creationId="{74FC3D4E-F941-336E-50B2-64E0D06457BC}"/>
          </ac:spMkLst>
        </pc:spChg>
        <pc:spChg chg="mod">
          <ac:chgData name="Mori Keishi" userId="e9efcc4b-3b9e-4779-9e0d-3b72caa32ca2" providerId="ADAL" clId="{64CECD4B-1279-4E03-9D11-E71BB85DEAE9}" dt="2025-11-07T15:04:11.318" v="439" actId="1036"/>
          <ac:spMkLst>
            <pc:docMk/>
            <pc:sldMk cId="1684200245" sldId="262"/>
            <ac:spMk id="46" creationId="{16577FA1-DA8B-FC39-3CC1-557401267751}"/>
          </ac:spMkLst>
        </pc:spChg>
        <pc:spChg chg="mod">
          <ac:chgData name="Mori Keishi" userId="e9efcc4b-3b9e-4779-9e0d-3b72caa32ca2" providerId="ADAL" clId="{64CECD4B-1279-4E03-9D11-E71BB85DEAE9}" dt="2025-11-07T15:04:11.318" v="439" actId="1036"/>
          <ac:spMkLst>
            <pc:docMk/>
            <pc:sldMk cId="1684200245" sldId="262"/>
            <ac:spMk id="47" creationId="{C344AF9E-C62C-3D4A-474E-1A55BCF408B3}"/>
          </ac:spMkLst>
        </pc:spChg>
        <pc:spChg chg="mod">
          <ac:chgData name="Mori Keishi" userId="e9efcc4b-3b9e-4779-9e0d-3b72caa32ca2" providerId="ADAL" clId="{64CECD4B-1279-4E03-9D11-E71BB85DEAE9}" dt="2025-11-07T15:04:11.318" v="439" actId="1036"/>
          <ac:spMkLst>
            <pc:docMk/>
            <pc:sldMk cId="1684200245" sldId="262"/>
            <ac:spMk id="48" creationId="{A58065B2-BEAA-5395-AFB0-1F3A52E51AFD}"/>
          </ac:spMkLst>
        </pc:spChg>
        <pc:spChg chg="mod">
          <ac:chgData name="Mori Keishi" userId="e9efcc4b-3b9e-4779-9e0d-3b72caa32ca2" providerId="ADAL" clId="{64CECD4B-1279-4E03-9D11-E71BB85DEAE9}" dt="2025-11-07T15:04:11.318" v="439" actId="1036"/>
          <ac:spMkLst>
            <pc:docMk/>
            <pc:sldMk cId="1684200245" sldId="262"/>
            <ac:spMk id="50" creationId="{F1D0E3F6-A09C-4D3B-24CE-13ABFB202CEA}"/>
          </ac:spMkLst>
        </pc:spChg>
        <pc:spChg chg="mod">
          <ac:chgData name="Mori Keishi" userId="e9efcc4b-3b9e-4779-9e0d-3b72caa32ca2" providerId="ADAL" clId="{64CECD4B-1279-4E03-9D11-E71BB85DEAE9}" dt="2025-11-07T15:04:11.318" v="439" actId="1036"/>
          <ac:spMkLst>
            <pc:docMk/>
            <pc:sldMk cId="1684200245" sldId="262"/>
            <ac:spMk id="51" creationId="{BA4EB3DD-4595-BB79-FBC0-658DB9864551}"/>
          </ac:spMkLst>
        </pc:spChg>
        <pc:grpChg chg="mod">
          <ac:chgData name="Mori Keishi" userId="e9efcc4b-3b9e-4779-9e0d-3b72caa32ca2" providerId="ADAL" clId="{64CECD4B-1279-4E03-9D11-E71BB85DEAE9}" dt="2025-11-07T15:04:11.318" v="439" actId="1036"/>
          <ac:grpSpMkLst>
            <pc:docMk/>
            <pc:sldMk cId="1684200245" sldId="262"/>
            <ac:grpSpMk id="7" creationId="{CC64B838-758A-547E-6684-AAE1F86FDE75}"/>
          </ac:grpSpMkLst>
        </pc:grpChg>
      </pc:sldChg>
      <pc:sldChg chg="addSp delSp modSp mod">
        <pc:chgData name="Mori Keishi" userId="e9efcc4b-3b9e-4779-9e0d-3b72caa32ca2" providerId="ADAL" clId="{64CECD4B-1279-4E03-9D11-E71BB85DEAE9}" dt="2025-11-07T15:03:37.186" v="420" actId="21"/>
        <pc:sldMkLst>
          <pc:docMk/>
          <pc:sldMk cId="2117193554" sldId="263"/>
        </pc:sldMkLst>
        <pc:spChg chg="mod">
          <ac:chgData name="Mori Keishi" userId="e9efcc4b-3b9e-4779-9e0d-3b72caa32ca2" providerId="ADAL" clId="{64CECD4B-1279-4E03-9D11-E71BB85DEAE9}" dt="2025-11-07T15:03:33.483" v="419" actId="1037"/>
          <ac:spMkLst>
            <pc:docMk/>
            <pc:sldMk cId="2117193554" sldId="263"/>
            <ac:spMk id="12" creationId="{CF3C5E62-5D06-7B02-76BD-E1E7DA1B7D18}"/>
          </ac:spMkLst>
        </pc:spChg>
        <pc:spChg chg="mod">
          <ac:chgData name="Mori Keishi" userId="e9efcc4b-3b9e-4779-9e0d-3b72caa32ca2" providerId="ADAL" clId="{64CECD4B-1279-4E03-9D11-E71BB85DEAE9}" dt="2025-11-07T15:03:33.483" v="419" actId="1037"/>
          <ac:spMkLst>
            <pc:docMk/>
            <pc:sldMk cId="2117193554" sldId="263"/>
            <ac:spMk id="13" creationId="{EC2FE153-E7DC-04F2-1226-127530298E57}"/>
          </ac:spMkLst>
        </pc:spChg>
        <pc:spChg chg="mod">
          <ac:chgData name="Mori Keishi" userId="e9efcc4b-3b9e-4779-9e0d-3b72caa32ca2" providerId="ADAL" clId="{64CECD4B-1279-4E03-9D11-E71BB85DEAE9}" dt="2025-11-07T15:03:33.483" v="419" actId="1037"/>
          <ac:spMkLst>
            <pc:docMk/>
            <pc:sldMk cId="2117193554" sldId="263"/>
            <ac:spMk id="14" creationId="{4B712DDF-5465-9A46-E728-BD8F54E8DD84}"/>
          </ac:spMkLst>
        </pc:spChg>
        <pc:spChg chg="mod">
          <ac:chgData name="Mori Keishi" userId="e9efcc4b-3b9e-4779-9e0d-3b72caa32ca2" providerId="ADAL" clId="{64CECD4B-1279-4E03-9D11-E71BB85DEAE9}" dt="2025-11-07T15:03:33.483" v="419" actId="1037"/>
          <ac:spMkLst>
            <pc:docMk/>
            <pc:sldMk cId="2117193554" sldId="263"/>
            <ac:spMk id="15" creationId="{51B57FA5-BDD4-E0E2-DAFB-F6CDB5F2DFEF}"/>
          </ac:spMkLst>
        </pc:spChg>
        <pc:spChg chg="mod">
          <ac:chgData name="Mori Keishi" userId="e9efcc4b-3b9e-4779-9e0d-3b72caa32ca2" providerId="ADAL" clId="{64CECD4B-1279-4E03-9D11-E71BB85DEAE9}" dt="2025-11-07T15:03:33.483" v="419" actId="1037"/>
          <ac:spMkLst>
            <pc:docMk/>
            <pc:sldMk cId="2117193554" sldId="263"/>
            <ac:spMk id="16" creationId="{97284DA8-2A3F-A9B2-B288-C9120B2DC5EF}"/>
          </ac:spMkLst>
        </pc:spChg>
        <pc:spChg chg="mod">
          <ac:chgData name="Mori Keishi" userId="e9efcc4b-3b9e-4779-9e0d-3b72caa32ca2" providerId="ADAL" clId="{64CECD4B-1279-4E03-9D11-E71BB85DEAE9}" dt="2025-11-07T15:03:33.483" v="419" actId="1037"/>
          <ac:spMkLst>
            <pc:docMk/>
            <pc:sldMk cId="2117193554" sldId="263"/>
            <ac:spMk id="17" creationId="{044AB323-32FE-992A-E332-A1B4BF217E55}"/>
          </ac:spMkLst>
        </pc:spChg>
        <pc:spChg chg="mod">
          <ac:chgData name="Mori Keishi" userId="e9efcc4b-3b9e-4779-9e0d-3b72caa32ca2" providerId="ADAL" clId="{64CECD4B-1279-4E03-9D11-E71BB85DEAE9}" dt="2025-11-07T15:03:33.483" v="419" actId="1037"/>
          <ac:spMkLst>
            <pc:docMk/>
            <pc:sldMk cId="2117193554" sldId="263"/>
            <ac:spMk id="18" creationId="{44071C41-A6F3-8FAC-8A21-A7BAC51EFBC7}"/>
          </ac:spMkLst>
        </pc:spChg>
        <pc:spChg chg="mod">
          <ac:chgData name="Mori Keishi" userId="e9efcc4b-3b9e-4779-9e0d-3b72caa32ca2" providerId="ADAL" clId="{64CECD4B-1279-4E03-9D11-E71BB85DEAE9}" dt="2025-11-07T15:03:33.483" v="419" actId="1037"/>
          <ac:spMkLst>
            <pc:docMk/>
            <pc:sldMk cId="2117193554" sldId="263"/>
            <ac:spMk id="19" creationId="{93460A75-E43D-A7DC-5207-85791C954E11}"/>
          </ac:spMkLst>
        </pc:spChg>
        <pc:spChg chg="mod">
          <ac:chgData name="Mori Keishi" userId="e9efcc4b-3b9e-4779-9e0d-3b72caa32ca2" providerId="ADAL" clId="{64CECD4B-1279-4E03-9D11-E71BB85DEAE9}" dt="2025-11-07T15:03:33.483" v="419" actId="1037"/>
          <ac:spMkLst>
            <pc:docMk/>
            <pc:sldMk cId="2117193554" sldId="263"/>
            <ac:spMk id="20" creationId="{C3074FC5-2A9B-9396-C90B-E87669BEA906}"/>
          </ac:spMkLst>
        </pc:spChg>
        <pc:spChg chg="mod">
          <ac:chgData name="Mori Keishi" userId="e9efcc4b-3b9e-4779-9e0d-3b72caa32ca2" providerId="ADAL" clId="{64CECD4B-1279-4E03-9D11-E71BB85DEAE9}" dt="2025-11-07T15:03:33.483" v="419" actId="1037"/>
          <ac:spMkLst>
            <pc:docMk/>
            <pc:sldMk cId="2117193554" sldId="263"/>
            <ac:spMk id="21" creationId="{1AECB5F9-7DCF-A497-551B-773AC93316A0}"/>
          </ac:spMkLst>
        </pc:spChg>
        <pc:spChg chg="mod">
          <ac:chgData name="Mori Keishi" userId="e9efcc4b-3b9e-4779-9e0d-3b72caa32ca2" providerId="ADAL" clId="{64CECD4B-1279-4E03-9D11-E71BB85DEAE9}" dt="2025-11-07T15:03:33.483" v="419" actId="1037"/>
          <ac:spMkLst>
            <pc:docMk/>
            <pc:sldMk cId="2117193554" sldId="263"/>
            <ac:spMk id="22" creationId="{E5F53B6D-0917-96FF-700A-ED842F1BF709}"/>
          </ac:spMkLst>
        </pc:spChg>
        <pc:spChg chg="mod">
          <ac:chgData name="Mori Keishi" userId="e9efcc4b-3b9e-4779-9e0d-3b72caa32ca2" providerId="ADAL" clId="{64CECD4B-1279-4E03-9D11-E71BB85DEAE9}" dt="2025-11-07T15:03:33.483" v="419" actId="1037"/>
          <ac:spMkLst>
            <pc:docMk/>
            <pc:sldMk cId="2117193554" sldId="263"/>
            <ac:spMk id="23" creationId="{E8FB386E-04A2-6C84-0276-440FBDE91E69}"/>
          </ac:spMkLst>
        </pc:spChg>
        <pc:spChg chg="mod">
          <ac:chgData name="Mori Keishi" userId="e9efcc4b-3b9e-4779-9e0d-3b72caa32ca2" providerId="ADAL" clId="{64CECD4B-1279-4E03-9D11-E71BB85DEAE9}" dt="2025-11-07T15:03:33.483" v="419" actId="1037"/>
          <ac:spMkLst>
            <pc:docMk/>
            <pc:sldMk cId="2117193554" sldId="263"/>
            <ac:spMk id="24" creationId="{A9E5C2B5-ED30-69F3-E283-8DB7F2DE2E4B}"/>
          </ac:spMkLst>
        </pc:spChg>
        <pc:spChg chg="mod">
          <ac:chgData name="Mori Keishi" userId="e9efcc4b-3b9e-4779-9e0d-3b72caa32ca2" providerId="ADAL" clId="{64CECD4B-1279-4E03-9D11-E71BB85DEAE9}" dt="2025-11-07T15:03:33.483" v="419" actId="1037"/>
          <ac:spMkLst>
            <pc:docMk/>
            <pc:sldMk cId="2117193554" sldId="263"/>
            <ac:spMk id="25" creationId="{51815B75-F740-C025-CB08-C7D3819AF72D}"/>
          </ac:spMkLst>
        </pc:spChg>
        <pc:spChg chg="mod">
          <ac:chgData name="Mori Keishi" userId="e9efcc4b-3b9e-4779-9e0d-3b72caa32ca2" providerId="ADAL" clId="{64CECD4B-1279-4E03-9D11-E71BB85DEAE9}" dt="2025-11-07T15:03:33.483" v="419" actId="1037"/>
          <ac:spMkLst>
            <pc:docMk/>
            <pc:sldMk cId="2117193554" sldId="263"/>
            <ac:spMk id="26" creationId="{F5604C86-E0D3-ECBF-0E18-9771D32FEBD7}"/>
          </ac:spMkLst>
        </pc:spChg>
        <pc:spChg chg="mod">
          <ac:chgData name="Mori Keishi" userId="e9efcc4b-3b9e-4779-9e0d-3b72caa32ca2" providerId="ADAL" clId="{64CECD4B-1279-4E03-9D11-E71BB85DEAE9}" dt="2025-11-07T15:03:33.483" v="419" actId="1037"/>
          <ac:spMkLst>
            <pc:docMk/>
            <pc:sldMk cId="2117193554" sldId="263"/>
            <ac:spMk id="27" creationId="{C100BFB3-20A2-1616-D6A6-0B141A4C08E6}"/>
          </ac:spMkLst>
        </pc:spChg>
        <pc:spChg chg="mod">
          <ac:chgData name="Mori Keishi" userId="e9efcc4b-3b9e-4779-9e0d-3b72caa32ca2" providerId="ADAL" clId="{64CECD4B-1279-4E03-9D11-E71BB85DEAE9}" dt="2025-11-07T15:03:33.483" v="419" actId="1037"/>
          <ac:spMkLst>
            <pc:docMk/>
            <pc:sldMk cId="2117193554" sldId="263"/>
            <ac:spMk id="28" creationId="{12727ECC-D8B8-50D4-EAA8-D3CF7CF31C49}"/>
          </ac:spMkLst>
        </pc:spChg>
        <pc:spChg chg="mod">
          <ac:chgData name="Mori Keishi" userId="e9efcc4b-3b9e-4779-9e0d-3b72caa32ca2" providerId="ADAL" clId="{64CECD4B-1279-4E03-9D11-E71BB85DEAE9}" dt="2025-11-07T15:03:33.483" v="419" actId="1037"/>
          <ac:spMkLst>
            <pc:docMk/>
            <pc:sldMk cId="2117193554" sldId="263"/>
            <ac:spMk id="29" creationId="{EBE7E2A9-9A71-61B6-89FE-21A66FF9C489}"/>
          </ac:spMkLst>
        </pc:spChg>
        <pc:spChg chg="mod">
          <ac:chgData name="Mori Keishi" userId="e9efcc4b-3b9e-4779-9e0d-3b72caa32ca2" providerId="ADAL" clId="{64CECD4B-1279-4E03-9D11-E71BB85DEAE9}" dt="2025-11-07T15:03:33.483" v="419" actId="1037"/>
          <ac:spMkLst>
            <pc:docMk/>
            <pc:sldMk cId="2117193554" sldId="263"/>
            <ac:spMk id="30" creationId="{98481D36-8863-68C8-A16B-2AA8B6B9E452}"/>
          </ac:spMkLst>
        </pc:spChg>
        <pc:spChg chg="mod">
          <ac:chgData name="Mori Keishi" userId="e9efcc4b-3b9e-4779-9e0d-3b72caa32ca2" providerId="ADAL" clId="{64CECD4B-1279-4E03-9D11-E71BB85DEAE9}" dt="2025-11-07T15:03:33.483" v="419" actId="1037"/>
          <ac:spMkLst>
            <pc:docMk/>
            <pc:sldMk cId="2117193554" sldId="263"/>
            <ac:spMk id="31" creationId="{6DFD1113-A980-0E2F-A985-A51FD39501D9}"/>
          </ac:spMkLst>
        </pc:spChg>
        <pc:spChg chg="mod">
          <ac:chgData name="Mori Keishi" userId="e9efcc4b-3b9e-4779-9e0d-3b72caa32ca2" providerId="ADAL" clId="{64CECD4B-1279-4E03-9D11-E71BB85DEAE9}" dt="2025-11-07T15:03:33.483" v="419" actId="1037"/>
          <ac:spMkLst>
            <pc:docMk/>
            <pc:sldMk cId="2117193554" sldId="263"/>
            <ac:spMk id="32" creationId="{E5A577B2-7CC5-C510-E879-137C16206829}"/>
          </ac:spMkLst>
        </pc:spChg>
        <pc:spChg chg="mod">
          <ac:chgData name="Mori Keishi" userId="e9efcc4b-3b9e-4779-9e0d-3b72caa32ca2" providerId="ADAL" clId="{64CECD4B-1279-4E03-9D11-E71BB85DEAE9}" dt="2025-11-07T15:03:33.483" v="419" actId="1037"/>
          <ac:spMkLst>
            <pc:docMk/>
            <pc:sldMk cId="2117193554" sldId="263"/>
            <ac:spMk id="33" creationId="{692B04BD-CAE0-4E68-3ACE-AF7954EBF073}"/>
          </ac:spMkLst>
        </pc:spChg>
        <pc:spChg chg="mod">
          <ac:chgData name="Mori Keishi" userId="e9efcc4b-3b9e-4779-9e0d-3b72caa32ca2" providerId="ADAL" clId="{64CECD4B-1279-4E03-9D11-E71BB85DEAE9}" dt="2025-11-07T15:03:33.483" v="419" actId="1037"/>
          <ac:spMkLst>
            <pc:docMk/>
            <pc:sldMk cId="2117193554" sldId="263"/>
            <ac:spMk id="34" creationId="{32269E91-F5E5-96B2-FBC9-DF2AC8A6AB3B}"/>
          </ac:spMkLst>
        </pc:spChg>
        <pc:spChg chg="mod">
          <ac:chgData name="Mori Keishi" userId="e9efcc4b-3b9e-4779-9e0d-3b72caa32ca2" providerId="ADAL" clId="{64CECD4B-1279-4E03-9D11-E71BB85DEAE9}" dt="2025-11-07T15:03:33.483" v="419" actId="1037"/>
          <ac:spMkLst>
            <pc:docMk/>
            <pc:sldMk cId="2117193554" sldId="263"/>
            <ac:spMk id="35" creationId="{72342244-2093-2070-56D6-BF5F43252903}"/>
          </ac:spMkLst>
        </pc:spChg>
        <pc:spChg chg="mod">
          <ac:chgData name="Mori Keishi" userId="e9efcc4b-3b9e-4779-9e0d-3b72caa32ca2" providerId="ADAL" clId="{64CECD4B-1279-4E03-9D11-E71BB85DEAE9}" dt="2025-11-07T15:03:33.483" v="419" actId="1037"/>
          <ac:spMkLst>
            <pc:docMk/>
            <pc:sldMk cId="2117193554" sldId="263"/>
            <ac:spMk id="36" creationId="{63EA0C96-5D63-D60E-82B6-4943130B2564}"/>
          </ac:spMkLst>
        </pc:spChg>
        <pc:spChg chg="mod">
          <ac:chgData name="Mori Keishi" userId="e9efcc4b-3b9e-4779-9e0d-3b72caa32ca2" providerId="ADAL" clId="{64CECD4B-1279-4E03-9D11-E71BB85DEAE9}" dt="2025-11-07T15:03:33.483" v="419" actId="1037"/>
          <ac:spMkLst>
            <pc:docMk/>
            <pc:sldMk cId="2117193554" sldId="263"/>
            <ac:spMk id="37" creationId="{30A7A507-9F16-7A3F-D769-BDF213E88182}"/>
          </ac:spMkLst>
        </pc:spChg>
        <pc:spChg chg="mod">
          <ac:chgData name="Mori Keishi" userId="e9efcc4b-3b9e-4779-9e0d-3b72caa32ca2" providerId="ADAL" clId="{64CECD4B-1279-4E03-9D11-E71BB85DEAE9}" dt="2025-11-07T15:03:33.483" v="419" actId="1037"/>
          <ac:spMkLst>
            <pc:docMk/>
            <pc:sldMk cId="2117193554" sldId="263"/>
            <ac:spMk id="38" creationId="{B0304E58-DABE-872A-CC2C-1D4D2C56A1F9}"/>
          </ac:spMkLst>
        </pc:spChg>
        <pc:spChg chg="mod">
          <ac:chgData name="Mori Keishi" userId="e9efcc4b-3b9e-4779-9e0d-3b72caa32ca2" providerId="ADAL" clId="{64CECD4B-1279-4E03-9D11-E71BB85DEAE9}" dt="2025-11-07T15:03:33.483" v="419" actId="1037"/>
          <ac:spMkLst>
            <pc:docMk/>
            <pc:sldMk cId="2117193554" sldId="263"/>
            <ac:spMk id="39" creationId="{59B22348-C487-38D4-E1B8-555C3930ED25}"/>
          </ac:spMkLst>
        </pc:spChg>
        <pc:spChg chg="mod">
          <ac:chgData name="Mori Keishi" userId="e9efcc4b-3b9e-4779-9e0d-3b72caa32ca2" providerId="ADAL" clId="{64CECD4B-1279-4E03-9D11-E71BB85DEAE9}" dt="2025-11-07T15:03:33.483" v="419" actId="1037"/>
          <ac:spMkLst>
            <pc:docMk/>
            <pc:sldMk cId="2117193554" sldId="263"/>
            <ac:spMk id="40" creationId="{8A43AFA6-0165-ADCB-EAED-076710F58665}"/>
          </ac:spMkLst>
        </pc:spChg>
        <pc:spChg chg="mod">
          <ac:chgData name="Mori Keishi" userId="e9efcc4b-3b9e-4779-9e0d-3b72caa32ca2" providerId="ADAL" clId="{64CECD4B-1279-4E03-9D11-E71BB85DEAE9}" dt="2025-11-07T15:03:33.483" v="419" actId="1037"/>
          <ac:spMkLst>
            <pc:docMk/>
            <pc:sldMk cId="2117193554" sldId="263"/>
            <ac:spMk id="41" creationId="{8195B2F3-2CF3-F5C2-4D9B-8BF2BCA6AA87}"/>
          </ac:spMkLst>
        </pc:spChg>
        <pc:spChg chg="mod">
          <ac:chgData name="Mori Keishi" userId="e9efcc4b-3b9e-4779-9e0d-3b72caa32ca2" providerId="ADAL" clId="{64CECD4B-1279-4E03-9D11-E71BB85DEAE9}" dt="2025-11-07T15:03:33.483" v="419" actId="1037"/>
          <ac:spMkLst>
            <pc:docMk/>
            <pc:sldMk cId="2117193554" sldId="263"/>
            <ac:spMk id="42" creationId="{6D028ED9-7F2D-B6C5-D3E6-EA6AA42A02A3}"/>
          </ac:spMkLst>
        </pc:spChg>
        <pc:spChg chg="add del mod">
          <ac:chgData name="Mori Keishi" userId="e9efcc4b-3b9e-4779-9e0d-3b72caa32ca2" providerId="ADAL" clId="{64CECD4B-1279-4E03-9D11-E71BB85DEAE9}" dt="2025-11-07T15:03:37.186" v="420" actId="21"/>
          <ac:spMkLst>
            <pc:docMk/>
            <pc:sldMk cId="2117193554" sldId="263"/>
            <ac:spMk id="44" creationId="{2E87413E-2F38-305B-98F1-CBA1CA3C96CB}"/>
          </ac:spMkLst>
        </pc:spChg>
        <pc:spChg chg="mod">
          <ac:chgData name="Mori Keishi" userId="e9efcc4b-3b9e-4779-9e0d-3b72caa32ca2" providerId="ADAL" clId="{64CECD4B-1279-4E03-9D11-E71BB85DEAE9}" dt="2025-11-07T15:03:33.483" v="419" actId="1037"/>
          <ac:spMkLst>
            <pc:docMk/>
            <pc:sldMk cId="2117193554" sldId="263"/>
            <ac:spMk id="45" creationId="{2162C590-F3B0-D9BD-68B9-F6AA8B7DA21D}"/>
          </ac:spMkLst>
        </pc:spChg>
        <pc:spChg chg="mod">
          <ac:chgData name="Mori Keishi" userId="e9efcc4b-3b9e-4779-9e0d-3b72caa32ca2" providerId="ADAL" clId="{64CECD4B-1279-4E03-9D11-E71BB85DEAE9}" dt="2025-11-07T15:03:33.483" v="419" actId="1037"/>
          <ac:spMkLst>
            <pc:docMk/>
            <pc:sldMk cId="2117193554" sldId="263"/>
            <ac:spMk id="46" creationId="{17D7636E-EB9B-FA7A-F992-24516ECBEB79}"/>
          </ac:spMkLst>
        </pc:spChg>
        <pc:spChg chg="mod">
          <ac:chgData name="Mori Keishi" userId="e9efcc4b-3b9e-4779-9e0d-3b72caa32ca2" providerId="ADAL" clId="{64CECD4B-1279-4E03-9D11-E71BB85DEAE9}" dt="2025-11-07T15:03:28.611" v="416" actId="1037"/>
          <ac:spMkLst>
            <pc:docMk/>
            <pc:sldMk cId="2117193554" sldId="263"/>
            <ac:spMk id="47" creationId="{9F4B893C-859F-BB06-563A-C4FC50A233F0}"/>
          </ac:spMkLst>
        </pc:spChg>
        <pc:spChg chg="mod">
          <ac:chgData name="Mori Keishi" userId="e9efcc4b-3b9e-4779-9e0d-3b72caa32ca2" providerId="ADAL" clId="{64CECD4B-1279-4E03-9D11-E71BB85DEAE9}" dt="2025-11-07T15:03:33.483" v="419" actId="1037"/>
          <ac:spMkLst>
            <pc:docMk/>
            <pc:sldMk cId="2117193554" sldId="263"/>
            <ac:spMk id="51" creationId="{84CDD882-B09F-664B-87E2-B4D4DDC8D798}"/>
          </ac:spMkLst>
        </pc:spChg>
        <pc:spChg chg="mod">
          <ac:chgData name="Mori Keishi" userId="e9efcc4b-3b9e-4779-9e0d-3b72caa32ca2" providerId="ADAL" clId="{64CECD4B-1279-4E03-9D11-E71BB85DEAE9}" dt="2025-11-07T15:02:52.093" v="396" actId="1038"/>
          <ac:spMkLst>
            <pc:docMk/>
            <pc:sldMk cId="2117193554" sldId="263"/>
            <ac:spMk id="53" creationId="{E1C3A434-1524-147C-5C92-8B3A9B210CBA}"/>
          </ac:spMkLst>
        </pc:spChg>
        <pc:spChg chg="mod">
          <ac:chgData name="Mori Keishi" userId="e9efcc4b-3b9e-4779-9e0d-3b72caa32ca2" providerId="ADAL" clId="{64CECD4B-1279-4E03-9D11-E71BB85DEAE9}" dt="2025-11-07T15:03:04.419" v="402" actId="1036"/>
          <ac:spMkLst>
            <pc:docMk/>
            <pc:sldMk cId="2117193554" sldId="263"/>
            <ac:spMk id="59" creationId="{1319C897-CB7B-8F21-8E67-0CBB270AF9E2}"/>
          </ac:spMkLst>
        </pc:spChg>
        <pc:grpChg chg="mod">
          <ac:chgData name="Mori Keishi" userId="e9efcc4b-3b9e-4779-9e0d-3b72caa32ca2" providerId="ADAL" clId="{64CECD4B-1279-4E03-9D11-E71BB85DEAE9}" dt="2025-11-07T15:03:33.483" v="419" actId="1037"/>
          <ac:grpSpMkLst>
            <pc:docMk/>
            <pc:sldMk cId="2117193554" sldId="263"/>
            <ac:grpSpMk id="11" creationId="{A24AA54B-1EE8-8838-1A08-75FB6D1E79AE}"/>
          </ac:grpSpMkLst>
        </pc:grpChg>
      </pc:sldChg>
      <pc:sldChg chg="addSp delSp modSp mod">
        <pc:chgData name="Mori Keishi" userId="e9efcc4b-3b9e-4779-9e0d-3b72caa32ca2" providerId="ADAL" clId="{64CECD4B-1279-4E03-9D11-E71BB85DEAE9}" dt="2025-11-07T15:02:43.685" v="392" actId="21"/>
        <pc:sldMkLst>
          <pc:docMk/>
          <pc:sldMk cId="3432526830" sldId="264"/>
        </pc:sldMkLst>
        <pc:spChg chg="mod">
          <ac:chgData name="Mori Keishi" userId="e9efcc4b-3b9e-4779-9e0d-3b72caa32ca2" providerId="ADAL" clId="{64CECD4B-1279-4E03-9D11-E71BB85DEAE9}" dt="2025-11-07T15:02:34.356" v="386" actId="1037"/>
          <ac:spMkLst>
            <pc:docMk/>
            <pc:sldMk cId="3432526830" sldId="264"/>
            <ac:spMk id="10" creationId="{05C3CC8C-F1AC-308D-3164-74641FC0EF5C}"/>
          </ac:spMkLst>
        </pc:spChg>
        <pc:spChg chg="mod">
          <ac:chgData name="Mori Keishi" userId="e9efcc4b-3b9e-4779-9e0d-3b72caa32ca2" providerId="ADAL" clId="{64CECD4B-1279-4E03-9D11-E71BB85DEAE9}" dt="2025-11-07T15:02:39.054" v="391" actId="1037"/>
          <ac:spMkLst>
            <pc:docMk/>
            <pc:sldMk cId="3432526830" sldId="264"/>
            <ac:spMk id="12" creationId="{ED0BA4B0-BF60-0734-2245-2828218B0392}"/>
          </ac:spMkLst>
        </pc:spChg>
        <pc:spChg chg="mod">
          <ac:chgData name="Mori Keishi" userId="e9efcc4b-3b9e-4779-9e0d-3b72caa32ca2" providerId="ADAL" clId="{64CECD4B-1279-4E03-9D11-E71BB85DEAE9}" dt="2025-11-07T15:02:39.054" v="391" actId="1037"/>
          <ac:spMkLst>
            <pc:docMk/>
            <pc:sldMk cId="3432526830" sldId="264"/>
            <ac:spMk id="13" creationId="{EC64F4BC-01C7-A9E2-1D16-42E7793999BD}"/>
          </ac:spMkLst>
        </pc:spChg>
        <pc:spChg chg="mod">
          <ac:chgData name="Mori Keishi" userId="e9efcc4b-3b9e-4779-9e0d-3b72caa32ca2" providerId="ADAL" clId="{64CECD4B-1279-4E03-9D11-E71BB85DEAE9}" dt="2025-11-07T15:02:39.054" v="391" actId="1037"/>
          <ac:spMkLst>
            <pc:docMk/>
            <pc:sldMk cId="3432526830" sldId="264"/>
            <ac:spMk id="14" creationId="{ED552929-7C55-8FBC-4E6A-FCF2E98385BF}"/>
          </ac:spMkLst>
        </pc:spChg>
        <pc:spChg chg="mod">
          <ac:chgData name="Mori Keishi" userId="e9efcc4b-3b9e-4779-9e0d-3b72caa32ca2" providerId="ADAL" clId="{64CECD4B-1279-4E03-9D11-E71BB85DEAE9}" dt="2025-11-07T15:02:39.054" v="391" actId="1037"/>
          <ac:spMkLst>
            <pc:docMk/>
            <pc:sldMk cId="3432526830" sldId="264"/>
            <ac:spMk id="15" creationId="{60A7D8D1-54CE-96D0-3F24-FF808C43FAF1}"/>
          </ac:spMkLst>
        </pc:spChg>
        <pc:spChg chg="mod">
          <ac:chgData name="Mori Keishi" userId="e9efcc4b-3b9e-4779-9e0d-3b72caa32ca2" providerId="ADAL" clId="{64CECD4B-1279-4E03-9D11-E71BB85DEAE9}" dt="2025-11-07T15:02:39.054" v="391" actId="1037"/>
          <ac:spMkLst>
            <pc:docMk/>
            <pc:sldMk cId="3432526830" sldId="264"/>
            <ac:spMk id="16" creationId="{C663680A-A912-D318-ED66-AAEF4DA984F2}"/>
          </ac:spMkLst>
        </pc:spChg>
        <pc:spChg chg="mod">
          <ac:chgData name="Mori Keishi" userId="e9efcc4b-3b9e-4779-9e0d-3b72caa32ca2" providerId="ADAL" clId="{64CECD4B-1279-4E03-9D11-E71BB85DEAE9}" dt="2025-11-07T15:02:39.054" v="391" actId="1037"/>
          <ac:spMkLst>
            <pc:docMk/>
            <pc:sldMk cId="3432526830" sldId="264"/>
            <ac:spMk id="17" creationId="{A0800522-054B-F5F5-AA4F-568165CF9F9D}"/>
          </ac:spMkLst>
        </pc:spChg>
        <pc:spChg chg="mod">
          <ac:chgData name="Mori Keishi" userId="e9efcc4b-3b9e-4779-9e0d-3b72caa32ca2" providerId="ADAL" clId="{64CECD4B-1279-4E03-9D11-E71BB85DEAE9}" dt="2025-11-07T15:02:39.054" v="391" actId="1037"/>
          <ac:spMkLst>
            <pc:docMk/>
            <pc:sldMk cId="3432526830" sldId="264"/>
            <ac:spMk id="18" creationId="{B0FA1CE7-4FCE-19EC-2973-6C60538A608F}"/>
          </ac:spMkLst>
        </pc:spChg>
        <pc:spChg chg="mod">
          <ac:chgData name="Mori Keishi" userId="e9efcc4b-3b9e-4779-9e0d-3b72caa32ca2" providerId="ADAL" clId="{64CECD4B-1279-4E03-9D11-E71BB85DEAE9}" dt="2025-11-07T15:02:39.054" v="391" actId="1037"/>
          <ac:spMkLst>
            <pc:docMk/>
            <pc:sldMk cId="3432526830" sldId="264"/>
            <ac:spMk id="19" creationId="{3D1EE945-0678-2C0E-1360-E6FDD5B9E598}"/>
          </ac:spMkLst>
        </pc:spChg>
        <pc:spChg chg="mod">
          <ac:chgData name="Mori Keishi" userId="e9efcc4b-3b9e-4779-9e0d-3b72caa32ca2" providerId="ADAL" clId="{64CECD4B-1279-4E03-9D11-E71BB85DEAE9}" dt="2025-11-07T15:02:39.054" v="391" actId="1037"/>
          <ac:spMkLst>
            <pc:docMk/>
            <pc:sldMk cId="3432526830" sldId="264"/>
            <ac:spMk id="20" creationId="{848A17AD-CCA3-FF1F-3D64-2E5E90D9AF17}"/>
          </ac:spMkLst>
        </pc:spChg>
        <pc:spChg chg="mod">
          <ac:chgData name="Mori Keishi" userId="e9efcc4b-3b9e-4779-9e0d-3b72caa32ca2" providerId="ADAL" clId="{64CECD4B-1279-4E03-9D11-E71BB85DEAE9}" dt="2025-11-07T15:02:39.054" v="391" actId="1037"/>
          <ac:spMkLst>
            <pc:docMk/>
            <pc:sldMk cId="3432526830" sldId="264"/>
            <ac:spMk id="21" creationId="{76508E15-2E48-5568-53BE-141A08DF6E02}"/>
          </ac:spMkLst>
        </pc:spChg>
        <pc:spChg chg="mod">
          <ac:chgData name="Mori Keishi" userId="e9efcc4b-3b9e-4779-9e0d-3b72caa32ca2" providerId="ADAL" clId="{64CECD4B-1279-4E03-9D11-E71BB85DEAE9}" dt="2025-11-07T15:02:39.054" v="391" actId="1037"/>
          <ac:spMkLst>
            <pc:docMk/>
            <pc:sldMk cId="3432526830" sldId="264"/>
            <ac:spMk id="22" creationId="{86E35C84-7AE3-E4C9-B6F1-2E70C8131F71}"/>
          </ac:spMkLst>
        </pc:spChg>
        <pc:spChg chg="mod">
          <ac:chgData name="Mori Keishi" userId="e9efcc4b-3b9e-4779-9e0d-3b72caa32ca2" providerId="ADAL" clId="{64CECD4B-1279-4E03-9D11-E71BB85DEAE9}" dt="2025-11-07T15:02:39.054" v="391" actId="1037"/>
          <ac:spMkLst>
            <pc:docMk/>
            <pc:sldMk cId="3432526830" sldId="264"/>
            <ac:spMk id="23" creationId="{B3E0ED1F-D5CA-0DF4-F28D-9030E4EBDD2B}"/>
          </ac:spMkLst>
        </pc:spChg>
        <pc:spChg chg="mod">
          <ac:chgData name="Mori Keishi" userId="e9efcc4b-3b9e-4779-9e0d-3b72caa32ca2" providerId="ADAL" clId="{64CECD4B-1279-4E03-9D11-E71BB85DEAE9}" dt="2025-11-07T15:02:39.054" v="391" actId="1037"/>
          <ac:spMkLst>
            <pc:docMk/>
            <pc:sldMk cId="3432526830" sldId="264"/>
            <ac:spMk id="24" creationId="{D94701BD-84B0-2723-A1B5-C70F9A837AAA}"/>
          </ac:spMkLst>
        </pc:spChg>
        <pc:spChg chg="mod">
          <ac:chgData name="Mori Keishi" userId="e9efcc4b-3b9e-4779-9e0d-3b72caa32ca2" providerId="ADAL" clId="{64CECD4B-1279-4E03-9D11-E71BB85DEAE9}" dt="2025-11-07T15:02:39.054" v="391" actId="1037"/>
          <ac:spMkLst>
            <pc:docMk/>
            <pc:sldMk cId="3432526830" sldId="264"/>
            <ac:spMk id="25" creationId="{FB6D0CC0-2DBA-F6B6-770A-209621D6ED3D}"/>
          </ac:spMkLst>
        </pc:spChg>
        <pc:spChg chg="mod">
          <ac:chgData name="Mori Keishi" userId="e9efcc4b-3b9e-4779-9e0d-3b72caa32ca2" providerId="ADAL" clId="{64CECD4B-1279-4E03-9D11-E71BB85DEAE9}" dt="2025-11-07T15:02:39.054" v="391" actId="1037"/>
          <ac:spMkLst>
            <pc:docMk/>
            <pc:sldMk cId="3432526830" sldId="264"/>
            <ac:spMk id="26" creationId="{96FDC58B-A4FC-2763-69D6-32EC891F8DEE}"/>
          </ac:spMkLst>
        </pc:spChg>
        <pc:spChg chg="mod">
          <ac:chgData name="Mori Keishi" userId="e9efcc4b-3b9e-4779-9e0d-3b72caa32ca2" providerId="ADAL" clId="{64CECD4B-1279-4E03-9D11-E71BB85DEAE9}" dt="2025-11-07T15:02:39.054" v="391" actId="1037"/>
          <ac:spMkLst>
            <pc:docMk/>
            <pc:sldMk cId="3432526830" sldId="264"/>
            <ac:spMk id="27" creationId="{9C3F0BFF-8090-75F3-0655-9AAB3FCAD8FE}"/>
          </ac:spMkLst>
        </pc:spChg>
        <pc:spChg chg="mod">
          <ac:chgData name="Mori Keishi" userId="e9efcc4b-3b9e-4779-9e0d-3b72caa32ca2" providerId="ADAL" clId="{64CECD4B-1279-4E03-9D11-E71BB85DEAE9}" dt="2025-11-07T15:02:39.054" v="391" actId="1037"/>
          <ac:spMkLst>
            <pc:docMk/>
            <pc:sldMk cId="3432526830" sldId="264"/>
            <ac:spMk id="28" creationId="{D3FE59E5-DDCC-CC45-8554-2627E80C4FB1}"/>
          </ac:spMkLst>
        </pc:spChg>
        <pc:spChg chg="mod">
          <ac:chgData name="Mori Keishi" userId="e9efcc4b-3b9e-4779-9e0d-3b72caa32ca2" providerId="ADAL" clId="{64CECD4B-1279-4E03-9D11-E71BB85DEAE9}" dt="2025-11-07T15:02:39.054" v="391" actId="1037"/>
          <ac:spMkLst>
            <pc:docMk/>
            <pc:sldMk cId="3432526830" sldId="264"/>
            <ac:spMk id="29" creationId="{D0B518ED-7595-3135-5843-407F9152300D}"/>
          </ac:spMkLst>
        </pc:spChg>
        <pc:spChg chg="mod">
          <ac:chgData name="Mori Keishi" userId="e9efcc4b-3b9e-4779-9e0d-3b72caa32ca2" providerId="ADAL" clId="{64CECD4B-1279-4E03-9D11-E71BB85DEAE9}" dt="2025-11-07T15:02:39.054" v="391" actId="1037"/>
          <ac:spMkLst>
            <pc:docMk/>
            <pc:sldMk cId="3432526830" sldId="264"/>
            <ac:spMk id="30" creationId="{BE63E9E6-B641-6D65-9846-E133A345719C}"/>
          </ac:spMkLst>
        </pc:spChg>
        <pc:spChg chg="mod">
          <ac:chgData name="Mori Keishi" userId="e9efcc4b-3b9e-4779-9e0d-3b72caa32ca2" providerId="ADAL" clId="{64CECD4B-1279-4E03-9D11-E71BB85DEAE9}" dt="2025-11-07T15:02:39.054" v="391" actId="1037"/>
          <ac:spMkLst>
            <pc:docMk/>
            <pc:sldMk cId="3432526830" sldId="264"/>
            <ac:spMk id="31" creationId="{250465BD-3E44-A2E7-9351-CF08CAE222F3}"/>
          </ac:spMkLst>
        </pc:spChg>
        <pc:spChg chg="mod">
          <ac:chgData name="Mori Keishi" userId="e9efcc4b-3b9e-4779-9e0d-3b72caa32ca2" providerId="ADAL" clId="{64CECD4B-1279-4E03-9D11-E71BB85DEAE9}" dt="2025-11-07T15:02:39.054" v="391" actId="1037"/>
          <ac:spMkLst>
            <pc:docMk/>
            <pc:sldMk cId="3432526830" sldId="264"/>
            <ac:spMk id="32" creationId="{FE82D66C-6642-1D00-0DBC-A2B81943E250}"/>
          </ac:spMkLst>
        </pc:spChg>
        <pc:spChg chg="mod">
          <ac:chgData name="Mori Keishi" userId="e9efcc4b-3b9e-4779-9e0d-3b72caa32ca2" providerId="ADAL" clId="{64CECD4B-1279-4E03-9D11-E71BB85DEAE9}" dt="2025-11-07T15:02:39.054" v="391" actId="1037"/>
          <ac:spMkLst>
            <pc:docMk/>
            <pc:sldMk cId="3432526830" sldId="264"/>
            <ac:spMk id="33" creationId="{3E1BBE88-FEF7-7D9F-7354-CE8316555B00}"/>
          </ac:spMkLst>
        </pc:spChg>
        <pc:spChg chg="mod">
          <ac:chgData name="Mori Keishi" userId="e9efcc4b-3b9e-4779-9e0d-3b72caa32ca2" providerId="ADAL" clId="{64CECD4B-1279-4E03-9D11-E71BB85DEAE9}" dt="2025-11-07T15:02:39.054" v="391" actId="1037"/>
          <ac:spMkLst>
            <pc:docMk/>
            <pc:sldMk cId="3432526830" sldId="264"/>
            <ac:spMk id="34" creationId="{8D917D8E-D530-5A89-587F-815F3B22B3B8}"/>
          </ac:spMkLst>
        </pc:spChg>
        <pc:spChg chg="mod">
          <ac:chgData name="Mori Keishi" userId="e9efcc4b-3b9e-4779-9e0d-3b72caa32ca2" providerId="ADAL" clId="{64CECD4B-1279-4E03-9D11-E71BB85DEAE9}" dt="2025-11-07T15:02:39.054" v="391" actId="1037"/>
          <ac:spMkLst>
            <pc:docMk/>
            <pc:sldMk cId="3432526830" sldId="264"/>
            <ac:spMk id="35" creationId="{C49FEC8B-FFB2-E4A1-F038-51245E457AEA}"/>
          </ac:spMkLst>
        </pc:spChg>
        <pc:spChg chg="mod">
          <ac:chgData name="Mori Keishi" userId="e9efcc4b-3b9e-4779-9e0d-3b72caa32ca2" providerId="ADAL" clId="{64CECD4B-1279-4E03-9D11-E71BB85DEAE9}" dt="2025-11-07T15:02:39.054" v="391" actId="1037"/>
          <ac:spMkLst>
            <pc:docMk/>
            <pc:sldMk cId="3432526830" sldId="264"/>
            <ac:spMk id="36" creationId="{8535DF3B-BE7A-B8CA-9E7C-95C663E404C2}"/>
          </ac:spMkLst>
        </pc:spChg>
        <pc:spChg chg="mod">
          <ac:chgData name="Mori Keishi" userId="e9efcc4b-3b9e-4779-9e0d-3b72caa32ca2" providerId="ADAL" clId="{64CECD4B-1279-4E03-9D11-E71BB85DEAE9}" dt="2025-11-07T15:02:39.054" v="391" actId="1037"/>
          <ac:spMkLst>
            <pc:docMk/>
            <pc:sldMk cId="3432526830" sldId="264"/>
            <ac:spMk id="37" creationId="{51D535F8-DD1F-D486-B918-6D8B16BA5695}"/>
          </ac:spMkLst>
        </pc:spChg>
        <pc:spChg chg="mod">
          <ac:chgData name="Mori Keishi" userId="e9efcc4b-3b9e-4779-9e0d-3b72caa32ca2" providerId="ADAL" clId="{64CECD4B-1279-4E03-9D11-E71BB85DEAE9}" dt="2025-11-07T15:02:39.054" v="391" actId="1037"/>
          <ac:spMkLst>
            <pc:docMk/>
            <pc:sldMk cId="3432526830" sldId="264"/>
            <ac:spMk id="38" creationId="{26F65011-26A2-8642-4E7D-4E7BCD2AEFE6}"/>
          </ac:spMkLst>
        </pc:spChg>
        <pc:spChg chg="mod">
          <ac:chgData name="Mori Keishi" userId="e9efcc4b-3b9e-4779-9e0d-3b72caa32ca2" providerId="ADAL" clId="{64CECD4B-1279-4E03-9D11-E71BB85DEAE9}" dt="2025-11-07T15:02:39.054" v="391" actId="1037"/>
          <ac:spMkLst>
            <pc:docMk/>
            <pc:sldMk cId="3432526830" sldId="264"/>
            <ac:spMk id="39" creationId="{77B602E0-5646-556B-251E-7D28BB09BD9B}"/>
          </ac:spMkLst>
        </pc:spChg>
        <pc:spChg chg="mod">
          <ac:chgData name="Mori Keishi" userId="e9efcc4b-3b9e-4779-9e0d-3b72caa32ca2" providerId="ADAL" clId="{64CECD4B-1279-4E03-9D11-E71BB85DEAE9}" dt="2025-11-07T15:02:39.054" v="391" actId="1037"/>
          <ac:spMkLst>
            <pc:docMk/>
            <pc:sldMk cId="3432526830" sldId="264"/>
            <ac:spMk id="40" creationId="{6DC49BA0-98D4-08AE-CDD9-5D513DF3738F}"/>
          </ac:spMkLst>
        </pc:spChg>
        <pc:spChg chg="mod">
          <ac:chgData name="Mori Keishi" userId="e9efcc4b-3b9e-4779-9e0d-3b72caa32ca2" providerId="ADAL" clId="{64CECD4B-1279-4E03-9D11-E71BB85DEAE9}" dt="2025-11-07T15:02:39.054" v="391" actId="1037"/>
          <ac:spMkLst>
            <pc:docMk/>
            <pc:sldMk cId="3432526830" sldId="264"/>
            <ac:spMk id="41" creationId="{0FA47447-D4B3-4918-6C2E-515E3FEE1CB4}"/>
          </ac:spMkLst>
        </pc:spChg>
        <pc:spChg chg="mod">
          <ac:chgData name="Mori Keishi" userId="e9efcc4b-3b9e-4779-9e0d-3b72caa32ca2" providerId="ADAL" clId="{64CECD4B-1279-4E03-9D11-E71BB85DEAE9}" dt="2025-11-07T15:02:39.054" v="391" actId="1037"/>
          <ac:spMkLst>
            <pc:docMk/>
            <pc:sldMk cId="3432526830" sldId="264"/>
            <ac:spMk id="42" creationId="{49A10E23-9717-4032-F47D-4DF5FE22EF3A}"/>
          </ac:spMkLst>
        </pc:spChg>
        <pc:spChg chg="add del mod">
          <ac:chgData name="Mori Keishi" userId="e9efcc4b-3b9e-4779-9e0d-3b72caa32ca2" providerId="ADAL" clId="{64CECD4B-1279-4E03-9D11-E71BB85DEAE9}" dt="2025-11-07T15:02:43.685" v="392" actId="21"/>
          <ac:spMkLst>
            <pc:docMk/>
            <pc:sldMk cId="3432526830" sldId="264"/>
            <ac:spMk id="44" creationId="{2E87413E-2F38-305B-98F1-CBA1CA3C96CB}"/>
          </ac:spMkLst>
        </pc:spChg>
        <pc:spChg chg="mod">
          <ac:chgData name="Mori Keishi" userId="e9efcc4b-3b9e-4779-9e0d-3b72caa32ca2" providerId="ADAL" clId="{64CECD4B-1279-4E03-9D11-E71BB85DEAE9}" dt="2025-11-07T15:02:39.054" v="391" actId="1037"/>
          <ac:spMkLst>
            <pc:docMk/>
            <pc:sldMk cId="3432526830" sldId="264"/>
            <ac:spMk id="45" creationId="{1BEE943A-F36F-F739-87E4-89B9089B2F8E}"/>
          </ac:spMkLst>
        </pc:spChg>
        <pc:spChg chg="mod">
          <ac:chgData name="Mori Keishi" userId="e9efcc4b-3b9e-4779-9e0d-3b72caa32ca2" providerId="ADAL" clId="{64CECD4B-1279-4E03-9D11-E71BB85DEAE9}" dt="2025-11-07T15:02:39.054" v="391" actId="1037"/>
          <ac:spMkLst>
            <pc:docMk/>
            <pc:sldMk cId="3432526830" sldId="264"/>
            <ac:spMk id="46" creationId="{65EEFD21-D62E-D1B7-C29A-251018DA9DFD}"/>
          </ac:spMkLst>
        </pc:spChg>
        <pc:spChg chg="mod">
          <ac:chgData name="Mori Keishi" userId="e9efcc4b-3b9e-4779-9e0d-3b72caa32ca2" providerId="ADAL" clId="{64CECD4B-1279-4E03-9D11-E71BB85DEAE9}" dt="2025-11-07T15:02:10.541" v="374" actId="1037"/>
          <ac:spMkLst>
            <pc:docMk/>
            <pc:sldMk cId="3432526830" sldId="264"/>
            <ac:spMk id="49" creationId="{A7EE3671-5521-0A25-3340-276B8242AAE0}"/>
          </ac:spMkLst>
        </pc:spChg>
        <pc:spChg chg="mod">
          <ac:chgData name="Mori Keishi" userId="e9efcc4b-3b9e-4779-9e0d-3b72caa32ca2" providerId="ADAL" clId="{64CECD4B-1279-4E03-9D11-E71BB85DEAE9}" dt="2025-11-07T15:01:51.733" v="362" actId="1037"/>
          <ac:spMkLst>
            <pc:docMk/>
            <pc:sldMk cId="3432526830" sldId="264"/>
            <ac:spMk id="55" creationId="{CAB01BD2-B760-25EC-8903-FF11C54C0808}"/>
          </ac:spMkLst>
        </pc:spChg>
        <pc:spChg chg="mod">
          <ac:chgData name="Mori Keishi" userId="e9efcc4b-3b9e-4779-9e0d-3b72caa32ca2" providerId="ADAL" clId="{64CECD4B-1279-4E03-9D11-E71BB85DEAE9}" dt="2025-11-07T15:01:58.036" v="370" actId="1038"/>
          <ac:spMkLst>
            <pc:docMk/>
            <pc:sldMk cId="3432526830" sldId="264"/>
            <ac:spMk id="56" creationId="{B67983CF-88D0-77EA-8236-F5C93C5BECBA}"/>
          </ac:spMkLst>
        </pc:spChg>
        <pc:grpChg chg="mod">
          <ac:chgData name="Mori Keishi" userId="e9efcc4b-3b9e-4779-9e0d-3b72caa32ca2" providerId="ADAL" clId="{64CECD4B-1279-4E03-9D11-E71BB85DEAE9}" dt="2025-11-07T15:02:39.054" v="391" actId="1037"/>
          <ac:grpSpMkLst>
            <pc:docMk/>
            <pc:sldMk cId="3432526830" sldId="264"/>
            <ac:grpSpMk id="11" creationId="{1C2E8279-9870-EFF7-2ABB-64CCFE416DE1}"/>
          </ac:grpSpMkLst>
        </pc:grpChg>
      </pc:sldChg>
      <pc:sldChg chg="addSp delSp modSp mod">
        <pc:chgData name="Mori Keishi" userId="e9efcc4b-3b9e-4779-9e0d-3b72caa32ca2" providerId="ADAL" clId="{64CECD4B-1279-4E03-9D11-E71BB85DEAE9}" dt="2025-11-07T15:01:40.138" v="346" actId="21"/>
        <pc:sldMkLst>
          <pc:docMk/>
          <pc:sldMk cId="3746296636" sldId="265"/>
        </pc:sldMkLst>
        <pc:spChg chg="mod">
          <ac:chgData name="Mori Keishi" userId="e9efcc4b-3b9e-4779-9e0d-3b72caa32ca2" providerId="ADAL" clId="{64CECD4B-1279-4E03-9D11-E71BB85DEAE9}" dt="2025-11-07T15:01:30.414" v="341" actId="1038"/>
          <ac:spMkLst>
            <pc:docMk/>
            <pc:sldMk cId="3746296636" sldId="265"/>
            <ac:spMk id="11" creationId="{32AC205C-390F-072B-7C08-B3A22C9357D4}"/>
          </ac:spMkLst>
        </pc:spChg>
        <pc:spChg chg="mod">
          <ac:chgData name="Mori Keishi" userId="e9efcc4b-3b9e-4779-9e0d-3b72caa32ca2" providerId="ADAL" clId="{64CECD4B-1279-4E03-9D11-E71BB85DEAE9}" dt="2025-11-07T15:01:35.444" v="345" actId="1038"/>
          <ac:spMkLst>
            <pc:docMk/>
            <pc:sldMk cId="3746296636" sldId="265"/>
            <ac:spMk id="12" creationId="{EE1BA462-2B77-9DFB-3F38-E9E48E095761}"/>
          </ac:spMkLst>
        </pc:spChg>
        <pc:spChg chg="mod">
          <ac:chgData name="Mori Keishi" userId="e9efcc4b-3b9e-4779-9e0d-3b72caa32ca2" providerId="ADAL" clId="{64CECD4B-1279-4E03-9D11-E71BB85DEAE9}" dt="2025-11-07T15:01:35.444" v="345" actId="1038"/>
          <ac:spMkLst>
            <pc:docMk/>
            <pc:sldMk cId="3746296636" sldId="265"/>
            <ac:spMk id="13" creationId="{A4307BB2-3DA3-6851-F380-9B655DACC7FF}"/>
          </ac:spMkLst>
        </pc:spChg>
        <pc:spChg chg="mod">
          <ac:chgData name="Mori Keishi" userId="e9efcc4b-3b9e-4779-9e0d-3b72caa32ca2" providerId="ADAL" clId="{64CECD4B-1279-4E03-9D11-E71BB85DEAE9}" dt="2025-11-07T15:01:35.444" v="345" actId="1038"/>
          <ac:spMkLst>
            <pc:docMk/>
            <pc:sldMk cId="3746296636" sldId="265"/>
            <ac:spMk id="14" creationId="{D157EB4B-0F77-C09D-46F4-4689833D136C}"/>
          </ac:spMkLst>
        </pc:spChg>
        <pc:spChg chg="mod">
          <ac:chgData name="Mori Keishi" userId="e9efcc4b-3b9e-4779-9e0d-3b72caa32ca2" providerId="ADAL" clId="{64CECD4B-1279-4E03-9D11-E71BB85DEAE9}" dt="2025-11-07T15:01:35.444" v="345" actId="1038"/>
          <ac:spMkLst>
            <pc:docMk/>
            <pc:sldMk cId="3746296636" sldId="265"/>
            <ac:spMk id="15" creationId="{0E2289C6-A989-9A17-6A4E-7A02A9761DDB}"/>
          </ac:spMkLst>
        </pc:spChg>
        <pc:spChg chg="mod">
          <ac:chgData name="Mori Keishi" userId="e9efcc4b-3b9e-4779-9e0d-3b72caa32ca2" providerId="ADAL" clId="{64CECD4B-1279-4E03-9D11-E71BB85DEAE9}" dt="2025-11-07T15:01:35.444" v="345" actId="1038"/>
          <ac:spMkLst>
            <pc:docMk/>
            <pc:sldMk cId="3746296636" sldId="265"/>
            <ac:spMk id="16" creationId="{FD1DE8BE-E1A5-2EFA-B210-E8E38C8A71C2}"/>
          </ac:spMkLst>
        </pc:spChg>
        <pc:spChg chg="mod">
          <ac:chgData name="Mori Keishi" userId="e9efcc4b-3b9e-4779-9e0d-3b72caa32ca2" providerId="ADAL" clId="{64CECD4B-1279-4E03-9D11-E71BB85DEAE9}" dt="2025-11-07T15:01:35.444" v="345" actId="1038"/>
          <ac:spMkLst>
            <pc:docMk/>
            <pc:sldMk cId="3746296636" sldId="265"/>
            <ac:spMk id="17" creationId="{B6F50493-B5BC-292E-D452-9CFD6E450DAD}"/>
          </ac:spMkLst>
        </pc:spChg>
        <pc:spChg chg="mod">
          <ac:chgData name="Mori Keishi" userId="e9efcc4b-3b9e-4779-9e0d-3b72caa32ca2" providerId="ADAL" clId="{64CECD4B-1279-4E03-9D11-E71BB85DEAE9}" dt="2025-11-07T15:01:35.444" v="345" actId="1038"/>
          <ac:spMkLst>
            <pc:docMk/>
            <pc:sldMk cId="3746296636" sldId="265"/>
            <ac:spMk id="18" creationId="{03CFC51A-EB9E-1331-03CF-8FD00037F08D}"/>
          </ac:spMkLst>
        </pc:spChg>
        <pc:spChg chg="mod">
          <ac:chgData name="Mori Keishi" userId="e9efcc4b-3b9e-4779-9e0d-3b72caa32ca2" providerId="ADAL" clId="{64CECD4B-1279-4E03-9D11-E71BB85DEAE9}" dt="2025-11-07T15:01:35.444" v="345" actId="1038"/>
          <ac:spMkLst>
            <pc:docMk/>
            <pc:sldMk cId="3746296636" sldId="265"/>
            <ac:spMk id="19" creationId="{D1EE657B-4A5A-E762-C2C1-E17155EDAF9C}"/>
          </ac:spMkLst>
        </pc:spChg>
        <pc:spChg chg="mod">
          <ac:chgData name="Mori Keishi" userId="e9efcc4b-3b9e-4779-9e0d-3b72caa32ca2" providerId="ADAL" clId="{64CECD4B-1279-4E03-9D11-E71BB85DEAE9}" dt="2025-11-07T15:01:35.444" v="345" actId="1038"/>
          <ac:spMkLst>
            <pc:docMk/>
            <pc:sldMk cId="3746296636" sldId="265"/>
            <ac:spMk id="20" creationId="{705F7C76-1EE7-74B9-C2E1-19832E716D0B}"/>
          </ac:spMkLst>
        </pc:spChg>
        <pc:spChg chg="mod">
          <ac:chgData name="Mori Keishi" userId="e9efcc4b-3b9e-4779-9e0d-3b72caa32ca2" providerId="ADAL" clId="{64CECD4B-1279-4E03-9D11-E71BB85DEAE9}" dt="2025-11-07T15:01:35.444" v="345" actId="1038"/>
          <ac:spMkLst>
            <pc:docMk/>
            <pc:sldMk cId="3746296636" sldId="265"/>
            <ac:spMk id="21" creationId="{4D8AC735-5B87-72F1-019E-5C66B6A874D8}"/>
          </ac:spMkLst>
        </pc:spChg>
        <pc:spChg chg="mod">
          <ac:chgData name="Mori Keishi" userId="e9efcc4b-3b9e-4779-9e0d-3b72caa32ca2" providerId="ADAL" clId="{64CECD4B-1279-4E03-9D11-E71BB85DEAE9}" dt="2025-11-07T15:01:35.444" v="345" actId="1038"/>
          <ac:spMkLst>
            <pc:docMk/>
            <pc:sldMk cId="3746296636" sldId="265"/>
            <ac:spMk id="22" creationId="{5FB736D0-8D70-9E7F-7C01-E414B9EEC0AD}"/>
          </ac:spMkLst>
        </pc:spChg>
        <pc:spChg chg="mod">
          <ac:chgData name="Mori Keishi" userId="e9efcc4b-3b9e-4779-9e0d-3b72caa32ca2" providerId="ADAL" clId="{64CECD4B-1279-4E03-9D11-E71BB85DEAE9}" dt="2025-11-07T15:01:35.444" v="345" actId="1038"/>
          <ac:spMkLst>
            <pc:docMk/>
            <pc:sldMk cId="3746296636" sldId="265"/>
            <ac:spMk id="23" creationId="{4A8BD797-EE9A-36EE-08E5-ED310249CA2D}"/>
          </ac:spMkLst>
        </pc:spChg>
        <pc:spChg chg="mod">
          <ac:chgData name="Mori Keishi" userId="e9efcc4b-3b9e-4779-9e0d-3b72caa32ca2" providerId="ADAL" clId="{64CECD4B-1279-4E03-9D11-E71BB85DEAE9}" dt="2025-11-07T15:01:35.444" v="345" actId="1038"/>
          <ac:spMkLst>
            <pc:docMk/>
            <pc:sldMk cId="3746296636" sldId="265"/>
            <ac:spMk id="24" creationId="{2E28D764-3620-633A-49CF-4F6E284F6975}"/>
          </ac:spMkLst>
        </pc:spChg>
        <pc:spChg chg="mod">
          <ac:chgData name="Mori Keishi" userId="e9efcc4b-3b9e-4779-9e0d-3b72caa32ca2" providerId="ADAL" clId="{64CECD4B-1279-4E03-9D11-E71BB85DEAE9}" dt="2025-11-07T15:01:35.444" v="345" actId="1038"/>
          <ac:spMkLst>
            <pc:docMk/>
            <pc:sldMk cId="3746296636" sldId="265"/>
            <ac:spMk id="25" creationId="{01A3D486-8F6C-9067-C45D-442998EB42CA}"/>
          </ac:spMkLst>
        </pc:spChg>
        <pc:spChg chg="mod">
          <ac:chgData name="Mori Keishi" userId="e9efcc4b-3b9e-4779-9e0d-3b72caa32ca2" providerId="ADAL" clId="{64CECD4B-1279-4E03-9D11-E71BB85DEAE9}" dt="2025-11-07T15:01:35.444" v="345" actId="1038"/>
          <ac:spMkLst>
            <pc:docMk/>
            <pc:sldMk cId="3746296636" sldId="265"/>
            <ac:spMk id="26" creationId="{D8ECAC83-2DA3-D37A-9055-33979C764EE4}"/>
          </ac:spMkLst>
        </pc:spChg>
        <pc:spChg chg="mod">
          <ac:chgData name="Mori Keishi" userId="e9efcc4b-3b9e-4779-9e0d-3b72caa32ca2" providerId="ADAL" clId="{64CECD4B-1279-4E03-9D11-E71BB85DEAE9}" dt="2025-11-07T15:01:35.444" v="345" actId="1038"/>
          <ac:spMkLst>
            <pc:docMk/>
            <pc:sldMk cId="3746296636" sldId="265"/>
            <ac:spMk id="27" creationId="{82FA4658-9948-5081-821D-5D164A351128}"/>
          </ac:spMkLst>
        </pc:spChg>
        <pc:spChg chg="mod">
          <ac:chgData name="Mori Keishi" userId="e9efcc4b-3b9e-4779-9e0d-3b72caa32ca2" providerId="ADAL" clId="{64CECD4B-1279-4E03-9D11-E71BB85DEAE9}" dt="2025-11-07T15:01:35.444" v="345" actId="1038"/>
          <ac:spMkLst>
            <pc:docMk/>
            <pc:sldMk cId="3746296636" sldId="265"/>
            <ac:spMk id="28" creationId="{08E062D5-0581-1672-2C67-7110AECEF154}"/>
          </ac:spMkLst>
        </pc:spChg>
        <pc:spChg chg="mod">
          <ac:chgData name="Mori Keishi" userId="e9efcc4b-3b9e-4779-9e0d-3b72caa32ca2" providerId="ADAL" clId="{64CECD4B-1279-4E03-9D11-E71BB85DEAE9}" dt="2025-11-07T15:01:35.444" v="345" actId="1038"/>
          <ac:spMkLst>
            <pc:docMk/>
            <pc:sldMk cId="3746296636" sldId="265"/>
            <ac:spMk id="29" creationId="{19262934-3F80-3C36-F18A-7A45E0AB61E7}"/>
          </ac:spMkLst>
        </pc:spChg>
        <pc:spChg chg="mod">
          <ac:chgData name="Mori Keishi" userId="e9efcc4b-3b9e-4779-9e0d-3b72caa32ca2" providerId="ADAL" clId="{64CECD4B-1279-4E03-9D11-E71BB85DEAE9}" dt="2025-11-07T15:01:35.444" v="345" actId="1038"/>
          <ac:spMkLst>
            <pc:docMk/>
            <pc:sldMk cId="3746296636" sldId="265"/>
            <ac:spMk id="30" creationId="{F796BCF8-853E-4C9C-51C9-ED863A94E936}"/>
          </ac:spMkLst>
        </pc:spChg>
        <pc:spChg chg="mod">
          <ac:chgData name="Mori Keishi" userId="e9efcc4b-3b9e-4779-9e0d-3b72caa32ca2" providerId="ADAL" clId="{64CECD4B-1279-4E03-9D11-E71BB85DEAE9}" dt="2025-11-07T15:01:35.444" v="345" actId="1038"/>
          <ac:spMkLst>
            <pc:docMk/>
            <pc:sldMk cId="3746296636" sldId="265"/>
            <ac:spMk id="31" creationId="{30A92A58-B920-A00E-DC96-1C1BE7A0CFBE}"/>
          </ac:spMkLst>
        </pc:spChg>
        <pc:spChg chg="mod">
          <ac:chgData name="Mori Keishi" userId="e9efcc4b-3b9e-4779-9e0d-3b72caa32ca2" providerId="ADAL" clId="{64CECD4B-1279-4E03-9D11-E71BB85DEAE9}" dt="2025-11-07T15:01:35.444" v="345" actId="1038"/>
          <ac:spMkLst>
            <pc:docMk/>
            <pc:sldMk cId="3746296636" sldId="265"/>
            <ac:spMk id="32" creationId="{7F0BC3D8-BACC-4E03-56E0-C3D517C22CCE}"/>
          </ac:spMkLst>
        </pc:spChg>
        <pc:spChg chg="mod">
          <ac:chgData name="Mori Keishi" userId="e9efcc4b-3b9e-4779-9e0d-3b72caa32ca2" providerId="ADAL" clId="{64CECD4B-1279-4E03-9D11-E71BB85DEAE9}" dt="2025-11-07T15:01:35.444" v="345" actId="1038"/>
          <ac:spMkLst>
            <pc:docMk/>
            <pc:sldMk cId="3746296636" sldId="265"/>
            <ac:spMk id="33" creationId="{386EBF68-2814-83AD-4562-1BEBC65C0875}"/>
          </ac:spMkLst>
        </pc:spChg>
        <pc:spChg chg="mod">
          <ac:chgData name="Mori Keishi" userId="e9efcc4b-3b9e-4779-9e0d-3b72caa32ca2" providerId="ADAL" clId="{64CECD4B-1279-4E03-9D11-E71BB85DEAE9}" dt="2025-11-07T15:01:35.444" v="345" actId="1038"/>
          <ac:spMkLst>
            <pc:docMk/>
            <pc:sldMk cId="3746296636" sldId="265"/>
            <ac:spMk id="34" creationId="{E7647EFB-FFA9-E98F-F9BB-45F323EE5D70}"/>
          </ac:spMkLst>
        </pc:spChg>
        <pc:spChg chg="mod">
          <ac:chgData name="Mori Keishi" userId="e9efcc4b-3b9e-4779-9e0d-3b72caa32ca2" providerId="ADAL" clId="{64CECD4B-1279-4E03-9D11-E71BB85DEAE9}" dt="2025-11-07T15:01:35.444" v="345" actId="1038"/>
          <ac:spMkLst>
            <pc:docMk/>
            <pc:sldMk cId="3746296636" sldId="265"/>
            <ac:spMk id="35" creationId="{76BC4F11-034C-D658-E83C-999B4EC9F968}"/>
          </ac:spMkLst>
        </pc:spChg>
        <pc:spChg chg="mod">
          <ac:chgData name="Mori Keishi" userId="e9efcc4b-3b9e-4779-9e0d-3b72caa32ca2" providerId="ADAL" clId="{64CECD4B-1279-4E03-9D11-E71BB85DEAE9}" dt="2025-11-07T15:01:35.444" v="345" actId="1038"/>
          <ac:spMkLst>
            <pc:docMk/>
            <pc:sldMk cId="3746296636" sldId="265"/>
            <ac:spMk id="36" creationId="{2F89B307-C07A-4C28-ACB0-16A85F310294}"/>
          </ac:spMkLst>
        </pc:spChg>
        <pc:spChg chg="mod">
          <ac:chgData name="Mori Keishi" userId="e9efcc4b-3b9e-4779-9e0d-3b72caa32ca2" providerId="ADAL" clId="{64CECD4B-1279-4E03-9D11-E71BB85DEAE9}" dt="2025-11-07T15:01:35.444" v="345" actId="1038"/>
          <ac:spMkLst>
            <pc:docMk/>
            <pc:sldMk cId="3746296636" sldId="265"/>
            <ac:spMk id="37" creationId="{850BEB4A-C5C3-377B-441D-FCA68A28BBB7}"/>
          </ac:spMkLst>
        </pc:spChg>
        <pc:spChg chg="mod">
          <ac:chgData name="Mori Keishi" userId="e9efcc4b-3b9e-4779-9e0d-3b72caa32ca2" providerId="ADAL" clId="{64CECD4B-1279-4E03-9D11-E71BB85DEAE9}" dt="2025-11-07T15:01:35.444" v="345" actId="1038"/>
          <ac:spMkLst>
            <pc:docMk/>
            <pc:sldMk cId="3746296636" sldId="265"/>
            <ac:spMk id="38" creationId="{0A685A82-0852-7D0A-7A4E-71EA5219DE2C}"/>
          </ac:spMkLst>
        </pc:spChg>
        <pc:spChg chg="mod">
          <ac:chgData name="Mori Keishi" userId="e9efcc4b-3b9e-4779-9e0d-3b72caa32ca2" providerId="ADAL" clId="{64CECD4B-1279-4E03-9D11-E71BB85DEAE9}" dt="2025-11-07T15:01:35.444" v="345" actId="1038"/>
          <ac:spMkLst>
            <pc:docMk/>
            <pc:sldMk cId="3746296636" sldId="265"/>
            <ac:spMk id="39" creationId="{8AFD96FC-24B3-C855-5FD5-05F93E068983}"/>
          </ac:spMkLst>
        </pc:spChg>
        <pc:spChg chg="mod">
          <ac:chgData name="Mori Keishi" userId="e9efcc4b-3b9e-4779-9e0d-3b72caa32ca2" providerId="ADAL" clId="{64CECD4B-1279-4E03-9D11-E71BB85DEAE9}" dt="2025-11-07T15:01:35.444" v="345" actId="1038"/>
          <ac:spMkLst>
            <pc:docMk/>
            <pc:sldMk cId="3746296636" sldId="265"/>
            <ac:spMk id="40" creationId="{8D923561-06AB-7535-6A0B-344F5267423C}"/>
          </ac:spMkLst>
        </pc:spChg>
        <pc:spChg chg="mod">
          <ac:chgData name="Mori Keishi" userId="e9efcc4b-3b9e-4779-9e0d-3b72caa32ca2" providerId="ADAL" clId="{64CECD4B-1279-4E03-9D11-E71BB85DEAE9}" dt="2025-11-07T15:01:35.444" v="345" actId="1038"/>
          <ac:spMkLst>
            <pc:docMk/>
            <pc:sldMk cId="3746296636" sldId="265"/>
            <ac:spMk id="41" creationId="{881C7C9D-0F46-E6DF-FBC1-88363FDFE1D2}"/>
          </ac:spMkLst>
        </pc:spChg>
        <pc:spChg chg="mod">
          <ac:chgData name="Mori Keishi" userId="e9efcc4b-3b9e-4779-9e0d-3b72caa32ca2" providerId="ADAL" clId="{64CECD4B-1279-4E03-9D11-E71BB85DEAE9}" dt="2025-11-07T15:01:35.444" v="345" actId="1038"/>
          <ac:spMkLst>
            <pc:docMk/>
            <pc:sldMk cId="3746296636" sldId="265"/>
            <ac:spMk id="42" creationId="{69E9B8C0-053E-BD4A-7C3E-802C2246AC68}"/>
          </ac:spMkLst>
        </pc:spChg>
        <pc:spChg chg="mod">
          <ac:chgData name="Mori Keishi" userId="e9efcc4b-3b9e-4779-9e0d-3b72caa32ca2" providerId="ADAL" clId="{64CECD4B-1279-4E03-9D11-E71BB85DEAE9}" dt="2025-11-07T15:01:35.444" v="345" actId="1038"/>
          <ac:spMkLst>
            <pc:docMk/>
            <pc:sldMk cId="3746296636" sldId="265"/>
            <ac:spMk id="43" creationId="{67967A74-F527-6A58-E28D-53F723D3F086}"/>
          </ac:spMkLst>
        </pc:spChg>
        <pc:spChg chg="add del mod">
          <ac:chgData name="Mori Keishi" userId="e9efcc4b-3b9e-4779-9e0d-3b72caa32ca2" providerId="ADAL" clId="{64CECD4B-1279-4E03-9D11-E71BB85DEAE9}" dt="2025-11-07T15:01:40.138" v="346" actId="21"/>
          <ac:spMkLst>
            <pc:docMk/>
            <pc:sldMk cId="3746296636" sldId="265"/>
            <ac:spMk id="44" creationId="{2E87413E-2F38-305B-98F1-CBA1CA3C96CB}"/>
          </ac:spMkLst>
        </pc:spChg>
        <pc:spChg chg="mod">
          <ac:chgData name="Mori Keishi" userId="e9efcc4b-3b9e-4779-9e0d-3b72caa32ca2" providerId="ADAL" clId="{64CECD4B-1279-4E03-9D11-E71BB85DEAE9}" dt="2025-11-07T15:01:35.444" v="345" actId="1038"/>
          <ac:spMkLst>
            <pc:docMk/>
            <pc:sldMk cId="3746296636" sldId="265"/>
            <ac:spMk id="46" creationId="{34CD1B88-998C-F841-881E-ED309325A0D6}"/>
          </ac:spMkLst>
        </pc:spChg>
        <pc:spChg chg="mod">
          <ac:chgData name="Mori Keishi" userId="e9efcc4b-3b9e-4779-9e0d-3b72caa32ca2" providerId="ADAL" clId="{64CECD4B-1279-4E03-9D11-E71BB85DEAE9}" dt="2025-11-07T15:01:35.444" v="345" actId="1038"/>
          <ac:spMkLst>
            <pc:docMk/>
            <pc:sldMk cId="3746296636" sldId="265"/>
            <ac:spMk id="49" creationId="{E2CF8101-ED00-F9C4-DF27-4F3BD0A67C21}"/>
          </ac:spMkLst>
        </pc:spChg>
        <pc:spChg chg="mod">
          <ac:chgData name="Mori Keishi" userId="e9efcc4b-3b9e-4779-9e0d-3b72caa32ca2" providerId="ADAL" clId="{64CECD4B-1279-4E03-9D11-E71BB85DEAE9}" dt="2025-11-07T15:01:06.004" v="326" actId="6549"/>
          <ac:spMkLst>
            <pc:docMk/>
            <pc:sldMk cId="3746296636" sldId="265"/>
            <ac:spMk id="50" creationId="{A3E76B20-1707-3BCC-FBCA-CBB01AEA4475}"/>
          </ac:spMkLst>
        </pc:spChg>
        <pc:spChg chg="mod">
          <ac:chgData name="Mori Keishi" userId="e9efcc4b-3b9e-4779-9e0d-3b72caa32ca2" providerId="ADAL" clId="{64CECD4B-1279-4E03-9D11-E71BB85DEAE9}" dt="2025-11-07T15:01:35.444" v="345" actId="1038"/>
          <ac:spMkLst>
            <pc:docMk/>
            <pc:sldMk cId="3746296636" sldId="265"/>
            <ac:spMk id="52" creationId="{D0B3E6BB-63BF-3114-74AF-A518E1ABF9BC}"/>
          </ac:spMkLst>
        </pc:spChg>
        <pc:spChg chg="mod">
          <ac:chgData name="Mori Keishi" userId="e9efcc4b-3b9e-4779-9e0d-3b72caa32ca2" providerId="ADAL" clId="{64CECD4B-1279-4E03-9D11-E71BB85DEAE9}" dt="2025-11-07T15:01:14.581" v="331" actId="1038"/>
          <ac:spMkLst>
            <pc:docMk/>
            <pc:sldMk cId="3746296636" sldId="265"/>
            <ac:spMk id="56" creationId="{0B257944-2D70-89D3-69A8-1A99E9B624EA}"/>
          </ac:spMkLst>
        </pc:spChg>
        <pc:grpChg chg="mod">
          <ac:chgData name="Mori Keishi" userId="e9efcc4b-3b9e-4779-9e0d-3b72caa32ca2" providerId="ADAL" clId="{64CECD4B-1279-4E03-9D11-E71BB85DEAE9}" dt="2025-11-07T15:01:35.444" v="345" actId="1038"/>
          <ac:grpSpMkLst>
            <pc:docMk/>
            <pc:sldMk cId="3746296636" sldId="265"/>
            <ac:grpSpMk id="3" creationId="{AAA90057-375F-2BDB-7396-C42D6ADDDD13}"/>
          </ac:grpSpMkLst>
        </pc:grpChg>
      </pc:sldChg>
      <pc:sldChg chg="modSp mod">
        <pc:chgData name="Mori Keishi" userId="e9efcc4b-3b9e-4779-9e0d-3b72caa32ca2" providerId="ADAL" clId="{64CECD4B-1279-4E03-9D11-E71BB85DEAE9}" dt="2025-11-07T15:42:31.893" v="502" actId="14100"/>
        <pc:sldMkLst>
          <pc:docMk/>
          <pc:sldMk cId="523592136" sldId="267"/>
        </pc:sldMkLst>
        <pc:spChg chg="mod">
          <ac:chgData name="Mori Keishi" userId="e9efcc4b-3b9e-4779-9e0d-3b72caa32ca2" providerId="ADAL" clId="{64CECD4B-1279-4E03-9D11-E71BB85DEAE9}" dt="2025-11-07T15:40:57.925" v="477"/>
          <ac:spMkLst>
            <pc:docMk/>
            <pc:sldMk cId="523592136" sldId="267"/>
            <ac:spMk id="3" creationId="{ABD7B8E2-B19D-CB55-D419-A69D8CEE24FF}"/>
          </ac:spMkLst>
        </pc:spChg>
        <pc:spChg chg="mod">
          <ac:chgData name="Mori Keishi" userId="e9efcc4b-3b9e-4779-9e0d-3b72caa32ca2" providerId="ADAL" clId="{64CECD4B-1279-4E03-9D11-E71BB85DEAE9}" dt="2025-11-07T15:42:15.136" v="500" actId="14100"/>
          <ac:spMkLst>
            <pc:docMk/>
            <pc:sldMk cId="523592136" sldId="267"/>
            <ac:spMk id="6" creationId="{05863B08-D350-DAC0-DBAE-441DAC9F1D65}"/>
          </ac:spMkLst>
        </pc:spChg>
        <pc:spChg chg="mod">
          <ac:chgData name="Mori Keishi" userId="e9efcc4b-3b9e-4779-9e0d-3b72caa32ca2" providerId="ADAL" clId="{64CECD4B-1279-4E03-9D11-E71BB85DEAE9}" dt="2025-11-07T15:42:31.893" v="502" actId="14100"/>
          <ac:spMkLst>
            <pc:docMk/>
            <pc:sldMk cId="523592136" sldId="267"/>
            <ac:spMk id="7" creationId="{132B155D-B532-F858-F105-55FA29BF4F17}"/>
          </ac:spMkLst>
        </pc:spChg>
        <pc:spChg chg="mod">
          <ac:chgData name="Mori Keishi" userId="e9efcc4b-3b9e-4779-9e0d-3b72caa32ca2" providerId="ADAL" clId="{64CECD4B-1279-4E03-9D11-E71BB85DEAE9}" dt="2025-11-07T15:32:28.522" v="455" actId="14100"/>
          <ac:spMkLst>
            <pc:docMk/>
            <pc:sldMk cId="523592136" sldId="267"/>
            <ac:spMk id="10" creationId="{BC7B7C90-AD7E-EF07-2855-A44DB8B2F2D2}"/>
          </ac:spMkLst>
        </pc:spChg>
      </pc:sldChg>
      <pc:sldChg chg="modSp mod">
        <pc:chgData name="Mori Keishi" userId="e9efcc4b-3b9e-4779-9e0d-3b72caa32ca2" providerId="ADAL" clId="{64CECD4B-1279-4E03-9D11-E71BB85DEAE9}" dt="2025-11-07T14:55:43.719" v="47" actId="1035"/>
        <pc:sldMkLst>
          <pc:docMk/>
          <pc:sldMk cId="2660011085" sldId="268"/>
        </pc:sldMkLst>
        <pc:spChg chg="mod">
          <ac:chgData name="Mori Keishi" userId="e9efcc4b-3b9e-4779-9e0d-3b72caa32ca2" providerId="ADAL" clId="{64CECD4B-1279-4E03-9D11-E71BB85DEAE9}" dt="2025-11-07T14:50:36.275" v="29" actId="1076"/>
          <ac:spMkLst>
            <pc:docMk/>
            <pc:sldMk cId="2660011085" sldId="268"/>
            <ac:spMk id="70" creationId="{667BF570-3917-9BD2-ABD8-FEB839C1BA5B}"/>
          </ac:spMkLst>
        </pc:spChg>
        <pc:spChg chg="mod">
          <ac:chgData name="Mori Keishi" userId="e9efcc4b-3b9e-4779-9e0d-3b72caa32ca2" providerId="ADAL" clId="{64CECD4B-1279-4E03-9D11-E71BB85DEAE9}" dt="2025-11-07T14:55:43.719" v="47" actId="1035"/>
          <ac:spMkLst>
            <pc:docMk/>
            <pc:sldMk cId="2660011085" sldId="268"/>
            <ac:spMk id="73" creationId="{8837CAA9-F55F-6ABD-40B0-1E3525BCB939}"/>
          </ac:spMkLst>
        </pc:spChg>
        <pc:spChg chg="mod">
          <ac:chgData name="Mori Keishi" userId="e9efcc4b-3b9e-4779-9e0d-3b72caa32ca2" providerId="ADAL" clId="{64CECD4B-1279-4E03-9D11-E71BB85DEAE9}" dt="2025-11-07T14:50:47.254" v="35" actId="20577"/>
          <ac:spMkLst>
            <pc:docMk/>
            <pc:sldMk cId="2660011085" sldId="268"/>
            <ac:spMk id="97" creationId="{71CE23B8-A7C2-E65B-28ED-C5DDF2EB8D7A}"/>
          </ac:spMkLst>
        </pc:spChg>
        <pc:spChg chg="mod">
          <ac:chgData name="Mori Keishi" userId="e9efcc4b-3b9e-4779-9e0d-3b72caa32ca2" providerId="ADAL" clId="{64CECD4B-1279-4E03-9D11-E71BB85DEAE9}" dt="2025-11-07T14:50:53.886" v="41" actId="20577"/>
          <ac:spMkLst>
            <pc:docMk/>
            <pc:sldMk cId="2660011085" sldId="268"/>
            <ac:spMk id="100" creationId="{67F9E326-E989-2F16-EE17-116A188FCA73}"/>
          </ac:spMkLst>
        </pc:spChg>
      </pc:sldChg>
      <pc:sldChg chg="addSp modSp">
        <pc:chgData name="Mori Keishi" userId="e9efcc4b-3b9e-4779-9e0d-3b72caa32ca2" providerId="ADAL" clId="{64CECD4B-1279-4E03-9D11-E71BB85DEAE9}" dt="2025-11-07T16:14:08.010" v="602"/>
        <pc:sldMkLst>
          <pc:docMk/>
          <pc:sldMk cId="404356487" sldId="269"/>
        </pc:sldMkLst>
        <pc:spChg chg="add mod">
          <ac:chgData name="Mori Keishi" userId="e9efcc4b-3b9e-4779-9e0d-3b72caa32ca2" providerId="ADAL" clId="{64CECD4B-1279-4E03-9D11-E71BB85DEAE9}" dt="2025-11-07T16:14:08.010" v="602"/>
          <ac:spMkLst>
            <pc:docMk/>
            <pc:sldMk cId="404356487" sldId="269"/>
            <ac:spMk id="3" creationId="{1E7082D5-B919-7B39-B8E5-C04EB1746775}"/>
          </ac:spMkLst>
        </pc:spChg>
      </pc:sldChg>
      <pc:sldChg chg="addSp delSp modSp new mod">
        <pc:chgData name="Mori Keishi" userId="e9efcc4b-3b9e-4779-9e0d-3b72caa32ca2" providerId="ADAL" clId="{64CECD4B-1279-4E03-9D11-E71BB85DEAE9}" dt="2025-11-07T17:52:35.290" v="754" actId="6549"/>
        <pc:sldMkLst>
          <pc:docMk/>
          <pc:sldMk cId="3152932642" sldId="273"/>
        </pc:sldMkLst>
        <pc:spChg chg="del">
          <ac:chgData name="Mori Keishi" userId="e9efcc4b-3b9e-4779-9e0d-3b72caa32ca2" providerId="ADAL" clId="{64CECD4B-1279-4E03-9D11-E71BB85DEAE9}" dt="2025-11-07T15:54:35.028" v="504" actId="478"/>
          <ac:spMkLst>
            <pc:docMk/>
            <pc:sldMk cId="3152932642" sldId="273"/>
            <ac:spMk id="2" creationId="{034DCB7D-597E-7E17-C7A0-5676DF7ABD46}"/>
          </ac:spMkLst>
        </pc:spChg>
        <pc:spChg chg="del">
          <ac:chgData name="Mori Keishi" userId="e9efcc4b-3b9e-4779-9e0d-3b72caa32ca2" providerId="ADAL" clId="{64CECD4B-1279-4E03-9D11-E71BB85DEAE9}" dt="2025-11-07T15:54:35.028" v="504" actId="478"/>
          <ac:spMkLst>
            <pc:docMk/>
            <pc:sldMk cId="3152932642" sldId="273"/>
            <ac:spMk id="3" creationId="{41EACC33-1FBC-99C3-580B-834BD70EFDD5}"/>
          </ac:spMkLst>
        </pc:spChg>
        <pc:spChg chg="add mod">
          <ac:chgData name="Mori Keishi" userId="e9efcc4b-3b9e-4779-9e0d-3b72caa32ca2" providerId="ADAL" clId="{64CECD4B-1279-4E03-9D11-E71BB85DEAE9}" dt="2025-11-07T17:52:35.290" v="754" actId="6549"/>
          <ac:spMkLst>
            <pc:docMk/>
            <pc:sldMk cId="3152932642" sldId="273"/>
            <ac:spMk id="4" creationId="{CBC62F3A-BB4E-FE7A-7C5D-582B818367AC}"/>
          </ac:spMkLst>
        </pc:spChg>
        <pc:spChg chg="add mod">
          <ac:chgData name="Mori Keishi" userId="e9efcc4b-3b9e-4779-9e0d-3b72caa32ca2" providerId="ADAL" clId="{64CECD4B-1279-4E03-9D11-E71BB85DEAE9}" dt="2025-11-07T16:16:21.254" v="647" actId="1037"/>
          <ac:spMkLst>
            <pc:docMk/>
            <pc:sldMk cId="3152932642" sldId="273"/>
            <ac:spMk id="7" creationId="{5AFA496F-213B-2346-21D5-E3ADC28A0AAC}"/>
          </ac:spMkLst>
        </pc:spChg>
        <pc:spChg chg="add mod">
          <ac:chgData name="Mori Keishi" userId="e9efcc4b-3b9e-4779-9e0d-3b72caa32ca2" providerId="ADAL" clId="{64CECD4B-1279-4E03-9D11-E71BB85DEAE9}" dt="2025-11-07T16:16:21.254" v="647" actId="1037"/>
          <ac:spMkLst>
            <pc:docMk/>
            <pc:sldMk cId="3152932642" sldId="273"/>
            <ac:spMk id="8" creationId="{9E9BD024-523E-65CA-A53E-ADC7EAEF7EF2}"/>
          </ac:spMkLst>
        </pc:spChg>
        <pc:spChg chg="add mod">
          <ac:chgData name="Mori Keishi" userId="e9efcc4b-3b9e-4779-9e0d-3b72caa32ca2" providerId="ADAL" clId="{64CECD4B-1279-4E03-9D11-E71BB85DEAE9}" dt="2025-11-07T16:16:21.254" v="647" actId="1037"/>
          <ac:spMkLst>
            <pc:docMk/>
            <pc:sldMk cId="3152932642" sldId="273"/>
            <ac:spMk id="9" creationId="{300E1E65-8386-2785-D32F-0A553ED14D56}"/>
          </ac:spMkLst>
        </pc:spChg>
        <pc:spChg chg="add mod">
          <ac:chgData name="Mori Keishi" userId="e9efcc4b-3b9e-4779-9e0d-3b72caa32ca2" providerId="ADAL" clId="{64CECD4B-1279-4E03-9D11-E71BB85DEAE9}" dt="2025-11-07T16:16:21.254" v="647" actId="1037"/>
          <ac:spMkLst>
            <pc:docMk/>
            <pc:sldMk cId="3152932642" sldId="273"/>
            <ac:spMk id="10" creationId="{05236C8C-4E21-6B7A-9F7E-E3F4272F5D47}"/>
          </ac:spMkLst>
        </pc:spChg>
        <pc:spChg chg="add mod">
          <ac:chgData name="Mori Keishi" userId="e9efcc4b-3b9e-4779-9e0d-3b72caa32ca2" providerId="ADAL" clId="{64CECD4B-1279-4E03-9D11-E71BB85DEAE9}" dt="2025-11-07T16:16:21.254" v="647" actId="1037"/>
          <ac:spMkLst>
            <pc:docMk/>
            <pc:sldMk cId="3152932642" sldId="273"/>
            <ac:spMk id="11" creationId="{3ACB190E-24A6-941C-4147-F0062A266E31}"/>
          </ac:spMkLst>
        </pc:spChg>
        <pc:spChg chg="add mod">
          <ac:chgData name="Mori Keishi" userId="e9efcc4b-3b9e-4779-9e0d-3b72caa32ca2" providerId="ADAL" clId="{64CECD4B-1279-4E03-9D11-E71BB85DEAE9}" dt="2025-11-07T16:16:21.254" v="647" actId="1037"/>
          <ac:spMkLst>
            <pc:docMk/>
            <pc:sldMk cId="3152932642" sldId="273"/>
            <ac:spMk id="12" creationId="{32C58648-5301-1742-FC31-106DD02D2184}"/>
          </ac:spMkLst>
        </pc:spChg>
        <pc:spChg chg="add mod">
          <ac:chgData name="Mori Keishi" userId="e9efcc4b-3b9e-4779-9e0d-3b72caa32ca2" providerId="ADAL" clId="{64CECD4B-1279-4E03-9D11-E71BB85DEAE9}" dt="2025-11-07T16:16:21.254" v="647" actId="1037"/>
          <ac:spMkLst>
            <pc:docMk/>
            <pc:sldMk cId="3152932642" sldId="273"/>
            <ac:spMk id="13" creationId="{B712824D-E7E8-64C9-2BEE-282B2ED67A51}"/>
          </ac:spMkLst>
        </pc:spChg>
        <pc:spChg chg="add mod">
          <ac:chgData name="Mori Keishi" userId="e9efcc4b-3b9e-4779-9e0d-3b72caa32ca2" providerId="ADAL" clId="{64CECD4B-1279-4E03-9D11-E71BB85DEAE9}" dt="2025-11-07T16:16:21.254" v="647" actId="1037"/>
          <ac:spMkLst>
            <pc:docMk/>
            <pc:sldMk cId="3152932642" sldId="273"/>
            <ac:spMk id="14" creationId="{22952580-12F2-6EDE-9D49-316AAD988A46}"/>
          </ac:spMkLst>
        </pc:spChg>
        <pc:spChg chg="add del mod">
          <ac:chgData name="Mori Keishi" userId="e9efcc4b-3b9e-4779-9e0d-3b72caa32ca2" providerId="ADAL" clId="{64CECD4B-1279-4E03-9D11-E71BB85DEAE9}" dt="2025-11-07T16:11:29.949" v="576" actId="478"/>
          <ac:spMkLst>
            <pc:docMk/>
            <pc:sldMk cId="3152932642" sldId="273"/>
            <ac:spMk id="15" creationId="{58978B63-425B-6943-5857-7490D36A8175}"/>
          </ac:spMkLst>
        </pc:spChg>
        <pc:spChg chg="add mod">
          <ac:chgData name="Mori Keishi" userId="e9efcc4b-3b9e-4779-9e0d-3b72caa32ca2" providerId="ADAL" clId="{64CECD4B-1279-4E03-9D11-E71BB85DEAE9}" dt="2025-11-07T16:16:21.254" v="647" actId="1037"/>
          <ac:spMkLst>
            <pc:docMk/>
            <pc:sldMk cId="3152932642" sldId="273"/>
            <ac:spMk id="16" creationId="{BF3E25CA-A187-9ABD-91E8-BF39507F1BC8}"/>
          </ac:spMkLst>
        </pc:spChg>
        <pc:spChg chg="add mod">
          <ac:chgData name="Mori Keishi" userId="e9efcc4b-3b9e-4779-9e0d-3b72caa32ca2" providerId="ADAL" clId="{64CECD4B-1279-4E03-9D11-E71BB85DEAE9}" dt="2025-11-07T16:16:21.254" v="647" actId="1037"/>
          <ac:spMkLst>
            <pc:docMk/>
            <pc:sldMk cId="3152932642" sldId="273"/>
            <ac:spMk id="17" creationId="{66040698-4FD3-58A8-8080-85A87E9C92B5}"/>
          </ac:spMkLst>
        </pc:spChg>
        <pc:spChg chg="add mod">
          <ac:chgData name="Mori Keishi" userId="e9efcc4b-3b9e-4779-9e0d-3b72caa32ca2" providerId="ADAL" clId="{64CECD4B-1279-4E03-9D11-E71BB85DEAE9}" dt="2025-11-07T16:16:21.254" v="647" actId="1037"/>
          <ac:spMkLst>
            <pc:docMk/>
            <pc:sldMk cId="3152932642" sldId="273"/>
            <ac:spMk id="18" creationId="{A1B21B3F-3A1F-E56B-7A93-67E277174CD3}"/>
          </ac:spMkLst>
        </pc:spChg>
        <pc:spChg chg="add mod">
          <ac:chgData name="Mori Keishi" userId="e9efcc4b-3b9e-4779-9e0d-3b72caa32ca2" providerId="ADAL" clId="{64CECD4B-1279-4E03-9D11-E71BB85DEAE9}" dt="2025-11-07T16:16:21.254" v="647" actId="1037"/>
          <ac:spMkLst>
            <pc:docMk/>
            <pc:sldMk cId="3152932642" sldId="273"/>
            <ac:spMk id="19" creationId="{8514977A-FBAC-072F-77C9-9591B7FC7001}"/>
          </ac:spMkLst>
        </pc:spChg>
        <pc:spChg chg="add mod">
          <ac:chgData name="Mori Keishi" userId="e9efcc4b-3b9e-4779-9e0d-3b72caa32ca2" providerId="ADAL" clId="{64CECD4B-1279-4E03-9D11-E71BB85DEAE9}" dt="2025-11-07T16:16:21.254" v="647" actId="1037"/>
          <ac:spMkLst>
            <pc:docMk/>
            <pc:sldMk cId="3152932642" sldId="273"/>
            <ac:spMk id="20" creationId="{66F4A468-2898-E5D3-004A-CDD757281A1A}"/>
          </ac:spMkLst>
        </pc:spChg>
        <pc:spChg chg="add mod">
          <ac:chgData name="Mori Keishi" userId="e9efcc4b-3b9e-4779-9e0d-3b72caa32ca2" providerId="ADAL" clId="{64CECD4B-1279-4E03-9D11-E71BB85DEAE9}" dt="2025-11-07T16:14:44.055" v="607" actId="1076"/>
          <ac:spMkLst>
            <pc:docMk/>
            <pc:sldMk cId="3152932642" sldId="273"/>
            <ac:spMk id="21" creationId="{5AABF90C-182D-1F7A-12F4-4CECE1D4EAE3}"/>
          </ac:spMkLst>
        </pc:spChg>
        <pc:graphicFrameChg chg="add del mod">
          <ac:chgData name="Mori Keishi" userId="e9efcc4b-3b9e-4779-9e0d-3b72caa32ca2" providerId="ADAL" clId="{64CECD4B-1279-4E03-9D11-E71BB85DEAE9}" dt="2025-11-07T16:02:38.023" v="529" actId="478"/>
          <ac:graphicFrameMkLst>
            <pc:docMk/>
            <pc:sldMk cId="3152932642" sldId="273"/>
            <ac:graphicFrameMk id="5" creationId="{27F82962-28B3-4E8B-8B0C-4E1BD5F49A74}"/>
          </ac:graphicFrameMkLst>
        </pc:graphicFrameChg>
        <pc:graphicFrameChg chg="add mod">
          <ac:chgData name="Mori Keishi" userId="e9efcc4b-3b9e-4779-9e0d-3b72caa32ca2" providerId="ADAL" clId="{64CECD4B-1279-4E03-9D11-E71BB85DEAE9}" dt="2025-11-07T16:16:39.643" v="648" actId="167"/>
          <ac:graphicFrameMkLst>
            <pc:docMk/>
            <pc:sldMk cId="3152932642" sldId="273"/>
            <ac:graphicFrameMk id="6" creationId="{27F82962-28B3-4E8B-8B0C-4E1BD5F49A74}"/>
          </ac:graphicFrameMkLst>
        </pc:graphicFrameChg>
      </pc:sldChg>
      <pc:sldChg chg="addSp delSp modSp add mod">
        <pc:chgData name="Mori Keishi" userId="e9efcc4b-3b9e-4779-9e0d-3b72caa32ca2" providerId="ADAL" clId="{64CECD4B-1279-4E03-9D11-E71BB85DEAE9}" dt="2025-11-07T17:53:03.889" v="762" actId="20577"/>
        <pc:sldMkLst>
          <pc:docMk/>
          <pc:sldMk cId="1397464769" sldId="274"/>
        </pc:sldMkLst>
        <pc:spChg chg="add mod">
          <ac:chgData name="Mori Keishi" userId="e9efcc4b-3b9e-4779-9e0d-3b72caa32ca2" providerId="ADAL" clId="{64CECD4B-1279-4E03-9D11-E71BB85DEAE9}" dt="2025-11-07T16:16:08.999" v="631" actId="1037"/>
          <ac:spMkLst>
            <pc:docMk/>
            <pc:sldMk cId="1397464769" sldId="274"/>
            <ac:spMk id="3" creationId="{4BEE4A1F-F57F-DFEC-53D5-5FC1E0B30BFE}"/>
          </ac:spMkLst>
        </pc:spChg>
        <pc:spChg chg="mod">
          <ac:chgData name="Mori Keishi" userId="e9efcc4b-3b9e-4779-9e0d-3b72caa32ca2" providerId="ADAL" clId="{64CECD4B-1279-4E03-9D11-E71BB85DEAE9}" dt="2025-11-07T17:53:03.889" v="762" actId="20577"/>
          <ac:spMkLst>
            <pc:docMk/>
            <pc:sldMk cId="1397464769" sldId="274"/>
            <ac:spMk id="4" creationId="{CBC62F3A-BB4E-FE7A-7C5D-582B818367AC}"/>
          </ac:spMkLst>
        </pc:spChg>
        <pc:spChg chg="add mod">
          <ac:chgData name="Mori Keishi" userId="e9efcc4b-3b9e-4779-9e0d-3b72caa32ca2" providerId="ADAL" clId="{64CECD4B-1279-4E03-9D11-E71BB85DEAE9}" dt="2025-11-07T16:16:08.999" v="631" actId="1037"/>
          <ac:spMkLst>
            <pc:docMk/>
            <pc:sldMk cId="1397464769" sldId="274"/>
            <ac:spMk id="5" creationId="{BB39E28B-AE62-416C-6E38-947B603A4263}"/>
          </ac:spMkLst>
        </pc:spChg>
        <pc:spChg chg="add mod">
          <ac:chgData name="Mori Keishi" userId="e9efcc4b-3b9e-4779-9e0d-3b72caa32ca2" providerId="ADAL" clId="{64CECD4B-1279-4E03-9D11-E71BB85DEAE9}" dt="2025-11-07T16:16:08.999" v="631" actId="1037"/>
          <ac:spMkLst>
            <pc:docMk/>
            <pc:sldMk cId="1397464769" sldId="274"/>
            <ac:spMk id="7" creationId="{3D9BA741-8A79-A9A6-7C64-D5D779C6D195}"/>
          </ac:spMkLst>
        </pc:spChg>
        <pc:spChg chg="add del mod">
          <ac:chgData name="Mori Keishi" userId="e9efcc4b-3b9e-4779-9e0d-3b72caa32ca2" providerId="ADAL" clId="{64CECD4B-1279-4E03-9D11-E71BB85DEAE9}" dt="2025-11-07T16:12:24.604" v="579" actId="478"/>
          <ac:spMkLst>
            <pc:docMk/>
            <pc:sldMk cId="1397464769" sldId="274"/>
            <ac:spMk id="8" creationId="{EB4CCEE5-45ED-DDF6-AB3D-5917A3245C60}"/>
          </ac:spMkLst>
        </pc:spChg>
        <pc:spChg chg="add mod">
          <ac:chgData name="Mori Keishi" userId="e9efcc4b-3b9e-4779-9e0d-3b72caa32ca2" providerId="ADAL" clId="{64CECD4B-1279-4E03-9D11-E71BB85DEAE9}" dt="2025-11-07T16:16:08.999" v="631" actId="1037"/>
          <ac:spMkLst>
            <pc:docMk/>
            <pc:sldMk cId="1397464769" sldId="274"/>
            <ac:spMk id="9" creationId="{8D5E2DB4-F27D-BB16-47D7-7E9E13D0B1C8}"/>
          </ac:spMkLst>
        </pc:spChg>
        <pc:spChg chg="add mod">
          <ac:chgData name="Mori Keishi" userId="e9efcc4b-3b9e-4779-9e0d-3b72caa32ca2" providerId="ADAL" clId="{64CECD4B-1279-4E03-9D11-E71BB85DEAE9}" dt="2025-11-07T16:16:08.999" v="631" actId="1037"/>
          <ac:spMkLst>
            <pc:docMk/>
            <pc:sldMk cId="1397464769" sldId="274"/>
            <ac:spMk id="10" creationId="{1756F640-11F8-3CBB-888B-CBDEA12CA9AB}"/>
          </ac:spMkLst>
        </pc:spChg>
        <pc:spChg chg="add mod">
          <ac:chgData name="Mori Keishi" userId="e9efcc4b-3b9e-4779-9e0d-3b72caa32ca2" providerId="ADAL" clId="{64CECD4B-1279-4E03-9D11-E71BB85DEAE9}" dt="2025-11-07T16:16:08.999" v="631" actId="1037"/>
          <ac:spMkLst>
            <pc:docMk/>
            <pc:sldMk cId="1397464769" sldId="274"/>
            <ac:spMk id="11" creationId="{48339BEC-A241-5BCC-0906-AE792D156C4A}"/>
          </ac:spMkLst>
        </pc:spChg>
        <pc:spChg chg="add mod">
          <ac:chgData name="Mori Keishi" userId="e9efcc4b-3b9e-4779-9e0d-3b72caa32ca2" providerId="ADAL" clId="{64CECD4B-1279-4E03-9D11-E71BB85DEAE9}" dt="2025-11-07T16:16:08.999" v="631" actId="1037"/>
          <ac:spMkLst>
            <pc:docMk/>
            <pc:sldMk cId="1397464769" sldId="274"/>
            <ac:spMk id="12" creationId="{CEA5EEE7-DC50-DEEC-EE98-B2D68096A8AC}"/>
          </ac:spMkLst>
        </pc:spChg>
        <pc:spChg chg="add mod">
          <ac:chgData name="Mori Keishi" userId="e9efcc4b-3b9e-4779-9e0d-3b72caa32ca2" providerId="ADAL" clId="{64CECD4B-1279-4E03-9D11-E71BB85DEAE9}" dt="2025-11-07T16:16:08.999" v="631" actId="1037"/>
          <ac:spMkLst>
            <pc:docMk/>
            <pc:sldMk cId="1397464769" sldId="274"/>
            <ac:spMk id="13" creationId="{A96A1AF0-5804-1E2A-38A4-17CE965F6A15}"/>
          </ac:spMkLst>
        </pc:spChg>
        <pc:spChg chg="add mod">
          <ac:chgData name="Mori Keishi" userId="e9efcc4b-3b9e-4779-9e0d-3b72caa32ca2" providerId="ADAL" clId="{64CECD4B-1279-4E03-9D11-E71BB85DEAE9}" dt="2025-11-07T17:17:06.519" v="736" actId="1076"/>
          <ac:spMkLst>
            <pc:docMk/>
            <pc:sldMk cId="1397464769" sldId="274"/>
            <ac:spMk id="14" creationId="{B17920D9-BA88-A558-355A-709FB2C967F5}"/>
          </ac:spMkLst>
        </pc:spChg>
        <pc:spChg chg="add mod">
          <ac:chgData name="Mori Keishi" userId="e9efcc4b-3b9e-4779-9e0d-3b72caa32ca2" providerId="ADAL" clId="{64CECD4B-1279-4E03-9D11-E71BB85DEAE9}" dt="2025-11-07T17:16:57.421" v="735" actId="1076"/>
          <ac:spMkLst>
            <pc:docMk/>
            <pc:sldMk cId="1397464769" sldId="274"/>
            <ac:spMk id="15" creationId="{E7793896-23A1-4E01-C6BE-9F7054AEA35F}"/>
          </ac:spMkLst>
        </pc:spChg>
        <pc:spChg chg="add del mod">
          <ac:chgData name="Mori Keishi" userId="e9efcc4b-3b9e-4779-9e0d-3b72caa32ca2" providerId="ADAL" clId="{64CECD4B-1279-4E03-9D11-E71BB85DEAE9}" dt="2025-11-07T16:13:25.788" v="584" actId="478"/>
          <ac:spMkLst>
            <pc:docMk/>
            <pc:sldMk cId="1397464769" sldId="274"/>
            <ac:spMk id="16" creationId="{61E034A9-3FBF-C639-EF80-40E292EAFC44}"/>
          </ac:spMkLst>
        </pc:spChg>
        <pc:spChg chg="add mod">
          <ac:chgData name="Mori Keishi" userId="e9efcc4b-3b9e-4779-9e0d-3b72caa32ca2" providerId="ADAL" clId="{64CECD4B-1279-4E03-9D11-E71BB85DEAE9}" dt="2025-11-07T16:16:08.999" v="631" actId="1037"/>
          <ac:spMkLst>
            <pc:docMk/>
            <pc:sldMk cId="1397464769" sldId="274"/>
            <ac:spMk id="17" creationId="{9B3A8783-368B-A2E8-F2A2-6B4CC6D829F9}"/>
          </ac:spMkLst>
        </pc:spChg>
        <pc:spChg chg="add mod">
          <ac:chgData name="Mori Keishi" userId="e9efcc4b-3b9e-4779-9e0d-3b72caa32ca2" providerId="ADAL" clId="{64CECD4B-1279-4E03-9D11-E71BB85DEAE9}" dt="2025-11-07T16:16:53.814" v="650"/>
          <ac:spMkLst>
            <pc:docMk/>
            <pc:sldMk cId="1397464769" sldId="274"/>
            <ac:spMk id="18" creationId="{62EB9CB6-4A3D-0E92-6E23-5D22BFEBFF34}"/>
          </ac:spMkLst>
        </pc:spChg>
        <pc:graphicFrameChg chg="add del mod">
          <ac:chgData name="Mori Keishi" userId="e9efcc4b-3b9e-4779-9e0d-3b72caa32ca2" providerId="ADAL" clId="{64CECD4B-1279-4E03-9D11-E71BB85DEAE9}" dt="2025-11-07T17:16:11.406" v="715" actId="478"/>
          <ac:graphicFrameMkLst>
            <pc:docMk/>
            <pc:sldMk cId="1397464769" sldId="274"/>
            <ac:graphicFrameMk id="2" creationId="{986BAFFC-6A3D-4190-9AF1-B3A232608F68}"/>
          </ac:graphicFrameMkLst>
        </pc:graphicFrameChg>
        <pc:graphicFrameChg chg="del">
          <ac:chgData name="Mori Keishi" userId="e9efcc4b-3b9e-4779-9e0d-3b72caa32ca2" providerId="ADAL" clId="{64CECD4B-1279-4E03-9D11-E71BB85DEAE9}" dt="2025-11-07T16:07:42.942" v="539" actId="478"/>
          <ac:graphicFrameMkLst>
            <pc:docMk/>
            <pc:sldMk cId="1397464769" sldId="274"/>
            <ac:graphicFrameMk id="6" creationId="{27F82962-28B3-4E8B-8B0C-4E1BD5F49A74}"/>
          </ac:graphicFrameMkLst>
        </pc:graphicFrameChg>
        <pc:graphicFrameChg chg="add mod">
          <ac:chgData name="Mori Keishi" userId="e9efcc4b-3b9e-4779-9e0d-3b72caa32ca2" providerId="ADAL" clId="{64CECD4B-1279-4E03-9D11-E71BB85DEAE9}" dt="2025-11-07T17:16:35.790" v="734" actId="255"/>
          <ac:graphicFrameMkLst>
            <pc:docMk/>
            <pc:sldMk cId="1397464769" sldId="274"/>
            <ac:graphicFrameMk id="19" creationId="{986BAFFC-6A3D-4190-9AF1-B3A232608F68}"/>
          </ac:graphicFrameMkLst>
        </pc:graphicFrameChg>
      </pc:sldChg>
      <pc:sldChg chg="addSp delSp modSp add mod">
        <pc:chgData name="Mori Keishi" userId="e9efcc4b-3b9e-4779-9e0d-3b72caa32ca2" providerId="ADAL" clId="{64CECD4B-1279-4E03-9D11-E71BB85DEAE9}" dt="2025-11-07T17:52:00.616" v="748" actId="20577"/>
        <pc:sldMkLst>
          <pc:docMk/>
          <pc:sldMk cId="3105270336" sldId="275"/>
        </pc:sldMkLst>
        <pc:spChg chg="del">
          <ac:chgData name="Mori Keishi" userId="e9efcc4b-3b9e-4779-9e0d-3b72caa32ca2" providerId="ADAL" clId="{64CECD4B-1279-4E03-9D11-E71BB85DEAE9}" dt="2025-11-07T16:47:51.391" v="655" actId="478"/>
          <ac:spMkLst>
            <pc:docMk/>
            <pc:sldMk cId="3105270336" sldId="275"/>
            <ac:spMk id="3" creationId="{4BEE4A1F-F57F-DFEC-53D5-5FC1E0B30BFE}"/>
          </ac:spMkLst>
        </pc:spChg>
        <pc:spChg chg="del mod">
          <ac:chgData name="Mori Keishi" userId="e9efcc4b-3b9e-4779-9e0d-3b72caa32ca2" providerId="ADAL" clId="{64CECD4B-1279-4E03-9D11-E71BB85DEAE9}" dt="2025-11-07T17:51:56.903" v="745" actId="478"/>
          <ac:spMkLst>
            <pc:docMk/>
            <pc:sldMk cId="3105270336" sldId="275"/>
            <ac:spMk id="4" creationId="{CBC62F3A-BB4E-FE7A-7C5D-582B818367AC}"/>
          </ac:spMkLst>
        </pc:spChg>
        <pc:spChg chg="del">
          <ac:chgData name="Mori Keishi" userId="e9efcc4b-3b9e-4779-9e0d-3b72caa32ca2" providerId="ADAL" clId="{64CECD4B-1279-4E03-9D11-E71BB85DEAE9}" dt="2025-11-07T16:47:51.391" v="655" actId="478"/>
          <ac:spMkLst>
            <pc:docMk/>
            <pc:sldMk cId="3105270336" sldId="275"/>
            <ac:spMk id="5" creationId="{BB39E28B-AE62-416C-6E38-947B603A4263}"/>
          </ac:spMkLst>
        </pc:spChg>
        <pc:spChg chg="del">
          <ac:chgData name="Mori Keishi" userId="e9efcc4b-3b9e-4779-9e0d-3b72caa32ca2" providerId="ADAL" clId="{64CECD4B-1279-4E03-9D11-E71BB85DEAE9}" dt="2025-11-07T16:47:51.391" v="655" actId="478"/>
          <ac:spMkLst>
            <pc:docMk/>
            <pc:sldMk cId="3105270336" sldId="275"/>
            <ac:spMk id="7" creationId="{3D9BA741-8A79-A9A6-7C64-D5D779C6D195}"/>
          </ac:spMkLst>
        </pc:spChg>
        <pc:spChg chg="add mod">
          <ac:chgData name="Mori Keishi" userId="e9efcc4b-3b9e-4779-9e0d-3b72caa32ca2" providerId="ADAL" clId="{64CECD4B-1279-4E03-9D11-E71BB85DEAE9}" dt="2025-11-07T16:53:32.556" v="696" actId="20577"/>
          <ac:spMkLst>
            <pc:docMk/>
            <pc:sldMk cId="3105270336" sldId="275"/>
            <ac:spMk id="8" creationId="{104E9E3B-913D-D3A6-F178-62C7493C22EC}"/>
          </ac:spMkLst>
        </pc:spChg>
        <pc:spChg chg="del">
          <ac:chgData name="Mori Keishi" userId="e9efcc4b-3b9e-4779-9e0d-3b72caa32ca2" providerId="ADAL" clId="{64CECD4B-1279-4E03-9D11-E71BB85DEAE9}" dt="2025-11-07T16:47:51.391" v="655" actId="478"/>
          <ac:spMkLst>
            <pc:docMk/>
            <pc:sldMk cId="3105270336" sldId="275"/>
            <ac:spMk id="9" creationId="{8D5E2DB4-F27D-BB16-47D7-7E9E13D0B1C8}"/>
          </ac:spMkLst>
        </pc:spChg>
        <pc:spChg chg="del">
          <ac:chgData name="Mori Keishi" userId="e9efcc4b-3b9e-4779-9e0d-3b72caa32ca2" providerId="ADAL" clId="{64CECD4B-1279-4E03-9D11-E71BB85DEAE9}" dt="2025-11-07T16:47:51.391" v="655" actId="478"/>
          <ac:spMkLst>
            <pc:docMk/>
            <pc:sldMk cId="3105270336" sldId="275"/>
            <ac:spMk id="10" creationId="{1756F640-11F8-3CBB-888B-CBDEA12CA9AB}"/>
          </ac:spMkLst>
        </pc:spChg>
        <pc:spChg chg="del">
          <ac:chgData name="Mori Keishi" userId="e9efcc4b-3b9e-4779-9e0d-3b72caa32ca2" providerId="ADAL" clId="{64CECD4B-1279-4E03-9D11-E71BB85DEAE9}" dt="2025-11-07T16:47:51.391" v="655" actId="478"/>
          <ac:spMkLst>
            <pc:docMk/>
            <pc:sldMk cId="3105270336" sldId="275"/>
            <ac:spMk id="11" creationId="{48339BEC-A241-5BCC-0906-AE792D156C4A}"/>
          </ac:spMkLst>
        </pc:spChg>
        <pc:spChg chg="del">
          <ac:chgData name="Mori Keishi" userId="e9efcc4b-3b9e-4779-9e0d-3b72caa32ca2" providerId="ADAL" clId="{64CECD4B-1279-4E03-9D11-E71BB85DEAE9}" dt="2025-11-07T16:47:51.391" v="655" actId="478"/>
          <ac:spMkLst>
            <pc:docMk/>
            <pc:sldMk cId="3105270336" sldId="275"/>
            <ac:spMk id="12" creationId="{CEA5EEE7-DC50-DEEC-EE98-B2D68096A8AC}"/>
          </ac:spMkLst>
        </pc:spChg>
        <pc:spChg chg="del">
          <ac:chgData name="Mori Keishi" userId="e9efcc4b-3b9e-4779-9e0d-3b72caa32ca2" providerId="ADAL" clId="{64CECD4B-1279-4E03-9D11-E71BB85DEAE9}" dt="2025-11-07T16:47:51.391" v="655" actId="478"/>
          <ac:spMkLst>
            <pc:docMk/>
            <pc:sldMk cId="3105270336" sldId="275"/>
            <ac:spMk id="13" creationId="{A96A1AF0-5804-1E2A-38A4-17CE965F6A15}"/>
          </ac:spMkLst>
        </pc:spChg>
        <pc:spChg chg="del">
          <ac:chgData name="Mori Keishi" userId="e9efcc4b-3b9e-4779-9e0d-3b72caa32ca2" providerId="ADAL" clId="{64CECD4B-1279-4E03-9D11-E71BB85DEAE9}" dt="2025-11-07T16:47:51.391" v="655" actId="478"/>
          <ac:spMkLst>
            <pc:docMk/>
            <pc:sldMk cId="3105270336" sldId="275"/>
            <ac:spMk id="14" creationId="{B17920D9-BA88-A558-355A-709FB2C967F5}"/>
          </ac:spMkLst>
        </pc:spChg>
        <pc:spChg chg="del">
          <ac:chgData name="Mori Keishi" userId="e9efcc4b-3b9e-4779-9e0d-3b72caa32ca2" providerId="ADAL" clId="{64CECD4B-1279-4E03-9D11-E71BB85DEAE9}" dt="2025-11-07T16:47:51.391" v="655" actId="478"/>
          <ac:spMkLst>
            <pc:docMk/>
            <pc:sldMk cId="3105270336" sldId="275"/>
            <ac:spMk id="15" creationId="{E7793896-23A1-4E01-C6BE-9F7054AEA35F}"/>
          </ac:spMkLst>
        </pc:spChg>
        <pc:spChg chg="add mod">
          <ac:chgData name="Mori Keishi" userId="e9efcc4b-3b9e-4779-9e0d-3b72caa32ca2" providerId="ADAL" clId="{64CECD4B-1279-4E03-9D11-E71BB85DEAE9}" dt="2025-11-07T16:53:22.636" v="692" actId="1076"/>
          <ac:spMkLst>
            <pc:docMk/>
            <pc:sldMk cId="3105270336" sldId="275"/>
            <ac:spMk id="16" creationId="{59BE5170-6D0C-72F3-2CC8-D54B4D28B965}"/>
          </ac:spMkLst>
        </pc:spChg>
        <pc:spChg chg="del">
          <ac:chgData name="Mori Keishi" userId="e9efcc4b-3b9e-4779-9e0d-3b72caa32ca2" providerId="ADAL" clId="{64CECD4B-1279-4E03-9D11-E71BB85DEAE9}" dt="2025-11-07T16:47:51.391" v="655" actId="478"/>
          <ac:spMkLst>
            <pc:docMk/>
            <pc:sldMk cId="3105270336" sldId="275"/>
            <ac:spMk id="17" creationId="{9B3A8783-368B-A2E8-F2A2-6B4CC6D829F9}"/>
          </ac:spMkLst>
        </pc:spChg>
        <pc:spChg chg="del">
          <ac:chgData name="Mori Keishi" userId="e9efcc4b-3b9e-4779-9e0d-3b72caa32ca2" providerId="ADAL" clId="{64CECD4B-1279-4E03-9D11-E71BB85DEAE9}" dt="2025-11-07T16:47:53.270" v="656" actId="478"/>
          <ac:spMkLst>
            <pc:docMk/>
            <pc:sldMk cId="3105270336" sldId="275"/>
            <ac:spMk id="18" creationId="{62EB9CB6-4A3D-0E92-6E23-5D22BFEBFF34}"/>
          </ac:spMkLst>
        </pc:spChg>
        <pc:spChg chg="add mod">
          <ac:chgData name="Mori Keishi" userId="e9efcc4b-3b9e-4779-9e0d-3b72caa32ca2" providerId="ADAL" clId="{64CECD4B-1279-4E03-9D11-E71BB85DEAE9}" dt="2025-11-07T16:53:26.791" v="694" actId="1076"/>
          <ac:spMkLst>
            <pc:docMk/>
            <pc:sldMk cId="3105270336" sldId="275"/>
            <ac:spMk id="19" creationId="{D23F1C5E-7510-572C-5EC4-B9DE30B15E66}"/>
          </ac:spMkLst>
        </pc:spChg>
        <pc:spChg chg="add mod">
          <ac:chgData name="Mori Keishi" userId="e9efcc4b-3b9e-4779-9e0d-3b72caa32ca2" providerId="ADAL" clId="{64CECD4B-1279-4E03-9D11-E71BB85DEAE9}" dt="2025-11-07T17:52:00.616" v="748" actId="20577"/>
          <ac:spMkLst>
            <pc:docMk/>
            <pc:sldMk cId="3105270336" sldId="275"/>
            <ac:spMk id="20" creationId="{5D4AB8F3-B902-3EE9-B115-75B675EA6593}"/>
          </ac:spMkLst>
        </pc:spChg>
        <pc:graphicFrameChg chg="del">
          <ac:chgData name="Mori Keishi" userId="e9efcc4b-3b9e-4779-9e0d-3b72caa32ca2" providerId="ADAL" clId="{64CECD4B-1279-4E03-9D11-E71BB85DEAE9}" dt="2025-11-07T16:47:48.415" v="654" actId="478"/>
          <ac:graphicFrameMkLst>
            <pc:docMk/>
            <pc:sldMk cId="3105270336" sldId="275"/>
            <ac:graphicFrameMk id="2" creationId="{986BAFFC-6A3D-4190-9AF1-B3A232608F68}"/>
          </ac:graphicFrameMkLst>
        </pc:graphicFrameChg>
        <pc:graphicFrameChg chg="add mod">
          <ac:chgData name="Mori Keishi" userId="e9efcc4b-3b9e-4779-9e0d-3b72caa32ca2" providerId="ADAL" clId="{64CECD4B-1279-4E03-9D11-E71BB85DEAE9}" dt="2025-11-07T16:50:29.041" v="675" actId="255"/>
          <ac:graphicFrameMkLst>
            <pc:docMk/>
            <pc:sldMk cId="3105270336" sldId="275"/>
            <ac:graphicFrameMk id="6" creationId="{C4394534-CCC7-431B-A64E-8F89A3CC13F5}"/>
          </ac:graphicFrameMkLst>
        </pc:graphicFrameChg>
      </pc:sldChg>
      <pc:sldChg chg="addSp delSp modSp add mod ord">
        <pc:chgData name="Mori Keishi" userId="e9efcc4b-3b9e-4779-9e0d-3b72caa32ca2" providerId="ADAL" clId="{64CECD4B-1279-4E03-9D11-E71BB85DEAE9}" dt="2025-11-07T17:51:48.136" v="744" actId="20577"/>
        <pc:sldMkLst>
          <pc:docMk/>
          <pc:sldMk cId="1257294409" sldId="276"/>
        </pc:sldMkLst>
        <pc:spChg chg="del">
          <ac:chgData name="Mori Keishi" userId="e9efcc4b-3b9e-4779-9e0d-3b72caa32ca2" providerId="ADAL" clId="{64CECD4B-1279-4E03-9D11-E71BB85DEAE9}" dt="2025-11-07T16:47:58.773" v="658" actId="478"/>
          <ac:spMkLst>
            <pc:docMk/>
            <pc:sldMk cId="1257294409" sldId="276"/>
            <ac:spMk id="3" creationId="{4BEE4A1F-F57F-DFEC-53D5-5FC1E0B30BFE}"/>
          </ac:spMkLst>
        </pc:spChg>
        <pc:spChg chg="mod">
          <ac:chgData name="Mori Keishi" userId="e9efcc4b-3b9e-4779-9e0d-3b72caa32ca2" providerId="ADAL" clId="{64CECD4B-1279-4E03-9D11-E71BB85DEAE9}" dt="2025-11-07T17:51:48.136" v="744" actId="20577"/>
          <ac:spMkLst>
            <pc:docMk/>
            <pc:sldMk cId="1257294409" sldId="276"/>
            <ac:spMk id="4" creationId="{CBC62F3A-BB4E-FE7A-7C5D-582B818367AC}"/>
          </ac:spMkLst>
        </pc:spChg>
        <pc:spChg chg="del">
          <ac:chgData name="Mori Keishi" userId="e9efcc4b-3b9e-4779-9e0d-3b72caa32ca2" providerId="ADAL" clId="{64CECD4B-1279-4E03-9D11-E71BB85DEAE9}" dt="2025-11-07T16:47:58.773" v="658" actId="478"/>
          <ac:spMkLst>
            <pc:docMk/>
            <pc:sldMk cId="1257294409" sldId="276"/>
            <ac:spMk id="5" creationId="{BB39E28B-AE62-416C-6E38-947B603A4263}"/>
          </ac:spMkLst>
        </pc:spChg>
        <pc:spChg chg="del">
          <ac:chgData name="Mori Keishi" userId="e9efcc4b-3b9e-4779-9e0d-3b72caa32ca2" providerId="ADAL" clId="{64CECD4B-1279-4E03-9D11-E71BB85DEAE9}" dt="2025-11-07T16:47:58.773" v="658" actId="478"/>
          <ac:spMkLst>
            <pc:docMk/>
            <pc:sldMk cId="1257294409" sldId="276"/>
            <ac:spMk id="7" creationId="{3D9BA741-8A79-A9A6-7C64-D5D779C6D195}"/>
          </ac:spMkLst>
        </pc:spChg>
        <pc:spChg chg="add mod">
          <ac:chgData name="Mori Keishi" userId="e9efcc4b-3b9e-4779-9e0d-3b72caa32ca2" providerId="ADAL" clId="{64CECD4B-1279-4E03-9D11-E71BB85DEAE9}" dt="2025-11-07T16:50:50.336" v="677"/>
          <ac:spMkLst>
            <pc:docMk/>
            <pc:sldMk cId="1257294409" sldId="276"/>
            <ac:spMk id="8" creationId="{C6F8EC4A-A18C-C732-A6ED-38C5BF019DC9}"/>
          </ac:spMkLst>
        </pc:spChg>
        <pc:spChg chg="del">
          <ac:chgData name="Mori Keishi" userId="e9efcc4b-3b9e-4779-9e0d-3b72caa32ca2" providerId="ADAL" clId="{64CECD4B-1279-4E03-9D11-E71BB85DEAE9}" dt="2025-11-07T16:47:58.773" v="658" actId="478"/>
          <ac:spMkLst>
            <pc:docMk/>
            <pc:sldMk cId="1257294409" sldId="276"/>
            <ac:spMk id="9" creationId="{8D5E2DB4-F27D-BB16-47D7-7E9E13D0B1C8}"/>
          </ac:spMkLst>
        </pc:spChg>
        <pc:spChg chg="del">
          <ac:chgData name="Mori Keishi" userId="e9efcc4b-3b9e-4779-9e0d-3b72caa32ca2" providerId="ADAL" clId="{64CECD4B-1279-4E03-9D11-E71BB85DEAE9}" dt="2025-11-07T16:47:58.773" v="658" actId="478"/>
          <ac:spMkLst>
            <pc:docMk/>
            <pc:sldMk cId="1257294409" sldId="276"/>
            <ac:spMk id="10" creationId="{1756F640-11F8-3CBB-888B-CBDEA12CA9AB}"/>
          </ac:spMkLst>
        </pc:spChg>
        <pc:spChg chg="del">
          <ac:chgData name="Mori Keishi" userId="e9efcc4b-3b9e-4779-9e0d-3b72caa32ca2" providerId="ADAL" clId="{64CECD4B-1279-4E03-9D11-E71BB85DEAE9}" dt="2025-11-07T16:47:58.773" v="658" actId="478"/>
          <ac:spMkLst>
            <pc:docMk/>
            <pc:sldMk cId="1257294409" sldId="276"/>
            <ac:spMk id="11" creationId="{48339BEC-A241-5BCC-0906-AE792D156C4A}"/>
          </ac:spMkLst>
        </pc:spChg>
        <pc:spChg chg="del">
          <ac:chgData name="Mori Keishi" userId="e9efcc4b-3b9e-4779-9e0d-3b72caa32ca2" providerId="ADAL" clId="{64CECD4B-1279-4E03-9D11-E71BB85DEAE9}" dt="2025-11-07T16:47:58.773" v="658" actId="478"/>
          <ac:spMkLst>
            <pc:docMk/>
            <pc:sldMk cId="1257294409" sldId="276"/>
            <ac:spMk id="12" creationId="{CEA5EEE7-DC50-DEEC-EE98-B2D68096A8AC}"/>
          </ac:spMkLst>
        </pc:spChg>
        <pc:spChg chg="del">
          <ac:chgData name="Mori Keishi" userId="e9efcc4b-3b9e-4779-9e0d-3b72caa32ca2" providerId="ADAL" clId="{64CECD4B-1279-4E03-9D11-E71BB85DEAE9}" dt="2025-11-07T16:47:58.773" v="658" actId="478"/>
          <ac:spMkLst>
            <pc:docMk/>
            <pc:sldMk cId="1257294409" sldId="276"/>
            <ac:spMk id="13" creationId="{A96A1AF0-5804-1E2A-38A4-17CE965F6A15}"/>
          </ac:spMkLst>
        </pc:spChg>
        <pc:spChg chg="del">
          <ac:chgData name="Mori Keishi" userId="e9efcc4b-3b9e-4779-9e0d-3b72caa32ca2" providerId="ADAL" clId="{64CECD4B-1279-4E03-9D11-E71BB85DEAE9}" dt="2025-11-07T16:47:58.773" v="658" actId="478"/>
          <ac:spMkLst>
            <pc:docMk/>
            <pc:sldMk cId="1257294409" sldId="276"/>
            <ac:spMk id="14" creationId="{B17920D9-BA88-A558-355A-709FB2C967F5}"/>
          </ac:spMkLst>
        </pc:spChg>
        <pc:spChg chg="del">
          <ac:chgData name="Mori Keishi" userId="e9efcc4b-3b9e-4779-9e0d-3b72caa32ca2" providerId="ADAL" clId="{64CECD4B-1279-4E03-9D11-E71BB85DEAE9}" dt="2025-11-07T16:47:58.773" v="658" actId="478"/>
          <ac:spMkLst>
            <pc:docMk/>
            <pc:sldMk cId="1257294409" sldId="276"/>
            <ac:spMk id="15" creationId="{E7793896-23A1-4E01-C6BE-9F7054AEA35F}"/>
          </ac:spMkLst>
        </pc:spChg>
        <pc:spChg chg="add mod">
          <ac:chgData name="Mori Keishi" userId="e9efcc4b-3b9e-4779-9e0d-3b72caa32ca2" providerId="ADAL" clId="{64CECD4B-1279-4E03-9D11-E71BB85DEAE9}" dt="2025-11-07T16:51:46.417" v="681" actId="1076"/>
          <ac:spMkLst>
            <pc:docMk/>
            <pc:sldMk cId="1257294409" sldId="276"/>
            <ac:spMk id="16" creationId="{E3E3D944-EBA6-93EC-9F3B-2362043FDCE0}"/>
          </ac:spMkLst>
        </pc:spChg>
        <pc:spChg chg="del">
          <ac:chgData name="Mori Keishi" userId="e9efcc4b-3b9e-4779-9e0d-3b72caa32ca2" providerId="ADAL" clId="{64CECD4B-1279-4E03-9D11-E71BB85DEAE9}" dt="2025-11-07T16:47:58.773" v="658" actId="478"/>
          <ac:spMkLst>
            <pc:docMk/>
            <pc:sldMk cId="1257294409" sldId="276"/>
            <ac:spMk id="17" creationId="{9B3A8783-368B-A2E8-F2A2-6B4CC6D829F9}"/>
          </ac:spMkLst>
        </pc:spChg>
        <pc:spChg chg="del">
          <ac:chgData name="Mori Keishi" userId="e9efcc4b-3b9e-4779-9e0d-3b72caa32ca2" providerId="ADAL" clId="{64CECD4B-1279-4E03-9D11-E71BB85DEAE9}" dt="2025-11-07T16:47:56.583" v="657" actId="478"/>
          <ac:spMkLst>
            <pc:docMk/>
            <pc:sldMk cId="1257294409" sldId="276"/>
            <ac:spMk id="18" creationId="{62EB9CB6-4A3D-0E92-6E23-5D22BFEBFF34}"/>
          </ac:spMkLst>
        </pc:spChg>
        <pc:spChg chg="add mod">
          <ac:chgData name="Mori Keishi" userId="e9efcc4b-3b9e-4779-9e0d-3b72caa32ca2" providerId="ADAL" clId="{64CECD4B-1279-4E03-9D11-E71BB85DEAE9}" dt="2025-11-07T16:51:52.155" v="683" actId="1076"/>
          <ac:spMkLst>
            <pc:docMk/>
            <pc:sldMk cId="1257294409" sldId="276"/>
            <ac:spMk id="19" creationId="{C244BBA7-01BA-5D11-2D2A-56E92C88AE8D}"/>
          </ac:spMkLst>
        </pc:spChg>
        <pc:spChg chg="add mod">
          <ac:chgData name="Mori Keishi" userId="e9efcc4b-3b9e-4779-9e0d-3b72caa32ca2" providerId="ADAL" clId="{64CECD4B-1279-4E03-9D11-E71BB85DEAE9}" dt="2025-11-07T16:51:56.941" v="685" actId="1076"/>
          <ac:spMkLst>
            <pc:docMk/>
            <pc:sldMk cId="1257294409" sldId="276"/>
            <ac:spMk id="20" creationId="{726E636F-A9DB-A877-F57C-0FCF9067C236}"/>
          </ac:spMkLst>
        </pc:spChg>
        <pc:spChg chg="add mod">
          <ac:chgData name="Mori Keishi" userId="e9efcc4b-3b9e-4779-9e0d-3b72caa32ca2" providerId="ADAL" clId="{64CECD4B-1279-4E03-9D11-E71BB85DEAE9}" dt="2025-11-07T16:52:43.093" v="690" actId="20577"/>
          <ac:spMkLst>
            <pc:docMk/>
            <pc:sldMk cId="1257294409" sldId="276"/>
            <ac:spMk id="21" creationId="{CE716207-3FAB-513A-9DE2-8730D1198D4D}"/>
          </ac:spMkLst>
        </pc:spChg>
        <pc:graphicFrameChg chg="del">
          <ac:chgData name="Mori Keishi" userId="e9efcc4b-3b9e-4779-9e0d-3b72caa32ca2" providerId="ADAL" clId="{64CECD4B-1279-4E03-9D11-E71BB85DEAE9}" dt="2025-11-07T16:47:44.422" v="653" actId="478"/>
          <ac:graphicFrameMkLst>
            <pc:docMk/>
            <pc:sldMk cId="1257294409" sldId="276"/>
            <ac:graphicFrameMk id="2" creationId="{986BAFFC-6A3D-4190-9AF1-B3A232608F68}"/>
          </ac:graphicFrameMkLst>
        </pc:graphicFrameChg>
        <pc:graphicFrameChg chg="add mod">
          <ac:chgData name="Mori Keishi" userId="e9efcc4b-3b9e-4779-9e0d-3b72caa32ca2" providerId="ADAL" clId="{64CECD4B-1279-4E03-9D11-E71BB85DEAE9}" dt="2025-11-07T16:49:40.882" v="669" actId="14100"/>
          <ac:graphicFrameMkLst>
            <pc:docMk/>
            <pc:sldMk cId="1257294409" sldId="276"/>
            <ac:graphicFrameMk id="6" creationId="{69837D87-93DC-41F2-A947-0ABD33532D33}"/>
          </ac:graphicFrameMkLst>
        </pc:graphicFrameChg>
      </pc:sldChg>
    </pc:docChg>
  </pc:docChgLst>
  <pc:docChgLst>
    <pc:chgData name="Mori Keishi" userId="e9efcc4b-3b9e-4779-9e0d-3b72caa32ca2" providerId="ADAL" clId="{9BC9A8D7-1D42-4A3C-811A-7256F322AC8B}"/>
    <pc:docChg chg="custSel delSld modSld">
      <pc:chgData name="Mori Keishi" userId="e9efcc4b-3b9e-4779-9e0d-3b72caa32ca2" providerId="ADAL" clId="{9BC9A8D7-1D42-4A3C-811A-7256F322AC8B}" dt="2025-11-07T18:11:38.154" v="32" actId="20577"/>
      <pc:docMkLst>
        <pc:docMk/>
      </pc:docMkLst>
      <pc:sldChg chg="del">
        <pc:chgData name="Mori Keishi" userId="e9efcc4b-3b9e-4779-9e0d-3b72caa32ca2" providerId="ADAL" clId="{9BC9A8D7-1D42-4A3C-811A-7256F322AC8B}" dt="2025-11-07T18:09:40.776" v="0" actId="47"/>
        <pc:sldMkLst>
          <pc:docMk/>
          <pc:sldMk cId="473041256" sldId="257"/>
        </pc:sldMkLst>
      </pc:sldChg>
      <pc:sldChg chg="del">
        <pc:chgData name="Mori Keishi" userId="e9efcc4b-3b9e-4779-9e0d-3b72caa32ca2" providerId="ADAL" clId="{9BC9A8D7-1D42-4A3C-811A-7256F322AC8B}" dt="2025-11-07T18:09:40.776" v="0" actId="47"/>
        <pc:sldMkLst>
          <pc:docMk/>
          <pc:sldMk cId="1684200245" sldId="262"/>
        </pc:sldMkLst>
      </pc:sldChg>
      <pc:sldChg chg="del">
        <pc:chgData name="Mori Keishi" userId="e9efcc4b-3b9e-4779-9e0d-3b72caa32ca2" providerId="ADAL" clId="{9BC9A8D7-1D42-4A3C-811A-7256F322AC8B}" dt="2025-11-07T18:09:40.776" v="0" actId="47"/>
        <pc:sldMkLst>
          <pc:docMk/>
          <pc:sldMk cId="2117193554" sldId="263"/>
        </pc:sldMkLst>
      </pc:sldChg>
      <pc:sldChg chg="del">
        <pc:chgData name="Mori Keishi" userId="e9efcc4b-3b9e-4779-9e0d-3b72caa32ca2" providerId="ADAL" clId="{9BC9A8D7-1D42-4A3C-811A-7256F322AC8B}" dt="2025-11-07T18:09:40.776" v="0" actId="47"/>
        <pc:sldMkLst>
          <pc:docMk/>
          <pc:sldMk cId="3432526830" sldId="264"/>
        </pc:sldMkLst>
      </pc:sldChg>
      <pc:sldChg chg="del">
        <pc:chgData name="Mori Keishi" userId="e9efcc4b-3b9e-4779-9e0d-3b72caa32ca2" providerId="ADAL" clId="{9BC9A8D7-1D42-4A3C-811A-7256F322AC8B}" dt="2025-11-07T18:09:40.776" v="0" actId="47"/>
        <pc:sldMkLst>
          <pc:docMk/>
          <pc:sldMk cId="3746296636" sldId="265"/>
        </pc:sldMkLst>
      </pc:sldChg>
      <pc:sldChg chg="del">
        <pc:chgData name="Mori Keishi" userId="e9efcc4b-3b9e-4779-9e0d-3b72caa32ca2" providerId="ADAL" clId="{9BC9A8D7-1D42-4A3C-811A-7256F322AC8B}" dt="2025-11-07T18:09:40.776" v="0" actId="47"/>
        <pc:sldMkLst>
          <pc:docMk/>
          <pc:sldMk cId="2814235247" sldId="266"/>
        </pc:sldMkLst>
      </pc:sldChg>
      <pc:sldChg chg="del">
        <pc:chgData name="Mori Keishi" userId="e9efcc4b-3b9e-4779-9e0d-3b72caa32ca2" providerId="ADAL" clId="{9BC9A8D7-1D42-4A3C-811A-7256F322AC8B}" dt="2025-11-07T18:09:40.776" v="0" actId="47"/>
        <pc:sldMkLst>
          <pc:docMk/>
          <pc:sldMk cId="523592136" sldId="267"/>
        </pc:sldMkLst>
      </pc:sldChg>
      <pc:sldChg chg="del">
        <pc:chgData name="Mori Keishi" userId="e9efcc4b-3b9e-4779-9e0d-3b72caa32ca2" providerId="ADAL" clId="{9BC9A8D7-1D42-4A3C-811A-7256F322AC8B}" dt="2025-11-07T18:09:40.776" v="0" actId="47"/>
        <pc:sldMkLst>
          <pc:docMk/>
          <pc:sldMk cId="2660011085" sldId="268"/>
        </pc:sldMkLst>
      </pc:sldChg>
      <pc:sldChg chg="del">
        <pc:chgData name="Mori Keishi" userId="e9efcc4b-3b9e-4779-9e0d-3b72caa32ca2" providerId="ADAL" clId="{9BC9A8D7-1D42-4A3C-811A-7256F322AC8B}" dt="2025-11-07T18:09:40.776" v="0" actId="47"/>
        <pc:sldMkLst>
          <pc:docMk/>
          <pc:sldMk cId="404356487" sldId="269"/>
        </pc:sldMkLst>
      </pc:sldChg>
      <pc:sldChg chg="del">
        <pc:chgData name="Mori Keishi" userId="e9efcc4b-3b9e-4779-9e0d-3b72caa32ca2" providerId="ADAL" clId="{9BC9A8D7-1D42-4A3C-811A-7256F322AC8B}" dt="2025-11-07T18:09:40.776" v="0" actId="47"/>
        <pc:sldMkLst>
          <pc:docMk/>
          <pc:sldMk cId="1186012501" sldId="270"/>
        </pc:sldMkLst>
      </pc:sldChg>
      <pc:sldChg chg="del">
        <pc:chgData name="Mori Keishi" userId="e9efcc4b-3b9e-4779-9e0d-3b72caa32ca2" providerId="ADAL" clId="{9BC9A8D7-1D42-4A3C-811A-7256F322AC8B}" dt="2025-11-07T18:09:40.776" v="0" actId="47"/>
        <pc:sldMkLst>
          <pc:docMk/>
          <pc:sldMk cId="2642211011" sldId="271"/>
        </pc:sldMkLst>
      </pc:sldChg>
      <pc:sldChg chg="del">
        <pc:chgData name="Mori Keishi" userId="e9efcc4b-3b9e-4779-9e0d-3b72caa32ca2" providerId="ADAL" clId="{9BC9A8D7-1D42-4A3C-811A-7256F322AC8B}" dt="2025-11-07T18:09:40.776" v="0" actId="47"/>
        <pc:sldMkLst>
          <pc:docMk/>
          <pc:sldMk cId="3098138167" sldId="272"/>
        </pc:sldMkLst>
      </pc:sldChg>
      <pc:sldChg chg="modSp mod">
        <pc:chgData name="Mori Keishi" userId="e9efcc4b-3b9e-4779-9e0d-3b72caa32ca2" providerId="ADAL" clId="{9BC9A8D7-1D42-4A3C-811A-7256F322AC8B}" dt="2025-11-07T18:10:34.237" v="19" actId="20577"/>
        <pc:sldMkLst>
          <pc:docMk/>
          <pc:sldMk cId="3152932642" sldId="273"/>
        </pc:sldMkLst>
        <pc:spChg chg="mod">
          <ac:chgData name="Mori Keishi" userId="e9efcc4b-3b9e-4779-9e0d-3b72caa32ca2" providerId="ADAL" clId="{9BC9A8D7-1D42-4A3C-811A-7256F322AC8B}" dt="2025-11-07T18:10:34.237" v="19" actId="20577"/>
          <ac:spMkLst>
            <pc:docMk/>
            <pc:sldMk cId="3152932642" sldId="273"/>
            <ac:spMk id="4" creationId="{CBC62F3A-BB4E-FE7A-7C5D-582B818367AC}"/>
          </ac:spMkLst>
        </pc:spChg>
      </pc:sldChg>
      <pc:sldChg chg="addSp delSp modSp mod">
        <pc:chgData name="Mori Keishi" userId="e9efcc4b-3b9e-4779-9e0d-3b72caa32ca2" providerId="ADAL" clId="{9BC9A8D7-1D42-4A3C-811A-7256F322AC8B}" dt="2025-11-07T18:11:38.154" v="32" actId="20577"/>
        <pc:sldMkLst>
          <pc:docMk/>
          <pc:sldMk cId="1397464769" sldId="274"/>
        </pc:sldMkLst>
        <pc:spChg chg="add mod">
          <ac:chgData name="Mori Keishi" userId="e9efcc4b-3b9e-4779-9e0d-3b72caa32ca2" providerId="ADAL" clId="{9BC9A8D7-1D42-4A3C-811A-7256F322AC8B}" dt="2025-11-07T18:11:38.154" v="32" actId="20577"/>
          <ac:spMkLst>
            <pc:docMk/>
            <pc:sldMk cId="1397464769" sldId="274"/>
            <ac:spMk id="2" creationId="{36025354-E7A2-20D9-9BF5-C094E573F453}"/>
          </ac:spMkLst>
        </pc:spChg>
        <pc:spChg chg="del">
          <ac:chgData name="Mori Keishi" userId="e9efcc4b-3b9e-4779-9e0d-3b72caa32ca2" providerId="ADAL" clId="{9BC9A8D7-1D42-4A3C-811A-7256F322AC8B}" dt="2025-11-07T18:10:45.268" v="20" actId="478"/>
          <ac:spMkLst>
            <pc:docMk/>
            <pc:sldMk cId="1397464769" sldId="274"/>
            <ac:spMk id="4" creationId="{CBC62F3A-BB4E-FE7A-7C5D-582B818367AC}"/>
          </ac:spMkLst>
        </pc:spChg>
        <pc:graphicFrameChg chg="mod">
          <ac:chgData name="Mori Keishi" userId="e9efcc4b-3b9e-4779-9e0d-3b72caa32ca2" providerId="ADAL" clId="{9BC9A8D7-1D42-4A3C-811A-7256F322AC8B}" dt="2025-11-07T18:11:30.306" v="28" actId="20577"/>
          <ac:graphicFrameMkLst>
            <pc:docMk/>
            <pc:sldMk cId="1397464769" sldId="274"/>
            <ac:graphicFrameMk id="19" creationId="{986BAFFC-6A3D-4190-9AF1-B3A232608F68}"/>
          </ac:graphicFrameMkLst>
        </pc:graphicFrameChg>
      </pc:sldChg>
      <pc:sldChg chg="del">
        <pc:chgData name="Mori Keishi" userId="e9efcc4b-3b9e-4779-9e0d-3b72caa32ca2" providerId="ADAL" clId="{9BC9A8D7-1D42-4A3C-811A-7256F322AC8B}" dt="2025-11-07T18:09:44.560" v="1" actId="47"/>
        <pc:sldMkLst>
          <pc:docMk/>
          <pc:sldMk cId="3105270336" sldId="275"/>
        </pc:sldMkLst>
      </pc:sldChg>
      <pc:sldChg chg="del">
        <pc:chgData name="Mori Keishi" userId="e9efcc4b-3b9e-4779-9e0d-3b72caa32ca2" providerId="ADAL" clId="{9BC9A8D7-1D42-4A3C-811A-7256F322AC8B}" dt="2025-11-07T18:09:44.560" v="1" actId="47"/>
        <pc:sldMkLst>
          <pc:docMk/>
          <pc:sldMk cId="1257294409" sldId="27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infoshidocojp.sharepoint.com/sites/Shido.inc/Shared%20Documents/&#21463;&#35351;&#26696;&#20214;/Organon_DeSC&#35542;&#25991;/11.&#35542;&#25991;&#25237;&#31295;/3.&#20351;&#29992;&#22259;&#34920;&#20316;&#25104;/Topline%20QOL%20&#20316;&#22259;SE&#35336;&#31639;&#24335;&#27531;&#12375;EQ5D5L&#36861;&#2115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infoshidocojp.sharepoint.com/sites/Shido.inc/Shared%20Documents/&#21463;&#35351;&#26696;&#20214;/Organon_DeSC&#35542;&#25991;/11.&#35542;&#25991;&#25237;&#31295;/3.&#20351;&#29992;&#22259;&#34920;&#20316;&#25104;/Topline%20QOL%20&#20316;&#22259;SE&#35336;&#31639;&#24335;&#27531;&#12375;EQ5D5L&#36861;&#2115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962600404328146"/>
          <c:y val="6.6851851851851857E-2"/>
          <c:w val="0.52409056773254314"/>
          <c:h val="0.89275619714202392"/>
        </c:manualLayout>
      </c:layout>
      <c:barChart>
        <c:barDir val="bar"/>
        <c:grouping val="clustered"/>
        <c:varyColors val="0"/>
        <c:ser>
          <c:idx val="0"/>
          <c:order val="0"/>
          <c:tx>
            <c:strRef>
              <c:f>'疾患別EQ-5D (2)SEグラフEN'!$E$5</c:f>
              <c:strCache>
                <c:ptCount val="1"/>
                <c:pt idx="0">
                  <c:v>罹患</c:v>
                </c:pt>
              </c:strCache>
            </c:strRef>
          </c:tx>
          <c:spPr>
            <a:solidFill>
              <a:schemeClr val="bg1">
                <a:lumMod val="85000"/>
              </a:schemeClr>
            </a:solidFill>
            <a:ln>
              <a:solidFill>
                <a:schemeClr val="tx1"/>
              </a:solidFill>
            </a:ln>
            <a:effectLst/>
          </c:spPr>
          <c:invertIfNegative val="0"/>
          <c:dLbls>
            <c:dLbl>
              <c:idx val="0"/>
              <c:tx>
                <c:rich>
                  <a:bodyPr/>
                  <a:lstStyle/>
                  <a:p>
                    <a:fld id="{113A00A7-D29F-41A2-981F-52EB86216EBA}" type="CELLRANGE">
                      <a:rPr lang="en-US" altLang="ja-JP"/>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94FC-4904-ACC1-45FB6DF0F483}"/>
                </c:ext>
              </c:extLst>
            </c:dLbl>
            <c:dLbl>
              <c:idx val="1"/>
              <c:tx>
                <c:rich>
                  <a:bodyPr/>
                  <a:lstStyle/>
                  <a:p>
                    <a:fld id="{0DF220EF-7F9D-4290-9406-5AC98F3C5A9D}"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94FC-4904-ACC1-45FB6DF0F483}"/>
                </c:ext>
              </c:extLst>
            </c:dLbl>
            <c:dLbl>
              <c:idx val="2"/>
              <c:tx>
                <c:rich>
                  <a:bodyPr/>
                  <a:lstStyle/>
                  <a:p>
                    <a:fld id="{8CDA025C-169C-4F19-866E-D85FC329B8F7}"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94FC-4904-ACC1-45FB6DF0F483}"/>
                </c:ext>
              </c:extLst>
            </c:dLbl>
            <c:dLbl>
              <c:idx val="3"/>
              <c:tx>
                <c:rich>
                  <a:bodyPr/>
                  <a:lstStyle/>
                  <a:p>
                    <a:fld id="{AC3A75BE-1C66-4382-AFB9-4E3CEF8E9841}"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94FC-4904-ACC1-45FB6DF0F483}"/>
                </c:ext>
              </c:extLst>
            </c:dLbl>
            <c:dLbl>
              <c:idx val="4"/>
              <c:tx>
                <c:rich>
                  <a:bodyPr/>
                  <a:lstStyle/>
                  <a:p>
                    <a:fld id="{FCA99CF5-02DD-4711-A23F-65F8AADECAC8}"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94FC-4904-ACC1-45FB6DF0F483}"/>
                </c:ext>
              </c:extLst>
            </c:dLbl>
            <c:dLbl>
              <c:idx val="5"/>
              <c:tx>
                <c:rich>
                  <a:bodyPr/>
                  <a:lstStyle/>
                  <a:p>
                    <a:fld id="{A11DFCF7-5A15-45C7-B17B-778E009BF689}"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94FC-4904-ACC1-45FB6DF0F483}"/>
                </c:ext>
              </c:extLst>
            </c:dLbl>
            <c:dLbl>
              <c:idx val="6"/>
              <c:tx>
                <c:rich>
                  <a:bodyPr/>
                  <a:lstStyle/>
                  <a:p>
                    <a:fld id="{EDFD011A-724B-4938-B3CA-E4BB3DC534E1}"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94FC-4904-ACC1-45FB6DF0F483}"/>
                </c:ext>
              </c:extLst>
            </c:dLbl>
            <c:dLbl>
              <c:idx val="7"/>
              <c:tx>
                <c:rich>
                  <a:bodyPr/>
                  <a:lstStyle/>
                  <a:p>
                    <a:fld id="{E48B528E-ED99-43DB-9C0B-1E20A570C0BA}"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94FC-4904-ACC1-45FB6DF0F483}"/>
                </c:ext>
              </c:extLst>
            </c:dLbl>
            <c:dLbl>
              <c:idx val="8"/>
              <c:tx>
                <c:rich>
                  <a:bodyPr/>
                  <a:lstStyle/>
                  <a:p>
                    <a:fld id="{FEE24927-D875-441E-92D7-C765FEAB06FD}"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94FC-4904-ACC1-45FB6DF0F483}"/>
                </c:ext>
              </c:extLst>
            </c:dLbl>
            <c:dLbl>
              <c:idx val="9"/>
              <c:tx>
                <c:rich>
                  <a:bodyPr/>
                  <a:lstStyle/>
                  <a:p>
                    <a:fld id="{CCB96382-34A9-446D-B798-7F067BD181C2}"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94FC-4904-ACC1-45FB6DF0F483}"/>
                </c:ext>
              </c:extLst>
            </c:dLbl>
            <c:dLbl>
              <c:idx val="10"/>
              <c:tx>
                <c:rich>
                  <a:bodyPr/>
                  <a:lstStyle/>
                  <a:p>
                    <a:fld id="{5127C403-812B-4F4D-941A-924036EFCFA8}"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94FC-4904-ACC1-45FB6DF0F483}"/>
                </c:ext>
              </c:extLst>
            </c:dLbl>
            <c:dLbl>
              <c:idx val="11"/>
              <c:tx>
                <c:rich>
                  <a:bodyPr/>
                  <a:lstStyle/>
                  <a:p>
                    <a:fld id="{43C08C35-D5D2-4EA7-A84C-6087E307A979}"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94FC-4904-ACC1-45FB6DF0F483}"/>
                </c:ext>
              </c:extLst>
            </c:dLbl>
            <c:dLbl>
              <c:idx val="12"/>
              <c:tx>
                <c:rich>
                  <a:bodyPr/>
                  <a:lstStyle/>
                  <a:p>
                    <a:fld id="{9FBFD9EC-CD17-4E73-A31D-CCB6722757C2}"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94FC-4904-ACC1-45FB6DF0F483}"/>
                </c:ext>
              </c:extLst>
            </c:dLbl>
            <c:dLbl>
              <c:idx val="13"/>
              <c:tx>
                <c:rich>
                  <a:bodyPr/>
                  <a:lstStyle/>
                  <a:p>
                    <a:fld id="{6E147140-C9BF-4A4F-8DA2-D1A257548C5E}"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94FC-4904-ACC1-45FB6DF0F483}"/>
                </c:ext>
              </c:extLst>
            </c:dLbl>
            <c:dLbl>
              <c:idx val="14"/>
              <c:tx>
                <c:rich>
                  <a:bodyPr/>
                  <a:lstStyle/>
                  <a:p>
                    <a:fld id="{E662A80E-D549-4F5E-8D1A-2E8B2351B743}"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94FC-4904-ACC1-45FB6DF0F483}"/>
                </c:ext>
              </c:extLst>
            </c:dLbl>
            <c:dLbl>
              <c:idx val="15"/>
              <c:tx>
                <c:rich>
                  <a:bodyPr/>
                  <a:lstStyle/>
                  <a:p>
                    <a:fld id="{D885D0BF-3C29-49FE-A4CB-501BEA991EB1}"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94FC-4904-ACC1-45FB6DF0F483}"/>
                </c:ext>
              </c:extLst>
            </c:dLbl>
            <c:dLbl>
              <c:idx val="16"/>
              <c:tx>
                <c:rich>
                  <a:bodyPr/>
                  <a:lstStyle/>
                  <a:p>
                    <a:fld id="{E498EA9F-008E-4FCA-BFAA-A581127D4AA5}"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94FC-4904-ACC1-45FB6DF0F483}"/>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ja-JP"/>
              </a:p>
            </c:txPr>
            <c:dLblPos val="inBase"/>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errBars>
            <c:errBarType val="plus"/>
            <c:errValType val="cust"/>
            <c:noEndCap val="0"/>
            <c:plus>
              <c:numRef>
                <c:f>'疾患別EQ-5D (2)SEグラフEN'!$G$6:$G$22</c:f>
                <c:numCache>
                  <c:formatCode>General</c:formatCode>
                  <c:ptCount val="17"/>
                  <c:pt idx="0">
                    <c:v>6.1611703458541254E-3</c:v>
                  </c:pt>
                  <c:pt idx="1">
                    <c:v>1.1166711832493036E-3</c:v>
                  </c:pt>
                  <c:pt idx="2">
                    <c:v>1.8650158014579597E-3</c:v>
                  </c:pt>
                  <c:pt idx="3">
                    <c:v>6.8229498105370828E-3</c:v>
                  </c:pt>
                  <c:pt idx="4">
                    <c:v>4.2230811152693453E-3</c:v>
                  </c:pt>
                  <c:pt idx="5">
                    <c:v>3.6877382609941853E-3</c:v>
                  </c:pt>
                  <c:pt idx="6">
                    <c:v>3.4260450521310221E-3</c:v>
                  </c:pt>
                  <c:pt idx="7">
                    <c:v>3.5217155838924751E-3</c:v>
                  </c:pt>
                  <c:pt idx="8">
                    <c:v>1.2474330065398302E-2</c:v>
                  </c:pt>
                  <c:pt idx="9">
                    <c:v>3.6856110953138806E-3</c:v>
                  </c:pt>
                  <c:pt idx="10">
                    <c:v>4.7240437295235421E-3</c:v>
                  </c:pt>
                  <c:pt idx="11">
                    <c:v>3.3755434526480167E-3</c:v>
                  </c:pt>
                  <c:pt idx="12">
                    <c:v>5.7631500897352929E-3</c:v>
                  </c:pt>
                  <c:pt idx="13">
                    <c:v>3.0725388932623396E-3</c:v>
                  </c:pt>
                  <c:pt idx="14">
                    <c:v>1.1289720634305646E-2</c:v>
                  </c:pt>
                  <c:pt idx="15">
                    <c:v>1.0320203498545722E-2</c:v>
                  </c:pt>
                  <c:pt idx="16">
                    <c:v>5.1815234192149348E-3</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'疾患別EQ-5D (2)SEグラフEN'!$D$6:$D$22</c:f>
              <c:strCache>
                <c:ptCount val="17"/>
                <c:pt idx="0">
                  <c:v>No medical records </c:v>
                </c:pt>
                <c:pt idx="1">
                  <c:v>With medical records </c:v>
                </c:pt>
                <c:pt idx="2">
                  <c:v>Allergic rhinitis </c:v>
                </c:pt>
                <c:pt idx="3">
                  <c:v>Malignant tumor </c:v>
                </c:pt>
                <c:pt idx="4">
                  <c:v>Thyroid disorder </c:v>
                </c:pt>
                <c:pt idx="5">
                  <c:v>Dysmenorrhea </c:v>
                </c:pt>
                <c:pt idx="6">
                  <c:v>Respiratory disease (including asthma) </c:v>
                </c:pt>
                <c:pt idx="7">
                  <c:v>Constipation </c:v>
                </c:pt>
                <c:pt idx="8">
                  <c:v>Conditions related to premenstrual syndrome </c:v>
                </c:pt>
                <c:pt idx="9">
                  <c:v>Headache (non-migraine) </c:v>
                </c:pt>
                <c:pt idx="10">
                  <c:v>Cardiovascular disease </c:v>
                </c:pt>
                <c:pt idx="11">
                  <c:v>Low back pain </c:v>
                </c:pt>
                <c:pt idx="12">
                  <c:v>Migraine </c:v>
                </c:pt>
                <c:pt idx="13">
                  <c:v>Mental disorders (including depression and schizophrenia) </c:v>
                </c:pt>
                <c:pt idx="14">
                  <c:v>Diabetes mellitus </c:v>
                </c:pt>
                <c:pt idx="15">
                  <c:v>Collagen disease </c:v>
                </c:pt>
                <c:pt idx="16">
                  <c:v>Sleep disorder </c:v>
                </c:pt>
              </c:strCache>
            </c:strRef>
          </c:cat>
          <c:val>
            <c:numRef>
              <c:f>'疾患別EQ-5D (2)SEグラフEN'!$E$6:$E$22</c:f>
              <c:numCache>
                <c:formatCode>0.000_ </c:formatCode>
                <c:ptCount val="17"/>
                <c:pt idx="0">
                  <c:v>0.92057120000000003</c:v>
                </c:pt>
                <c:pt idx="1">
                  <c:v>0.90744309999999995</c:v>
                </c:pt>
                <c:pt idx="2">
                  <c:v>0.89995460000000005</c:v>
                </c:pt>
                <c:pt idx="3">
                  <c:v>0.89686279999999996</c:v>
                </c:pt>
                <c:pt idx="4">
                  <c:v>0.89509819999999995</c:v>
                </c:pt>
                <c:pt idx="5">
                  <c:v>0.89174739999999997</c:v>
                </c:pt>
                <c:pt idx="6">
                  <c:v>0.89060709999999998</c:v>
                </c:pt>
                <c:pt idx="7">
                  <c:v>0.88866789999999996</c:v>
                </c:pt>
                <c:pt idx="8">
                  <c:v>0.88636110000000001</c:v>
                </c:pt>
                <c:pt idx="9">
                  <c:v>0.88080610000000004</c:v>
                </c:pt>
                <c:pt idx="10">
                  <c:v>0.87980349999999996</c:v>
                </c:pt>
                <c:pt idx="11">
                  <c:v>0.87933539999999999</c:v>
                </c:pt>
                <c:pt idx="12">
                  <c:v>0.87879569999999996</c:v>
                </c:pt>
                <c:pt idx="13">
                  <c:v>0.87531309999999996</c:v>
                </c:pt>
                <c:pt idx="14">
                  <c:v>0.8703303</c:v>
                </c:pt>
                <c:pt idx="15">
                  <c:v>0.85057329999999998</c:v>
                </c:pt>
                <c:pt idx="16">
                  <c:v>0.84852729999999998</c:v>
                </c:pt>
              </c:numCache>
            </c:numRef>
          </c:val>
          <c:extLst>
            <c:ext xmlns:c15="http://schemas.microsoft.com/office/drawing/2012/chart" uri="{02D57815-91ED-43cb-92C2-25804820EDAC}">
              <c15:datalabelsRange>
                <c15:f>'疾患別EQ-5D (2)SEグラフEN'!$I$6:$I$22</c15:f>
                <c15:dlblRangeCache>
                  <c:ptCount val="17"/>
                  <c:pt idx="0">
                    <c:v>0.921 (n=245)</c:v>
                  </c:pt>
                  <c:pt idx="1">
                    <c:v>0.907 (n=8990)</c:v>
                  </c:pt>
                  <c:pt idx="2">
                    <c:v>0.9 (n=3332)</c:v>
                  </c:pt>
                  <c:pt idx="3">
                    <c:v>0.897 (n=287)</c:v>
                  </c:pt>
                  <c:pt idx="4">
                    <c:v>0.895 (n=747)</c:v>
                  </c:pt>
                  <c:pt idx="5">
                    <c:v>0.892 (n=956)</c:v>
                  </c:pt>
                  <c:pt idx="6">
                    <c:v>0.891 (n=1119)</c:v>
                  </c:pt>
                  <c:pt idx="7">
                    <c:v>0.889 (n=1279)</c:v>
                  </c:pt>
                  <c:pt idx="8">
                    <c:v>0.886 (n=80)</c:v>
                  </c:pt>
                  <c:pt idx="9">
                    <c:v>0.881 (n=1149)</c:v>
                  </c:pt>
                  <c:pt idx="10">
                    <c:v>0.88 (n=639)</c:v>
                  </c:pt>
                  <c:pt idx="11">
                    <c:v>0.879 (n=1175)</c:v>
                  </c:pt>
                  <c:pt idx="12">
                    <c:v>0.879 (n=402)</c:v>
                  </c:pt>
                  <c:pt idx="13">
                    <c:v>0.875 (n=1659)</c:v>
                  </c:pt>
                  <c:pt idx="14">
                    <c:v>0.87 (n=135)</c:v>
                  </c:pt>
                  <c:pt idx="15">
                    <c:v>0.851 (n=172)</c:v>
                  </c:pt>
                  <c:pt idx="16">
                    <c:v>0.849 (n=692)</c:v>
                  </c:pt>
                </c15:dlblRangeCache>
              </c15:datalabelsRange>
            </c:ext>
            <c:ext xmlns:c16="http://schemas.microsoft.com/office/drawing/2014/chart" uri="{C3380CC4-5D6E-409C-BE32-E72D297353CC}">
              <c16:uniqueId val="{00000011-94FC-4904-ACC1-45FB6DF0F483}"/>
            </c:ext>
          </c:extLst>
        </c:ser>
        <c:dLbls>
          <c:showLegendKey val="0"/>
          <c:showVal val="0"/>
          <c:showCatName val="0"/>
          <c:showSerName val="0"/>
          <c:showPercent val="0"/>
          <c:showBubbleSize val="0"/>
        </c:dLbls>
        <c:gapWidth val="50"/>
        <c:axId val="1066947920"/>
        <c:axId val="1066945520"/>
      </c:barChart>
      <c:catAx>
        <c:axId val="1066947920"/>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ja-JP"/>
          </a:p>
        </c:txPr>
        <c:crossAx val="1066945520"/>
        <c:crosses val="autoZero"/>
        <c:auto val="1"/>
        <c:lblAlgn val="ctr"/>
        <c:lblOffset val="100"/>
        <c:noMultiLvlLbl val="0"/>
      </c:catAx>
      <c:valAx>
        <c:axId val="1066945520"/>
        <c:scaling>
          <c:orientation val="minMax"/>
          <c:min val="0"/>
        </c:scaling>
        <c:delete val="0"/>
        <c:axPos val="b"/>
        <c:numFmt formatCode="0.0_ "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ja-JP"/>
          </a:p>
        </c:txPr>
        <c:crossAx val="10669479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solidFill>
            <a:schemeClr val="tx1"/>
          </a:solidFill>
          <a:latin typeface="Times New Roman" panose="02020603050405020304" pitchFamily="18" charset="0"/>
          <a:cs typeface="Times New Roman" panose="02020603050405020304" pitchFamily="18" charset="0"/>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ltLang="ja-JP" dirty="0"/>
              <a:t> </a:t>
            </a:r>
            <a:endParaRPr lang="ja-JP" dirty="0"/>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ja-JP"/>
        </a:p>
      </c:txPr>
    </c:title>
    <c:autoTitleDeleted val="0"/>
    <c:plotArea>
      <c:layout/>
      <c:barChart>
        <c:barDir val="bar"/>
        <c:grouping val="clustered"/>
        <c:varyColors val="0"/>
        <c:ser>
          <c:idx val="0"/>
          <c:order val="0"/>
          <c:tx>
            <c:strRef>
              <c:f>'疾患別EQ-5D VAS (2)SEグラフEN'!$E$4</c:f>
              <c:strCache>
                <c:ptCount val="1"/>
                <c:pt idx="0">
                  <c:v>罹患</c:v>
                </c:pt>
              </c:strCache>
            </c:strRef>
          </c:tx>
          <c:spPr>
            <a:solidFill>
              <a:schemeClr val="bg1">
                <a:lumMod val="85000"/>
              </a:schemeClr>
            </a:solidFill>
            <a:ln>
              <a:solidFill>
                <a:schemeClr val="tx1"/>
              </a:solidFill>
            </a:ln>
            <a:effectLst/>
          </c:spPr>
          <c:invertIfNegative val="0"/>
          <c:dLbls>
            <c:dLbl>
              <c:idx val="0"/>
              <c:tx>
                <c:rich>
                  <a:bodyPr/>
                  <a:lstStyle/>
                  <a:p>
                    <a:fld id="{2B673B16-AACF-4086-8EFC-B503B6F1C7CF}" type="CELLRANGE">
                      <a:rPr lang="en-US" altLang="ja-JP"/>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B565-4301-B95B-34173AC51664}"/>
                </c:ext>
              </c:extLst>
            </c:dLbl>
            <c:dLbl>
              <c:idx val="1"/>
              <c:tx>
                <c:rich>
                  <a:bodyPr/>
                  <a:lstStyle/>
                  <a:p>
                    <a:fld id="{D0F73BA4-88FF-4678-83FD-4ED76238BB53}"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B565-4301-B95B-34173AC51664}"/>
                </c:ext>
              </c:extLst>
            </c:dLbl>
            <c:dLbl>
              <c:idx val="2"/>
              <c:tx>
                <c:rich>
                  <a:bodyPr/>
                  <a:lstStyle/>
                  <a:p>
                    <a:fld id="{75B49395-4515-4AE5-BA24-3579AACE6431}"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B565-4301-B95B-34173AC51664}"/>
                </c:ext>
              </c:extLst>
            </c:dLbl>
            <c:dLbl>
              <c:idx val="3"/>
              <c:tx>
                <c:rich>
                  <a:bodyPr/>
                  <a:lstStyle/>
                  <a:p>
                    <a:fld id="{56FE8BB0-225C-461E-A258-80E14CB1CC36}"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B565-4301-B95B-34173AC51664}"/>
                </c:ext>
              </c:extLst>
            </c:dLbl>
            <c:dLbl>
              <c:idx val="4"/>
              <c:tx>
                <c:rich>
                  <a:bodyPr/>
                  <a:lstStyle/>
                  <a:p>
                    <a:fld id="{2D046A9C-1506-4742-A666-971C39085CA3}"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B565-4301-B95B-34173AC51664}"/>
                </c:ext>
              </c:extLst>
            </c:dLbl>
            <c:dLbl>
              <c:idx val="5"/>
              <c:tx>
                <c:rich>
                  <a:bodyPr/>
                  <a:lstStyle/>
                  <a:p>
                    <a:fld id="{A04C956A-4BD5-4E23-AEF2-3DD8091A1511}"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B565-4301-B95B-34173AC51664}"/>
                </c:ext>
              </c:extLst>
            </c:dLbl>
            <c:dLbl>
              <c:idx val="6"/>
              <c:tx>
                <c:rich>
                  <a:bodyPr/>
                  <a:lstStyle/>
                  <a:p>
                    <a:fld id="{591DBFE1-4BBC-45E7-8AB6-172A2E7E7E88}"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B565-4301-B95B-34173AC51664}"/>
                </c:ext>
              </c:extLst>
            </c:dLbl>
            <c:dLbl>
              <c:idx val="7"/>
              <c:tx>
                <c:rich>
                  <a:bodyPr/>
                  <a:lstStyle/>
                  <a:p>
                    <a:fld id="{5ACBF3CB-68EF-4E5D-8DCB-BDB25DA45F2B}"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B565-4301-B95B-34173AC51664}"/>
                </c:ext>
              </c:extLst>
            </c:dLbl>
            <c:dLbl>
              <c:idx val="8"/>
              <c:tx>
                <c:rich>
                  <a:bodyPr/>
                  <a:lstStyle/>
                  <a:p>
                    <a:fld id="{CBCE7315-D8B1-4938-BEC1-0C589C7A4A83}"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B565-4301-B95B-34173AC51664}"/>
                </c:ext>
              </c:extLst>
            </c:dLbl>
            <c:dLbl>
              <c:idx val="9"/>
              <c:tx>
                <c:rich>
                  <a:bodyPr/>
                  <a:lstStyle/>
                  <a:p>
                    <a:fld id="{EE7E280F-6AF9-426A-B159-AFFDC0FEC49C}"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B565-4301-B95B-34173AC51664}"/>
                </c:ext>
              </c:extLst>
            </c:dLbl>
            <c:dLbl>
              <c:idx val="10"/>
              <c:tx>
                <c:rich>
                  <a:bodyPr/>
                  <a:lstStyle/>
                  <a:p>
                    <a:fld id="{A5321EC9-9DF3-4794-9F19-9A5373AB3D44}"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B565-4301-B95B-34173AC51664}"/>
                </c:ext>
              </c:extLst>
            </c:dLbl>
            <c:dLbl>
              <c:idx val="11"/>
              <c:tx>
                <c:rich>
                  <a:bodyPr/>
                  <a:lstStyle/>
                  <a:p>
                    <a:fld id="{A0FA5A58-6224-4F27-AFC4-47924D34B14C}"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B565-4301-B95B-34173AC51664}"/>
                </c:ext>
              </c:extLst>
            </c:dLbl>
            <c:dLbl>
              <c:idx val="12"/>
              <c:tx>
                <c:rich>
                  <a:bodyPr/>
                  <a:lstStyle/>
                  <a:p>
                    <a:fld id="{F7AA79C0-ACB7-43F6-B0ED-ED45EBC2AAFB}"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B565-4301-B95B-34173AC51664}"/>
                </c:ext>
              </c:extLst>
            </c:dLbl>
            <c:dLbl>
              <c:idx val="13"/>
              <c:tx>
                <c:rich>
                  <a:bodyPr/>
                  <a:lstStyle/>
                  <a:p>
                    <a:fld id="{02271D37-330B-4E9D-9926-C4410F84F583}"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B565-4301-B95B-34173AC51664}"/>
                </c:ext>
              </c:extLst>
            </c:dLbl>
            <c:dLbl>
              <c:idx val="14"/>
              <c:tx>
                <c:rich>
                  <a:bodyPr/>
                  <a:lstStyle/>
                  <a:p>
                    <a:fld id="{92F11401-36EA-4AF6-A6D4-53D959F40C0F}"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B565-4301-B95B-34173AC51664}"/>
                </c:ext>
              </c:extLst>
            </c:dLbl>
            <c:dLbl>
              <c:idx val="15"/>
              <c:tx>
                <c:rich>
                  <a:bodyPr/>
                  <a:lstStyle/>
                  <a:p>
                    <a:fld id="{E7789EE9-C1AA-439B-A25A-C05AD36732AB}"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B565-4301-B95B-34173AC51664}"/>
                </c:ext>
              </c:extLst>
            </c:dLbl>
            <c:dLbl>
              <c:idx val="16"/>
              <c:tx>
                <c:rich>
                  <a:bodyPr/>
                  <a:lstStyle/>
                  <a:p>
                    <a:fld id="{D825822E-D829-44BF-A984-3E81BF48F563}" type="CELLRANGE">
                      <a:rPr lang="ja-JP" altLang="en-US"/>
                      <a:pPr/>
                      <a:t>[CELLRANGE]</a:t>
                    </a:fld>
                    <a:endParaRPr lang="ja-JP" altLang="en-US"/>
                  </a:p>
                </c:rich>
              </c:tx>
              <c:dLblPos val="inBase"/>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B565-4301-B95B-34173AC51664}"/>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ja-JP"/>
              </a:p>
            </c:txPr>
            <c:dLblPos val="inBase"/>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errBars>
            <c:errBarType val="plus"/>
            <c:errValType val="cust"/>
            <c:noEndCap val="0"/>
            <c:plus>
              <c:numRef>
                <c:f>'疾患別EQ-5D VAS (2)SEグラフEN'!$G$5:$G$21</c:f>
                <c:numCache>
                  <c:formatCode>General</c:formatCode>
                  <c:ptCount val="17"/>
                  <c:pt idx="0">
                    <c:v>1.0629874448463497</c:v>
                  </c:pt>
                  <c:pt idx="1">
                    <c:v>0.18377181854233865</c:v>
                  </c:pt>
                  <c:pt idx="2">
                    <c:v>1.1161113734781607</c:v>
                  </c:pt>
                  <c:pt idx="3">
                    <c:v>0.30569141997810462</c:v>
                  </c:pt>
                  <c:pt idx="4">
                    <c:v>0.63802362483701935</c:v>
                  </c:pt>
                  <c:pt idx="5">
                    <c:v>2.0627272527505136</c:v>
                  </c:pt>
                  <c:pt idx="6">
                    <c:v>0.54100849605002399</c:v>
                  </c:pt>
                  <c:pt idx="7">
                    <c:v>0.51831759807357825</c:v>
                  </c:pt>
                  <c:pt idx="8">
                    <c:v>0.76709116952602185</c:v>
                  </c:pt>
                  <c:pt idx="9">
                    <c:v>0.61382932494485121</c:v>
                  </c:pt>
                  <c:pt idx="10">
                    <c:v>0.57225444476157983</c:v>
                  </c:pt>
                  <c:pt idx="11">
                    <c:v>1.2513118757180954</c:v>
                  </c:pt>
                  <c:pt idx="12">
                    <c:v>0.55081734648792213</c:v>
                  </c:pt>
                  <c:pt idx="13">
                    <c:v>1.6858136566211834</c:v>
                  </c:pt>
                  <c:pt idx="14">
                    <c:v>0.93615495095895784</c:v>
                  </c:pt>
                  <c:pt idx="15">
                    <c:v>0.49490641884641651</c:v>
                  </c:pt>
                  <c:pt idx="16">
                    <c:v>0.838848813900962</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'疾患別EQ-5D VAS (2)SEグラフEN'!$C$5:$C$21</c:f>
              <c:strCache>
                <c:ptCount val="17"/>
                <c:pt idx="0">
                  <c:v>No medical records </c:v>
                </c:pt>
                <c:pt idx="1">
                  <c:v>With medical records </c:v>
                </c:pt>
                <c:pt idx="2">
                  <c:v>Malignant tumor </c:v>
                </c:pt>
                <c:pt idx="3">
                  <c:v>Allergic rhinitis </c:v>
                </c:pt>
                <c:pt idx="4">
                  <c:v>Thyroid disorder </c:v>
                </c:pt>
                <c:pt idx="5">
                  <c:v>Conditions related to premenstrual syndrome </c:v>
                </c:pt>
                <c:pt idx="6">
                  <c:v>Respiratory disease (including asthma) </c:v>
                </c:pt>
                <c:pt idx="7">
                  <c:v>Constipation </c:v>
                </c:pt>
                <c:pt idx="8">
                  <c:v>Cardiovascular disease </c:v>
                </c:pt>
                <c:pt idx="9">
                  <c:v>Dysmenorrhea </c:v>
                </c:pt>
                <c:pt idx="10">
                  <c:v>Headache (non-migraine) </c:v>
                </c:pt>
                <c:pt idx="11">
                  <c:v>Collagen disease </c:v>
                </c:pt>
                <c:pt idx="12">
                  <c:v>Low back pain </c:v>
                </c:pt>
                <c:pt idx="13">
                  <c:v>Diabetes mellitus </c:v>
                </c:pt>
                <c:pt idx="14">
                  <c:v>Migraine </c:v>
                </c:pt>
                <c:pt idx="15">
                  <c:v>Mental disorders (including depression and schizophrenia) </c:v>
                </c:pt>
                <c:pt idx="16">
                  <c:v>Sleep disorder </c:v>
                </c:pt>
              </c:strCache>
            </c:strRef>
          </c:cat>
          <c:val>
            <c:numRef>
              <c:f>'疾患別EQ-5D VAS (2)SEグラフEN'!$E$5:$E$21</c:f>
              <c:numCache>
                <c:formatCode>0.0_ </c:formatCode>
                <c:ptCount val="17"/>
                <c:pt idx="0">
                  <c:v>76.490290000000002</c:v>
                </c:pt>
                <c:pt idx="1">
                  <c:v>75.83305</c:v>
                </c:pt>
                <c:pt idx="2">
                  <c:v>75.397260000000003</c:v>
                </c:pt>
                <c:pt idx="3">
                  <c:v>74.983630000000005</c:v>
                </c:pt>
                <c:pt idx="4">
                  <c:v>74.922030000000007</c:v>
                </c:pt>
                <c:pt idx="5">
                  <c:v>74.238100000000003</c:v>
                </c:pt>
                <c:pt idx="6">
                  <c:v>73.952650000000006</c:v>
                </c:pt>
                <c:pt idx="7">
                  <c:v>73.874750000000006</c:v>
                </c:pt>
                <c:pt idx="8">
                  <c:v>73.858000000000004</c:v>
                </c:pt>
                <c:pt idx="9">
                  <c:v>73.539919999999995</c:v>
                </c:pt>
                <c:pt idx="10">
                  <c:v>73.188130000000001</c:v>
                </c:pt>
                <c:pt idx="11">
                  <c:v>73.131389999999996</c:v>
                </c:pt>
                <c:pt idx="12">
                  <c:v>73.11206</c:v>
                </c:pt>
                <c:pt idx="13">
                  <c:v>72.640780000000007</c:v>
                </c:pt>
                <c:pt idx="14">
                  <c:v>72.630430000000004</c:v>
                </c:pt>
                <c:pt idx="15">
                  <c:v>72.039630000000002</c:v>
                </c:pt>
                <c:pt idx="16">
                  <c:v>68.877589999999998</c:v>
                </c:pt>
              </c:numCache>
            </c:numRef>
          </c:val>
          <c:extLst>
            <c:ext xmlns:c15="http://schemas.microsoft.com/office/drawing/2012/chart" uri="{02D57815-91ED-43cb-92C2-25804820EDAC}">
              <c15:datalabelsRange>
                <c15:f>'疾患別EQ-5D VAS (2)SEグラフEN'!$I$5:$I$21</c15:f>
                <c15:dlblRangeCache>
                  <c:ptCount val="17"/>
                  <c:pt idx="0">
                    <c:v>76.5 (n=206)</c:v>
                  </c:pt>
                  <c:pt idx="1">
                    <c:v>75.8 (n=7146)</c:v>
                  </c:pt>
                  <c:pt idx="2">
                    <c:v>75.4 (n=219)</c:v>
                  </c:pt>
                  <c:pt idx="3">
                    <c:v>75 (n=2627)</c:v>
                  </c:pt>
                  <c:pt idx="4">
                    <c:v>74.9 (n=590)</c:v>
                  </c:pt>
                  <c:pt idx="5">
                    <c:v>74.2 (n=63)</c:v>
                  </c:pt>
                  <c:pt idx="6">
                    <c:v>74 (n=887)</c:v>
                  </c:pt>
                  <c:pt idx="7">
                    <c:v>73.9 (n=1006)</c:v>
                  </c:pt>
                  <c:pt idx="8">
                    <c:v>73.9 (n=500)</c:v>
                  </c:pt>
                  <c:pt idx="9">
                    <c:v>73.5 (n=755)</c:v>
                  </c:pt>
                  <c:pt idx="10">
                    <c:v>73.2 (n=893)</c:v>
                  </c:pt>
                  <c:pt idx="11">
                    <c:v>73.1 (n=137)</c:v>
                  </c:pt>
                  <c:pt idx="12">
                    <c:v>73.1 (n=937)</c:v>
                  </c:pt>
                  <c:pt idx="13">
                    <c:v>72.6 (n=103)</c:v>
                  </c:pt>
                  <c:pt idx="14">
                    <c:v>72.6 (n=322)</c:v>
                  </c:pt>
                  <c:pt idx="15">
                    <c:v>72 (n=1287)</c:v>
                  </c:pt>
                  <c:pt idx="16">
                    <c:v>68.9 (n=531)</c:v>
                  </c:pt>
                </c15:dlblRangeCache>
              </c15:datalabelsRange>
            </c:ext>
            <c:ext xmlns:c16="http://schemas.microsoft.com/office/drawing/2014/chart" uri="{C3380CC4-5D6E-409C-BE32-E72D297353CC}">
              <c16:uniqueId val="{00000011-B565-4301-B95B-34173AC51664}"/>
            </c:ext>
          </c:extLst>
        </c:ser>
        <c:dLbls>
          <c:showLegendKey val="0"/>
          <c:showVal val="0"/>
          <c:showCatName val="0"/>
          <c:showSerName val="0"/>
          <c:showPercent val="0"/>
          <c:showBubbleSize val="0"/>
        </c:dLbls>
        <c:gapWidth val="50"/>
        <c:axId val="754215152"/>
        <c:axId val="754203152"/>
      </c:barChart>
      <c:catAx>
        <c:axId val="754215152"/>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ja-JP"/>
          </a:p>
        </c:txPr>
        <c:crossAx val="754203152"/>
        <c:crosses val="autoZero"/>
        <c:auto val="1"/>
        <c:lblAlgn val="ctr"/>
        <c:lblOffset val="100"/>
        <c:noMultiLvlLbl val="0"/>
      </c:catAx>
      <c:valAx>
        <c:axId val="754203152"/>
        <c:scaling>
          <c:orientation val="minMax"/>
          <c:min val="0"/>
        </c:scaling>
        <c:delete val="0"/>
        <c:axPos val="b"/>
        <c:numFmt formatCode="0_ "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ja-JP"/>
          </a:p>
        </c:txPr>
        <c:crossAx val="7542151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5CE4D-6C29-4405-BC1D-B950F5D31D47}" type="datetimeFigureOut">
              <a:rPr kumimoji="1" lang="ja-JP" altLang="en-US" smtClean="0"/>
              <a:t>2025/11/8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93F07B-D022-49E7-AB2C-7D023070D8F4}" type="slidenum">
              <a:rPr kumimoji="1" lang="ja-JP" altLang="en-US" smtClean="0"/>
              <a:t>‹#›</a:t>
            </a:fld>
            <a:endParaRPr kumimoji="1" lang="ja-JP" altLang="en-US"/>
          </a:p>
        </p:txBody>
      </p:sp>
    </p:spTree>
    <p:extLst>
      <p:ext uri="{BB962C8B-B14F-4D97-AF65-F5344CB8AC3E}">
        <p14:creationId xmlns:p14="http://schemas.microsoft.com/office/powerpoint/2010/main" val="32443082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766066-C270-9E10-27D8-0D735F01CAA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44C65FD-4BBE-FA54-2266-B50C4093AA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3E39FC8-C861-DA1F-0B4C-71DB357CCEE2}"/>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C22BBE3D-CAFD-D665-3B88-886CDC9D3B3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66E2D0-927C-2FAD-B7CF-47A605A6CDE5}"/>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2627746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58E0CC-CBA1-5D2E-4DFA-6A9FB2325BA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BDC4D7A-7203-4221-AC09-E1C88D0CF28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2FD6D-ACE2-D43A-6438-81E99EFA2BD5}"/>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AC70827B-E416-2CA8-D7DE-AFAC92A4EA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A6F461-0825-26E5-011F-8E24EBC4416C}"/>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2495083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D471E4-2AA6-9576-3F43-70E81250B5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25A43BB-09DC-A4B6-2BF6-B07B4410BF9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FBA8AE4-0AB4-B10C-E000-CB119CE551BC}"/>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02F1C3FB-DD2F-E3B1-31E2-8D4107A7501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C25EB5B-F5E3-E3FA-5AA5-B427C42D719B}"/>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1112618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30266D-4E26-2297-771D-A6B1BD88D12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876304-7AAC-C7BE-377B-2B8ABDAC366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7B0A66-5CAC-475B-367B-CF506B358F44}"/>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96D747A3-EC82-F37E-25AB-8BF8388F47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6DE37E3-D2D2-B189-08E6-950CF84A2BC0}"/>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3896295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0583A6-B060-D005-D6DA-57D07DE94B1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103180-9E8E-6ADB-1781-0BD310D6E5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CEC8343-3A61-B08E-CCCD-7532775A625A}"/>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ABF095B5-74E3-0D03-603A-073294EDD0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C9E7E0-B416-7C86-66A1-A67F3BB5378D}"/>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1078056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C92F57-D697-ADA4-0ECC-5503BB5B44E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6554A6-6A29-D431-4214-672EA23A69B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F7FA9FC-C533-9F0A-DA91-1DFC6097891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3A9D2E-80D1-6C6E-314F-902B1D0F5CA2}"/>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6" name="フッター プレースホルダー 5">
            <a:extLst>
              <a:ext uri="{FF2B5EF4-FFF2-40B4-BE49-F238E27FC236}">
                <a16:creationId xmlns:a16="http://schemas.microsoft.com/office/drawing/2014/main" id="{04B84BAE-1B5D-8332-18BC-C4F9778997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BCFA52A-8D55-817E-82D8-3E6AEDBB37A5}"/>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2424953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44CDD3-72BB-4624-14E5-EEEEF80FC42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CFCDDFF-DCF0-DC13-52C5-D6629A4A8F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5A89BAC-6B0D-7FCC-FCB7-D37E7B2B152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6DAD2F0-6CA1-5A1E-F307-3C841D2118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9B6A3DB-7FC2-B465-EC93-A6088F9C43A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9ED938A-3C52-3D61-F2A8-7B1F59445DEE}"/>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8" name="フッター プレースホルダー 7">
            <a:extLst>
              <a:ext uri="{FF2B5EF4-FFF2-40B4-BE49-F238E27FC236}">
                <a16:creationId xmlns:a16="http://schemas.microsoft.com/office/drawing/2014/main" id="{301F28C5-128E-F80E-66E0-1B54F55C08C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75E2B04-8D87-918E-760F-03C8E0939F14}"/>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3293363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806BCF-EA02-2A94-E7DD-618C28655F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BB84189-BAD6-B38B-76BF-0AC42E0A1923}"/>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4" name="フッター プレースホルダー 3">
            <a:extLst>
              <a:ext uri="{FF2B5EF4-FFF2-40B4-BE49-F238E27FC236}">
                <a16:creationId xmlns:a16="http://schemas.microsoft.com/office/drawing/2014/main" id="{2E205D7A-5D8E-E479-866D-528AED88931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009B7CF-04F9-4F72-307B-F7F524345B9A}"/>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791444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A692518-EBC6-7A8F-5569-6AA74C3D8975}"/>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3" name="フッター プレースホルダー 2">
            <a:extLst>
              <a:ext uri="{FF2B5EF4-FFF2-40B4-BE49-F238E27FC236}">
                <a16:creationId xmlns:a16="http://schemas.microsoft.com/office/drawing/2014/main" id="{9867E8ED-9C0A-3F3B-BAA3-05B08A750EB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05BBE4D-AC24-0F54-28EA-96D310CBEB3F}"/>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346906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43CBB-441C-58CE-DA63-4B9FCBE6E8A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91BA6F7-204E-7655-0394-74A4577121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731B00B-45E6-C36B-782E-F0D96D8A86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98DB36A-25F8-ADD9-5E61-BEF3F3180FC1}"/>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6" name="フッター プレースホルダー 5">
            <a:extLst>
              <a:ext uri="{FF2B5EF4-FFF2-40B4-BE49-F238E27FC236}">
                <a16:creationId xmlns:a16="http://schemas.microsoft.com/office/drawing/2014/main" id="{C4BC8AD1-E5F4-BE6B-2457-441CD0A025E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F2DDC10-205B-3C3F-79A2-3226573D7374}"/>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781478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F4D0BE-D20E-1355-4282-B0E2BDD50AF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2BD746D-AEA0-9DA9-B202-16639AD376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80C1C2A-DDC8-CE43-949F-8685E946B6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B41428E-8363-31A3-F6D0-1A7147BE34B0}"/>
              </a:ext>
            </a:extLst>
          </p:cNvPr>
          <p:cNvSpPr>
            <a:spLocks noGrp="1"/>
          </p:cNvSpPr>
          <p:nvPr>
            <p:ph type="dt" sz="half" idx="10"/>
          </p:nvPr>
        </p:nvSpPr>
        <p:spPr/>
        <p:txBody>
          <a:bodyPr/>
          <a:lstStyle/>
          <a:p>
            <a:fld id="{E953202C-6A74-4196-85F7-CC6956B8B751}" type="datetimeFigureOut">
              <a:rPr kumimoji="1" lang="ja-JP" altLang="en-US" smtClean="0"/>
              <a:t>2025/11/8</a:t>
            </a:fld>
            <a:endParaRPr kumimoji="1" lang="ja-JP" altLang="en-US"/>
          </a:p>
        </p:txBody>
      </p:sp>
      <p:sp>
        <p:nvSpPr>
          <p:cNvPr id="6" name="フッター プレースホルダー 5">
            <a:extLst>
              <a:ext uri="{FF2B5EF4-FFF2-40B4-BE49-F238E27FC236}">
                <a16:creationId xmlns:a16="http://schemas.microsoft.com/office/drawing/2014/main" id="{E3A25BB5-CCB1-52FD-99DA-7283E36E44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D7E1A81-9C8B-74E4-DC04-4CD3482C1ED8}"/>
              </a:ext>
            </a:extLst>
          </p:cNvPr>
          <p:cNvSpPr>
            <a:spLocks noGrp="1"/>
          </p:cNvSpPr>
          <p:nvPr>
            <p:ph type="sldNum" sz="quarter" idx="12"/>
          </p:nvPr>
        </p:nvSpPr>
        <p:spPr/>
        <p:txBody>
          <a:bodyPr/>
          <a:lstStyle/>
          <a:p>
            <a:fld id="{229BF868-F5D6-452A-9357-1ECDE52604AB}" type="slidenum">
              <a:rPr kumimoji="1" lang="ja-JP" altLang="en-US" smtClean="0"/>
              <a:t>‹#›</a:t>
            </a:fld>
            <a:endParaRPr kumimoji="1" lang="ja-JP" altLang="en-US"/>
          </a:p>
        </p:txBody>
      </p:sp>
    </p:spTree>
    <p:extLst>
      <p:ext uri="{BB962C8B-B14F-4D97-AF65-F5344CB8AC3E}">
        <p14:creationId xmlns:p14="http://schemas.microsoft.com/office/powerpoint/2010/main" val="2590155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156C7E4-B27B-3FEC-3DD4-9222D2D82F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5ED2BD-4E27-BCC2-6468-9F3C0D2164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78281A5-4256-12CA-A53D-0DCD1B8498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53202C-6A74-4196-85F7-CC6956B8B751}" type="datetimeFigureOut">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02448F26-2361-7855-FC41-F1F193C7E4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C4EE280-BCAD-4A9D-36FC-4B512DA463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9BF868-F5D6-452A-9357-1ECDE52604AB}" type="slidenum">
              <a:rPr kumimoji="1" lang="ja-JP" altLang="en-US" smtClean="0"/>
              <a:t>‹#›</a:t>
            </a:fld>
            <a:endParaRPr kumimoji="1" lang="ja-JP" altLang="en-US"/>
          </a:p>
        </p:txBody>
      </p:sp>
      <p:sp>
        <p:nvSpPr>
          <p:cNvPr id="8" name="テキスト ボックス 7">
            <a:extLst>
              <a:ext uri="{FF2B5EF4-FFF2-40B4-BE49-F238E27FC236}">
                <a16:creationId xmlns:a16="http://schemas.microsoft.com/office/drawing/2014/main" id="{7FAB5F74-D56C-535F-BC2A-ABE1A7F9BEA0}"/>
              </a:ext>
            </a:extLst>
          </p:cNvPr>
          <p:cNvSpPr txBox="1"/>
          <p:nvPr userDrawn="1">
            <p:extLst>
              <p:ext uri="{1162E1C5-73C7-4A58-AE30-91384D911F3F}">
                <p184:classification xmlns:p184="http://schemas.microsoft.com/office/powerpoint/2018/4/main" val="hdr"/>
              </p:ext>
            </p:extLst>
          </p:nvPr>
        </p:nvSpPr>
        <p:spPr>
          <a:xfrm>
            <a:off x="63500" y="63500"/>
            <a:ext cx="1400175" cy="182880"/>
          </a:xfrm>
          <a:prstGeom prst="rect">
            <a:avLst/>
          </a:prstGeom>
        </p:spPr>
        <p:txBody>
          <a:bodyPr horzOverflow="overflow" lIns="0" tIns="0" rIns="0" bIns="0">
            <a:spAutoFit/>
          </a:bodyPr>
          <a:lstStyle/>
          <a:p>
            <a:pPr algn="l"/>
            <a:r>
              <a:rPr lang="ja-JP" altLang="en-US" sz="1200">
                <a:solidFill>
                  <a:srgbClr val="00B294">
                    <a:alpha val="50000"/>
                  </a:srgbClr>
                </a:solidFill>
                <a:latin typeface="Calibri" panose="020F0502020204030204" pitchFamily="34" charset="0"/>
                <a:cs typeface="Calibri" panose="020F0502020204030204" pitchFamily="34" charset="0"/>
              </a:rPr>
              <a:t>[Organon] Proprietary</a:t>
            </a:r>
          </a:p>
        </p:txBody>
      </p:sp>
    </p:spTree>
    <p:extLst>
      <p:ext uri="{BB962C8B-B14F-4D97-AF65-F5344CB8AC3E}">
        <p14:creationId xmlns:p14="http://schemas.microsoft.com/office/powerpoint/2010/main" val="1947559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a:extLst>
              <a:ext uri="{FF2B5EF4-FFF2-40B4-BE49-F238E27FC236}">
                <a16:creationId xmlns:a16="http://schemas.microsoft.com/office/drawing/2014/main" id="{27F82962-28B3-4E8B-8B0C-4E1BD5F49A74}"/>
              </a:ext>
            </a:extLst>
          </p:cNvPr>
          <p:cNvGraphicFramePr>
            <a:graphicFrameLocks/>
          </p:cNvGraphicFramePr>
          <p:nvPr>
            <p:extLst>
              <p:ext uri="{D42A27DB-BD31-4B8C-83A1-F6EECF244321}">
                <p14:modId xmlns:p14="http://schemas.microsoft.com/office/powerpoint/2010/main" val="3187108882"/>
              </p:ext>
            </p:extLst>
          </p:nvPr>
        </p:nvGraphicFramePr>
        <p:xfrm>
          <a:off x="93786" y="0"/>
          <a:ext cx="9678666" cy="6858000"/>
        </p:xfrm>
        <a:graphic>
          <a:graphicData uri="http://schemas.openxmlformats.org/drawingml/2006/chart">
            <c:chart xmlns:c="http://schemas.openxmlformats.org/drawingml/2006/chart" xmlns:r="http://schemas.openxmlformats.org/officeDocument/2006/relationships" r:id="rId2"/>
          </a:graphicData>
        </a:graphic>
      </p:graphicFrame>
      <p:sp>
        <p:nvSpPr>
          <p:cNvPr id="4" name="テキスト ボックス 3">
            <a:extLst>
              <a:ext uri="{FF2B5EF4-FFF2-40B4-BE49-F238E27FC236}">
                <a16:creationId xmlns:a16="http://schemas.microsoft.com/office/drawing/2014/main" id="{CBC62F3A-BB4E-FE7A-7C5D-582B818367AC}"/>
              </a:ext>
            </a:extLst>
          </p:cNvPr>
          <p:cNvSpPr txBox="1"/>
          <p:nvPr/>
        </p:nvSpPr>
        <p:spPr>
          <a:xfrm>
            <a:off x="-1" y="0"/>
            <a:ext cx="7127632" cy="377476"/>
          </a:xfrm>
          <a:prstGeom prst="rect">
            <a:avLst/>
          </a:prstGeom>
          <a:noFill/>
        </p:spPr>
        <p:txBody>
          <a:bodyPr wrap="square">
            <a:spAutoFit/>
          </a:bodyPr>
          <a:lstStyle/>
          <a:p>
            <a:pPr>
              <a:lnSpc>
                <a:spcPct val="107000"/>
              </a:lnSpc>
              <a:spcAft>
                <a:spcPts val="800"/>
              </a:spcAft>
            </a:pP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Supplementary Material 7-a. EQ-5D-5L utility value </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5AFA496F-213B-2346-21D5-E3ADC28A0AAC}"/>
              </a:ext>
            </a:extLst>
          </p:cNvPr>
          <p:cNvSpPr txBox="1"/>
          <p:nvPr/>
        </p:nvSpPr>
        <p:spPr>
          <a:xfrm>
            <a:off x="8972988" y="548769"/>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8" name="テキスト ボックス 7">
            <a:extLst>
              <a:ext uri="{FF2B5EF4-FFF2-40B4-BE49-F238E27FC236}">
                <a16:creationId xmlns:a16="http://schemas.microsoft.com/office/drawing/2014/main" id="{9E9BD024-523E-65CA-A53E-ADC7EAEF7EF2}"/>
              </a:ext>
            </a:extLst>
          </p:cNvPr>
          <p:cNvSpPr txBox="1"/>
          <p:nvPr/>
        </p:nvSpPr>
        <p:spPr>
          <a:xfrm>
            <a:off x="8972988" y="880922"/>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9" name="テキスト ボックス 8">
            <a:extLst>
              <a:ext uri="{FF2B5EF4-FFF2-40B4-BE49-F238E27FC236}">
                <a16:creationId xmlns:a16="http://schemas.microsoft.com/office/drawing/2014/main" id="{300E1E65-8386-2785-D32F-0A553ED14D56}"/>
              </a:ext>
            </a:extLst>
          </p:cNvPr>
          <p:cNvSpPr txBox="1"/>
          <p:nvPr/>
        </p:nvSpPr>
        <p:spPr>
          <a:xfrm>
            <a:off x="9047234" y="1277811"/>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0" name="テキスト ボックス 9">
            <a:extLst>
              <a:ext uri="{FF2B5EF4-FFF2-40B4-BE49-F238E27FC236}">
                <a16:creationId xmlns:a16="http://schemas.microsoft.com/office/drawing/2014/main" id="{05236C8C-4E21-6B7A-9F7E-E3F4272F5D47}"/>
              </a:ext>
            </a:extLst>
          </p:cNvPr>
          <p:cNvSpPr txBox="1"/>
          <p:nvPr/>
        </p:nvSpPr>
        <p:spPr>
          <a:xfrm>
            <a:off x="9047234" y="1622202"/>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1" name="テキスト ボックス 10">
            <a:extLst>
              <a:ext uri="{FF2B5EF4-FFF2-40B4-BE49-F238E27FC236}">
                <a16:creationId xmlns:a16="http://schemas.microsoft.com/office/drawing/2014/main" id="{3ACB190E-24A6-941C-4147-F0062A266E31}"/>
              </a:ext>
            </a:extLst>
          </p:cNvPr>
          <p:cNvSpPr txBox="1"/>
          <p:nvPr/>
        </p:nvSpPr>
        <p:spPr>
          <a:xfrm>
            <a:off x="9047234" y="1966593"/>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2" name="テキスト ボックス 11">
            <a:extLst>
              <a:ext uri="{FF2B5EF4-FFF2-40B4-BE49-F238E27FC236}">
                <a16:creationId xmlns:a16="http://schemas.microsoft.com/office/drawing/2014/main" id="{32C58648-5301-1742-FC31-106DD02D2184}"/>
              </a:ext>
            </a:extLst>
          </p:cNvPr>
          <p:cNvSpPr txBox="1"/>
          <p:nvPr/>
        </p:nvSpPr>
        <p:spPr>
          <a:xfrm>
            <a:off x="9047234" y="2310984"/>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3" name="テキスト ボックス 12">
            <a:extLst>
              <a:ext uri="{FF2B5EF4-FFF2-40B4-BE49-F238E27FC236}">
                <a16:creationId xmlns:a16="http://schemas.microsoft.com/office/drawing/2014/main" id="{B712824D-E7E8-64C9-2BEE-282B2ED67A51}"/>
              </a:ext>
            </a:extLst>
          </p:cNvPr>
          <p:cNvSpPr txBox="1"/>
          <p:nvPr/>
        </p:nvSpPr>
        <p:spPr>
          <a:xfrm>
            <a:off x="9047234" y="2702938"/>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4" name="テキスト ボックス 13">
            <a:extLst>
              <a:ext uri="{FF2B5EF4-FFF2-40B4-BE49-F238E27FC236}">
                <a16:creationId xmlns:a16="http://schemas.microsoft.com/office/drawing/2014/main" id="{22952580-12F2-6EDE-9D49-316AAD988A46}"/>
              </a:ext>
            </a:extLst>
          </p:cNvPr>
          <p:cNvSpPr txBox="1"/>
          <p:nvPr/>
        </p:nvSpPr>
        <p:spPr>
          <a:xfrm>
            <a:off x="9047234" y="3047329"/>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6" name="テキスト ボックス 15">
            <a:extLst>
              <a:ext uri="{FF2B5EF4-FFF2-40B4-BE49-F238E27FC236}">
                <a16:creationId xmlns:a16="http://schemas.microsoft.com/office/drawing/2014/main" id="{BF3E25CA-A187-9ABD-91E8-BF39507F1BC8}"/>
              </a:ext>
            </a:extLst>
          </p:cNvPr>
          <p:cNvSpPr txBox="1"/>
          <p:nvPr/>
        </p:nvSpPr>
        <p:spPr>
          <a:xfrm>
            <a:off x="9047234" y="3736111"/>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7" name="テキスト ボックス 16">
            <a:extLst>
              <a:ext uri="{FF2B5EF4-FFF2-40B4-BE49-F238E27FC236}">
                <a16:creationId xmlns:a16="http://schemas.microsoft.com/office/drawing/2014/main" id="{66040698-4FD3-58A8-8080-85A87E9C92B5}"/>
              </a:ext>
            </a:extLst>
          </p:cNvPr>
          <p:cNvSpPr txBox="1"/>
          <p:nvPr/>
        </p:nvSpPr>
        <p:spPr>
          <a:xfrm>
            <a:off x="9101370" y="4142484"/>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8" name="テキスト ボックス 17">
            <a:extLst>
              <a:ext uri="{FF2B5EF4-FFF2-40B4-BE49-F238E27FC236}">
                <a16:creationId xmlns:a16="http://schemas.microsoft.com/office/drawing/2014/main" id="{A1B21B3F-3A1F-E56B-7A93-67E277174CD3}"/>
              </a:ext>
            </a:extLst>
          </p:cNvPr>
          <p:cNvSpPr txBox="1"/>
          <p:nvPr/>
        </p:nvSpPr>
        <p:spPr>
          <a:xfrm>
            <a:off x="9101370" y="4486875"/>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9" name="テキスト ボックス 18">
            <a:extLst>
              <a:ext uri="{FF2B5EF4-FFF2-40B4-BE49-F238E27FC236}">
                <a16:creationId xmlns:a16="http://schemas.microsoft.com/office/drawing/2014/main" id="{8514977A-FBAC-072F-77C9-9591B7FC7001}"/>
              </a:ext>
            </a:extLst>
          </p:cNvPr>
          <p:cNvSpPr txBox="1"/>
          <p:nvPr/>
        </p:nvSpPr>
        <p:spPr>
          <a:xfrm>
            <a:off x="9101370" y="4831266"/>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20" name="テキスト ボックス 19">
            <a:extLst>
              <a:ext uri="{FF2B5EF4-FFF2-40B4-BE49-F238E27FC236}">
                <a16:creationId xmlns:a16="http://schemas.microsoft.com/office/drawing/2014/main" id="{66F4A468-2898-E5D3-004A-CDD757281A1A}"/>
              </a:ext>
            </a:extLst>
          </p:cNvPr>
          <p:cNvSpPr txBox="1"/>
          <p:nvPr/>
        </p:nvSpPr>
        <p:spPr>
          <a:xfrm>
            <a:off x="9077925" y="5582061"/>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21" name="テキスト ボックス 20">
            <a:extLst>
              <a:ext uri="{FF2B5EF4-FFF2-40B4-BE49-F238E27FC236}">
                <a16:creationId xmlns:a16="http://schemas.microsoft.com/office/drawing/2014/main" id="{5AABF90C-182D-1F7A-12F4-4CECE1D4EAE3}"/>
              </a:ext>
            </a:extLst>
          </p:cNvPr>
          <p:cNvSpPr txBox="1"/>
          <p:nvPr/>
        </p:nvSpPr>
        <p:spPr>
          <a:xfrm>
            <a:off x="9756937" y="4594597"/>
            <a:ext cx="2435063" cy="1954381"/>
          </a:xfrm>
          <a:prstGeom prst="rect">
            <a:avLst/>
          </a:prstGeom>
          <a:noFill/>
        </p:spPr>
        <p:txBody>
          <a:bodyPr wrap="square" rtlCol="0">
            <a:spAutoFit/>
          </a:bodyPr>
          <a:lstStyle/>
          <a:p>
            <a:r>
              <a:rPr lang="en-US" altLang="ja-JP" sz="1100" dirty="0">
                <a:latin typeface="Times New Roman" panose="02020603050405020304" pitchFamily="18" charset="0"/>
                <a:cs typeface="Times New Roman" panose="02020603050405020304" pitchFamily="18" charset="0"/>
              </a:rPr>
              <a:t>Data are presented as the mean ± standard error.</a:t>
            </a:r>
          </a:p>
          <a:p>
            <a:r>
              <a:rPr lang="en-US" altLang="ja-JP" sz="1100" dirty="0">
                <a:latin typeface="Times New Roman" panose="02020603050405020304" pitchFamily="18" charset="0"/>
                <a:cs typeface="Times New Roman" panose="02020603050405020304" pitchFamily="18" charset="0"/>
              </a:rPr>
              <a:t>*p&lt;0.05, **p&lt;0.001 vs. participants without each condition, the Student’s </a:t>
            </a:r>
            <a:r>
              <a:rPr lang="en-US" altLang="ja-JP" sz="1100" i="1" dirty="0">
                <a:latin typeface="Times New Roman" panose="02020603050405020304" pitchFamily="18" charset="0"/>
                <a:cs typeface="Times New Roman" panose="02020603050405020304" pitchFamily="18" charset="0"/>
              </a:rPr>
              <a:t>t</a:t>
            </a:r>
            <a:r>
              <a:rPr lang="en-US" altLang="ja-JP" sz="1100" dirty="0">
                <a:latin typeface="Times New Roman" panose="02020603050405020304" pitchFamily="18" charset="0"/>
                <a:cs typeface="Times New Roman" panose="02020603050405020304" pitchFamily="18" charset="0"/>
              </a:rPr>
              <a:t>-test.</a:t>
            </a:r>
          </a:p>
          <a:p>
            <a:r>
              <a:rPr lang="en-US" altLang="ja-JP" sz="1100" dirty="0">
                <a:latin typeface="Times New Roman" panose="02020603050405020304" pitchFamily="18" charset="0"/>
                <a:cs typeface="Times New Roman" panose="02020603050405020304" pitchFamily="18" charset="0"/>
              </a:rPr>
              <a:t>The figure shows only participants with each condition, with symbols indicating the results of comparisons with participants without each condition. In all conditions, scores were higher in participants with the condition.</a:t>
            </a:r>
          </a:p>
        </p:txBody>
      </p:sp>
    </p:spTree>
    <p:extLst>
      <p:ext uri="{BB962C8B-B14F-4D97-AF65-F5344CB8AC3E}">
        <p14:creationId xmlns:p14="http://schemas.microsoft.com/office/powerpoint/2010/main" val="3152932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a:extLst>
              <a:ext uri="{FF2B5EF4-FFF2-40B4-BE49-F238E27FC236}">
                <a16:creationId xmlns:a16="http://schemas.microsoft.com/office/drawing/2014/main" id="{986BAFFC-6A3D-4190-9AF1-B3A232608F68}"/>
              </a:ext>
            </a:extLst>
          </p:cNvPr>
          <p:cNvGraphicFramePr>
            <a:graphicFrameLocks/>
          </p:cNvGraphicFramePr>
          <p:nvPr>
            <p:extLst>
              <p:ext uri="{D42A27DB-BD31-4B8C-83A1-F6EECF244321}">
                <p14:modId xmlns:p14="http://schemas.microsoft.com/office/powerpoint/2010/main" val="898929448"/>
              </p:ext>
            </p:extLst>
          </p:nvPr>
        </p:nvGraphicFramePr>
        <p:xfrm>
          <a:off x="11155" y="-972"/>
          <a:ext cx="9691076" cy="6857998"/>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4BEE4A1F-F57F-DFEC-53D5-5FC1E0B30BFE}"/>
              </a:ext>
            </a:extLst>
          </p:cNvPr>
          <p:cNvSpPr txBox="1"/>
          <p:nvPr/>
        </p:nvSpPr>
        <p:spPr>
          <a:xfrm>
            <a:off x="8660374" y="548769"/>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5" name="テキスト ボックス 4">
            <a:extLst>
              <a:ext uri="{FF2B5EF4-FFF2-40B4-BE49-F238E27FC236}">
                <a16:creationId xmlns:a16="http://schemas.microsoft.com/office/drawing/2014/main" id="{BB39E28B-AE62-416C-6E38-947B603A4263}"/>
              </a:ext>
            </a:extLst>
          </p:cNvPr>
          <p:cNvSpPr txBox="1"/>
          <p:nvPr/>
        </p:nvSpPr>
        <p:spPr>
          <a:xfrm>
            <a:off x="8660374" y="880922"/>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7" name="テキスト ボックス 6">
            <a:extLst>
              <a:ext uri="{FF2B5EF4-FFF2-40B4-BE49-F238E27FC236}">
                <a16:creationId xmlns:a16="http://schemas.microsoft.com/office/drawing/2014/main" id="{3D9BA741-8A79-A9A6-7C64-D5D779C6D195}"/>
              </a:ext>
            </a:extLst>
          </p:cNvPr>
          <p:cNvSpPr txBox="1"/>
          <p:nvPr/>
        </p:nvSpPr>
        <p:spPr>
          <a:xfrm>
            <a:off x="8734620" y="1277811"/>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9" name="テキスト ボックス 8">
            <a:extLst>
              <a:ext uri="{FF2B5EF4-FFF2-40B4-BE49-F238E27FC236}">
                <a16:creationId xmlns:a16="http://schemas.microsoft.com/office/drawing/2014/main" id="{8D5E2DB4-F27D-BB16-47D7-7E9E13D0B1C8}"/>
              </a:ext>
            </a:extLst>
          </p:cNvPr>
          <p:cNvSpPr txBox="1"/>
          <p:nvPr/>
        </p:nvSpPr>
        <p:spPr>
          <a:xfrm>
            <a:off x="8734620" y="1966593"/>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0" name="テキスト ボックス 9">
            <a:extLst>
              <a:ext uri="{FF2B5EF4-FFF2-40B4-BE49-F238E27FC236}">
                <a16:creationId xmlns:a16="http://schemas.microsoft.com/office/drawing/2014/main" id="{1756F640-11F8-3CBB-888B-CBDEA12CA9AB}"/>
              </a:ext>
            </a:extLst>
          </p:cNvPr>
          <p:cNvSpPr txBox="1"/>
          <p:nvPr/>
        </p:nvSpPr>
        <p:spPr>
          <a:xfrm>
            <a:off x="8734620" y="2310984"/>
            <a:ext cx="287258"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1" name="テキスト ボックス 10">
            <a:extLst>
              <a:ext uri="{FF2B5EF4-FFF2-40B4-BE49-F238E27FC236}">
                <a16:creationId xmlns:a16="http://schemas.microsoft.com/office/drawing/2014/main" id="{48339BEC-A241-5BCC-0906-AE792D156C4A}"/>
              </a:ext>
            </a:extLst>
          </p:cNvPr>
          <p:cNvSpPr txBox="1"/>
          <p:nvPr/>
        </p:nvSpPr>
        <p:spPr>
          <a:xfrm>
            <a:off x="8734620" y="2702938"/>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2" name="テキスト ボックス 11">
            <a:extLst>
              <a:ext uri="{FF2B5EF4-FFF2-40B4-BE49-F238E27FC236}">
                <a16:creationId xmlns:a16="http://schemas.microsoft.com/office/drawing/2014/main" id="{CEA5EEE7-DC50-DEEC-EE98-B2D68096A8AC}"/>
              </a:ext>
            </a:extLst>
          </p:cNvPr>
          <p:cNvSpPr txBox="1"/>
          <p:nvPr/>
        </p:nvSpPr>
        <p:spPr>
          <a:xfrm>
            <a:off x="8734620" y="3047329"/>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3" name="テキスト ボックス 12">
            <a:extLst>
              <a:ext uri="{FF2B5EF4-FFF2-40B4-BE49-F238E27FC236}">
                <a16:creationId xmlns:a16="http://schemas.microsoft.com/office/drawing/2014/main" id="{A96A1AF0-5804-1E2A-38A4-17CE965F6A15}"/>
              </a:ext>
            </a:extLst>
          </p:cNvPr>
          <p:cNvSpPr txBox="1"/>
          <p:nvPr/>
        </p:nvSpPr>
        <p:spPr>
          <a:xfrm>
            <a:off x="8734620" y="3736111"/>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4" name="テキスト ボックス 13">
            <a:extLst>
              <a:ext uri="{FF2B5EF4-FFF2-40B4-BE49-F238E27FC236}">
                <a16:creationId xmlns:a16="http://schemas.microsoft.com/office/drawing/2014/main" id="{B17920D9-BA88-A558-355A-709FB2C967F5}"/>
              </a:ext>
            </a:extLst>
          </p:cNvPr>
          <p:cNvSpPr txBox="1"/>
          <p:nvPr/>
        </p:nvSpPr>
        <p:spPr>
          <a:xfrm>
            <a:off x="8742444" y="4088623"/>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5" name="テキスト ボックス 14">
            <a:extLst>
              <a:ext uri="{FF2B5EF4-FFF2-40B4-BE49-F238E27FC236}">
                <a16:creationId xmlns:a16="http://schemas.microsoft.com/office/drawing/2014/main" id="{E7793896-23A1-4E01-C6BE-9F7054AEA35F}"/>
              </a:ext>
            </a:extLst>
          </p:cNvPr>
          <p:cNvSpPr txBox="1"/>
          <p:nvPr/>
        </p:nvSpPr>
        <p:spPr>
          <a:xfrm>
            <a:off x="8742444" y="5129917"/>
            <a:ext cx="389850"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7" name="テキスト ボックス 16">
            <a:extLst>
              <a:ext uri="{FF2B5EF4-FFF2-40B4-BE49-F238E27FC236}">
                <a16:creationId xmlns:a16="http://schemas.microsoft.com/office/drawing/2014/main" id="{9B3A8783-368B-A2E8-F2A2-6B4CC6D829F9}"/>
              </a:ext>
            </a:extLst>
          </p:cNvPr>
          <p:cNvSpPr txBox="1"/>
          <p:nvPr/>
        </p:nvSpPr>
        <p:spPr>
          <a:xfrm>
            <a:off x="8734620" y="3429585"/>
            <a:ext cx="287258" cy="21544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171717"/>
                </a:solidFill>
                <a:effectLst/>
                <a:uLnTx/>
                <a:uFillTx/>
                <a:latin typeface="Montserrat"/>
                <a:ea typeface="+mn-ea"/>
                <a:cs typeface="+mn-cs"/>
              </a:rPr>
              <a:t>＊</a:t>
            </a:r>
          </a:p>
        </p:txBody>
      </p:sp>
      <p:sp>
        <p:nvSpPr>
          <p:cNvPr id="18" name="テキスト ボックス 17">
            <a:extLst>
              <a:ext uri="{FF2B5EF4-FFF2-40B4-BE49-F238E27FC236}">
                <a16:creationId xmlns:a16="http://schemas.microsoft.com/office/drawing/2014/main" id="{62EB9CB6-4A3D-0E92-6E23-5D22BFEBFF34}"/>
              </a:ext>
            </a:extLst>
          </p:cNvPr>
          <p:cNvSpPr txBox="1"/>
          <p:nvPr/>
        </p:nvSpPr>
        <p:spPr>
          <a:xfrm>
            <a:off x="9756937" y="4594597"/>
            <a:ext cx="2435063" cy="1954381"/>
          </a:xfrm>
          <a:prstGeom prst="rect">
            <a:avLst/>
          </a:prstGeom>
          <a:noFill/>
        </p:spPr>
        <p:txBody>
          <a:bodyPr wrap="square" rtlCol="0">
            <a:spAutoFit/>
          </a:bodyPr>
          <a:lstStyle/>
          <a:p>
            <a:r>
              <a:rPr lang="en-US" altLang="ja-JP" sz="1100" dirty="0">
                <a:latin typeface="Times New Roman" panose="02020603050405020304" pitchFamily="18" charset="0"/>
                <a:cs typeface="Times New Roman" panose="02020603050405020304" pitchFamily="18" charset="0"/>
              </a:rPr>
              <a:t>Data are presented as the mean ± standard error.</a:t>
            </a:r>
          </a:p>
          <a:p>
            <a:r>
              <a:rPr lang="en-US" altLang="ja-JP" sz="1100" dirty="0">
                <a:latin typeface="Times New Roman" panose="02020603050405020304" pitchFamily="18" charset="0"/>
                <a:cs typeface="Times New Roman" panose="02020603050405020304" pitchFamily="18" charset="0"/>
              </a:rPr>
              <a:t>*p&lt;0.05, **p&lt;0.001 vs. participants without each condition, the Student’s </a:t>
            </a:r>
            <a:r>
              <a:rPr lang="en-US" altLang="ja-JP" sz="1100" i="1" dirty="0">
                <a:latin typeface="Times New Roman" panose="02020603050405020304" pitchFamily="18" charset="0"/>
                <a:cs typeface="Times New Roman" panose="02020603050405020304" pitchFamily="18" charset="0"/>
              </a:rPr>
              <a:t>t</a:t>
            </a:r>
            <a:r>
              <a:rPr lang="en-US" altLang="ja-JP" sz="1100" dirty="0">
                <a:latin typeface="Times New Roman" panose="02020603050405020304" pitchFamily="18" charset="0"/>
                <a:cs typeface="Times New Roman" panose="02020603050405020304" pitchFamily="18" charset="0"/>
              </a:rPr>
              <a:t>-test.</a:t>
            </a:r>
          </a:p>
          <a:p>
            <a:r>
              <a:rPr lang="en-US" altLang="ja-JP" sz="1100" dirty="0">
                <a:latin typeface="Times New Roman" panose="02020603050405020304" pitchFamily="18" charset="0"/>
                <a:cs typeface="Times New Roman" panose="02020603050405020304" pitchFamily="18" charset="0"/>
              </a:rPr>
              <a:t>The figure shows only participants with each condition, with symbols indicating the results of comparisons with participants without each condition. In all conditions, scores were higher in participants with the condition.</a:t>
            </a:r>
          </a:p>
        </p:txBody>
      </p:sp>
      <p:sp>
        <p:nvSpPr>
          <p:cNvPr id="2" name="テキスト ボックス 1">
            <a:extLst>
              <a:ext uri="{FF2B5EF4-FFF2-40B4-BE49-F238E27FC236}">
                <a16:creationId xmlns:a16="http://schemas.microsoft.com/office/drawing/2014/main" id="{36025354-E7A2-20D9-9BF5-C094E573F453}"/>
              </a:ext>
            </a:extLst>
          </p:cNvPr>
          <p:cNvSpPr txBox="1"/>
          <p:nvPr/>
        </p:nvSpPr>
        <p:spPr>
          <a:xfrm>
            <a:off x="0" y="0"/>
            <a:ext cx="7127632" cy="377476"/>
          </a:xfrm>
          <a:prstGeom prst="rect">
            <a:avLst/>
          </a:prstGeom>
          <a:noFill/>
        </p:spPr>
        <p:txBody>
          <a:bodyPr wrap="square">
            <a:spAutoFit/>
          </a:bodyPr>
          <a:lstStyle/>
          <a:p>
            <a:pPr>
              <a:lnSpc>
                <a:spcPct val="107000"/>
              </a:lnSpc>
              <a:spcAft>
                <a:spcPts val="800"/>
              </a:spcAft>
            </a:pP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Supplementary Material 7-b. </a:t>
            </a:r>
            <a:r>
              <a:rPr lang="en-US" altLang="ja-JP" kern="100">
                <a:latin typeface="游明朝" panose="02020400000000000000" pitchFamily="18" charset="-128"/>
                <a:ea typeface="游明朝" panose="02020400000000000000" pitchFamily="18" charset="-128"/>
                <a:cs typeface="Times New Roman" panose="02020603050405020304" pitchFamily="18" charset="0"/>
              </a:rPr>
              <a:t>EQ-5D-5L VAS</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3974647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ccf6406-ea61-4476-82c6-9cafc33ab0ba" xsi:nil="true"/>
    <lcf76f155ced4ddcb4097134ff3c332f xmlns="653e1d76-69df-41d2-8bca-f31a7135beb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03D1E89CF833C4DBEF8ACBC5C02843C" ma:contentTypeVersion="13" ma:contentTypeDescription="新しいドキュメントを作成します。" ma:contentTypeScope="" ma:versionID="0ec12fcbb661bb979a64168178b9fe07">
  <xsd:schema xmlns:xsd="http://www.w3.org/2001/XMLSchema" xmlns:xs="http://www.w3.org/2001/XMLSchema" xmlns:p="http://schemas.microsoft.com/office/2006/metadata/properties" xmlns:ns2="653e1d76-69df-41d2-8bca-f31a7135bebc" xmlns:ns3="5ccf6406-ea61-4476-82c6-9cafc33ab0ba" targetNamespace="http://schemas.microsoft.com/office/2006/metadata/properties" ma:root="true" ma:fieldsID="cf6afc6019c1dc483d3376de97f1c3df" ns2:_="" ns3:_="">
    <xsd:import namespace="653e1d76-69df-41d2-8bca-f31a7135bebc"/>
    <xsd:import namespace="5ccf6406-ea61-4476-82c6-9cafc33ab0b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3e1d76-69df-41d2-8bca-f31a7135beb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7ca4c39f-d413-4741-b131-4c793d8b3c16"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cf6406-ea61-4476-82c6-9cafc33ab0b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c1cfc1b-4c30-4a15-9731-12bfb05125db}" ma:internalName="TaxCatchAll" ma:showField="CatchAllData" ma:web="5ccf6406-ea61-4476-82c6-9cafc33ab0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DBA06B-0E1F-4B10-9C01-A547FEFF7C69}">
  <ds:schemaRefs>
    <ds:schemaRef ds:uri="http://schemas.microsoft.com/office/2006/metadata/properties"/>
    <ds:schemaRef ds:uri="http://schemas.microsoft.com/office/infopath/2007/PartnerControls"/>
    <ds:schemaRef ds:uri="5ccf6406-ea61-4476-82c6-9cafc33ab0ba"/>
    <ds:schemaRef ds:uri="653e1d76-69df-41d2-8bca-f31a7135bebc"/>
    <ds:schemaRef ds:uri="f343b73a-f23a-436a-b204-75f1b8dbe47e"/>
    <ds:schemaRef ds:uri="874fe6bb-344c-4685-ba81-54568f4a5e51"/>
  </ds:schemaRefs>
</ds:datastoreItem>
</file>

<file path=customXml/itemProps2.xml><?xml version="1.0" encoding="utf-8"?>
<ds:datastoreItem xmlns:ds="http://schemas.openxmlformats.org/officeDocument/2006/customXml" ds:itemID="{6225C026-8601-4C86-968C-BC95746992FC}">
  <ds:schemaRefs>
    <ds:schemaRef ds:uri="http://schemas.microsoft.com/sharepoint/v3/contenttype/forms"/>
  </ds:schemaRefs>
</ds:datastoreItem>
</file>

<file path=customXml/itemProps3.xml><?xml version="1.0" encoding="utf-8"?>
<ds:datastoreItem xmlns:ds="http://schemas.openxmlformats.org/officeDocument/2006/customXml" ds:itemID="{93F8907A-C79C-4088-AB41-94BD323802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3e1d76-69df-41d2-8bca-f31a7135bebc"/>
    <ds:schemaRef ds:uri="5ccf6406-ea61-4476-82c6-9cafc33ab0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2281</TotalTime>
  <Words>192</Words>
  <PresentationFormat>ワイド画面</PresentationFormat>
  <Paragraphs>35</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游ゴシック</vt:lpstr>
      <vt:lpstr>游ゴシック Light</vt:lpstr>
      <vt:lpstr>游明朝</vt:lpstr>
      <vt:lpstr>Arial</vt:lpstr>
      <vt:lpstr>Calibri</vt:lpstr>
      <vt:lpstr>Montserrat</vt:lpstr>
      <vt:lpstr>Times New Roman</vt:lpstr>
      <vt:lpstr>Office テーマ</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cp:keywords/>
  <dc:description/>
  <dcterms:created xsi:type="dcterms:W3CDTF">2025-07-20T12:10:12Z</dcterms:created>
  <dcterms:modified xsi:type="dcterms:W3CDTF">2025-11-07T18:11:44Z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 テーマ:8</vt:lpwstr>
  </property>
  <property fmtid="{D5CDD505-2E9C-101B-9397-08002B2CF9AE}" pid="3" name="ClassificationContentMarkingHeaderText">
    <vt:lpwstr>[Organon] Proprietary</vt:lpwstr>
  </property>
  <property fmtid="{D5CDD505-2E9C-101B-9397-08002B2CF9AE}" pid="4" name="MSIP_Label_9e5572be-d5bb-4f9b-88a4-df12000c467e_Enabled">
    <vt:lpwstr>true</vt:lpwstr>
  </property>
  <property fmtid="{D5CDD505-2E9C-101B-9397-08002B2CF9AE}" pid="5" name="MSIP_Label_9e5572be-d5bb-4f9b-88a4-df12000c467e_SetDate">
    <vt:lpwstr>2025-07-27T02:10:25Z</vt:lpwstr>
  </property>
  <property fmtid="{D5CDD505-2E9C-101B-9397-08002B2CF9AE}" pid="6" name="MSIP_Label_9e5572be-d5bb-4f9b-88a4-df12000c467e_Method">
    <vt:lpwstr>Privileged</vt:lpwstr>
  </property>
  <property fmtid="{D5CDD505-2E9C-101B-9397-08002B2CF9AE}" pid="7" name="MSIP_Label_9e5572be-d5bb-4f9b-88a4-df12000c467e_Name">
    <vt:lpwstr>English - Proprietary</vt:lpwstr>
  </property>
  <property fmtid="{D5CDD505-2E9C-101B-9397-08002B2CF9AE}" pid="8" name="MSIP_Label_9e5572be-d5bb-4f9b-88a4-df12000c467e_SiteId">
    <vt:lpwstr>484a70d1-caaf-4a03-a477-1cbe688304af</vt:lpwstr>
  </property>
  <property fmtid="{D5CDD505-2E9C-101B-9397-08002B2CF9AE}" pid="9" name="MSIP_Label_9e5572be-d5bb-4f9b-88a4-df12000c467e_ActionId">
    <vt:lpwstr>d59cdd78-2226-4377-886a-5bde4c29b7ea</vt:lpwstr>
  </property>
  <property fmtid="{D5CDD505-2E9C-101B-9397-08002B2CF9AE}" pid="10" name="MSIP_Label_9e5572be-d5bb-4f9b-88a4-df12000c467e_ContentBits">
    <vt:lpwstr>1</vt:lpwstr>
  </property>
  <property fmtid="{D5CDD505-2E9C-101B-9397-08002B2CF9AE}" pid="11" name="MSIP_Label_9e5572be-d5bb-4f9b-88a4-df12000c467e_Tag">
    <vt:lpwstr>10, 0, 1, 1</vt:lpwstr>
  </property>
  <property fmtid="{D5CDD505-2E9C-101B-9397-08002B2CF9AE}" pid="12" name="_AdHocReviewCycleID">
    <vt:i4>-1648291770</vt:i4>
  </property>
  <property fmtid="{D5CDD505-2E9C-101B-9397-08002B2CF9AE}" pid="13" name="_NewReviewCycle">
    <vt:lpwstr/>
  </property>
  <property fmtid="{D5CDD505-2E9C-101B-9397-08002B2CF9AE}" pid="14" name="_EmailSubject">
    <vt:lpwstr>[外部] Re: DeSC論文案ver1.0ご確認のお願い</vt:lpwstr>
  </property>
  <property fmtid="{D5CDD505-2E9C-101B-9397-08002B2CF9AE}" pid="15" name="_AuthorEmail">
    <vt:lpwstr>shoko.takahashi@organon.com</vt:lpwstr>
  </property>
  <property fmtid="{D5CDD505-2E9C-101B-9397-08002B2CF9AE}" pid="16" name="_AuthorEmailDisplayName">
    <vt:lpwstr>Takahashi, Shoko</vt:lpwstr>
  </property>
  <property fmtid="{D5CDD505-2E9C-101B-9397-08002B2CF9AE}" pid="17" name="ContentTypeId">
    <vt:lpwstr>0x010100403D1E89CF833C4DBEF8ACBC5C02843C</vt:lpwstr>
  </property>
  <property fmtid="{D5CDD505-2E9C-101B-9397-08002B2CF9AE}" pid="18" name="MediaServiceImageTags">
    <vt:lpwstr/>
  </property>
</Properties>
</file>