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tiff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tiff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0"/>
            <a:ext cx="122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Figure 5E</a:t>
            </a:r>
            <a:endParaRPr lang="en-US" altLang="zh-CN"/>
          </a:p>
        </p:txBody>
      </p:sp>
      <p:pic>
        <p:nvPicPr>
          <p:cNvPr id="5" name="图片 4" descr="E-Ca-M"/>
          <p:cNvPicPr>
            <a:picLocks noChangeAspect="1"/>
          </p:cNvPicPr>
          <p:nvPr/>
        </p:nvPicPr>
        <p:blipFill>
          <a:blip r:embed="rId1"/>
          <a:srcRect l="46528" t="35147" b="32492"/>
          <a:stretch>
            <a:fillRect/>
          </a:stretch>
        </p:blipFill>
        <p:spPr>
          <a:xfrm>
            <a:off x="337185" y="726440"/>
            <a:ext cx="2557145" cy="12617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25775" y="1107440"/>
            <a:ext cx="702310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E-cad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1323975" y="1051560"/>
            <a:ext cx="70802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endParaRPr lang="en-US" altLang="zh-CN"/>
          </a:p>
        </p:txBody>
      </p:sp>
      <p:pic>
        <p:nvPicPr>
          <p:cNvPr id="12" name="图片 11" descr="N-Ca-M"/>
          <p:cNvPicPr>
            <a:picLocks noChangeAspect="1"/>
          </p:cNvPicPr>
          <p:nvPr/>
        </p:nvPicPr>
        <p:blipFill>
          <a:blip r:embed="rId2"/>
          <a:srcRect t="42609" r="60068" b="39762"/>
          <a:stretch>
            <a:fillRect/>
          </a:stretch>
        </p:blipFill>
        <p:spPr>
          <a:xfrm>
            <a:off x="4179570" y="873125"/>
            <a:ext cx="2327275" cy="8375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42155" y="873125"/>
            <a:ext cx="784860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6657975" y="998220"/>
            <a:ext cx="87439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N-cad</a:t>
            </a:r>
            <a:endParaRPr lang="en-US" altLang="zh-CN"/>
          </a:p>
        </p:txBody>
      </p:sp>
      <p:pic>
        <p:nvPicPr>
          <p:cNvPr id="16" name="图片 15" descr="MMP-2-M"/>
          <p:cNvPicPr>
            <a:picLocks noChangeAspect="1"/>
          </p:cNvPicPr>
          <p:nvPr/>
        </p:nvPicPr>
        <p:blipFill>
          <a:blip r:embed="rId3"/>
          <a:srcRect l="32552" t="31871" b="39132"/>
          <a:stretch>
            <a:fillRect/>
          </a:stretch>
        </p:blipFill>
        <p:spPr>
          <a:xfrm>
            <a:off x="44450" y="2389505"/>
            <a:ext cx="3436620" cy="12045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00455" y="2740660"/>
            <a:ext cx="70802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3632835" y="2740660"/>
            <a:ext cx="81343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MMP2</a:t>
            </a:r>
            <a:endParaRPr lang="en-US" altLang="zh-CN"/>
          </a:p>
        </p:txBody>
      </p:sp>
      <p:pic>
        <p:nvPicPr>
          <p:cNvPr id="19" name="图片 18" descr="MMP-9-M"/>
          <p:cNvPicPr>
            <a:picLocks noChangeAspect="1"/>
          </p:cNvPicPr>
          <p:nvPr/>
        </p:nvPicPr>
        <p:blipFill>
          <a:blip r:embed="rId4"/>
          <a:srcRect l="5743" t="35673" r="57560" b="36628"/>
          <a:stretch>
            <a:fillRect/>
          </a:stretch>
        </p:blipFill>
        <p:spPr>
          <a:xfrm>
            <a:off x="234950" y="3811270"/>
            <a:ext cx="2154555" cy="13258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70865" y="4294505"/>
            <a:ext cx="708025" cy="22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2561590" y="4294505"/>
            <a:ext cx="81343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MMP9</a:t>
            </a:r>
            <a:endParaRPr lang="en-US" altLang="zh-CN"/>
          </a:p>
        </p:txBody>
      </p:sp>
      <p:pic>
        <p:nvPicPr>
          <p:cNvPr id="22" name="图片 21" descr="p-FAK-M"/>
          <p:cNvPicPr>
            <a:picLocks noChangeAspect="1"/>
          </p:cNvPicPr>
          <p:nvPr/>
        </p:nvPicPr>
        <p:blipFill>
          <a:blip r:embed="rId5"/>
          <a:srcRect t="26842" r="45681" b="43458"/>
          <a:stretch>
            <a:fillRect/>
          </a:stretch>
        </p:blipFill>
        <p:spPr>
          <a:xfrm>
            <a:off x="234950" y="5481320"/>
            <a:ext cx="2600960" cy="11595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78155" y="5709285"/>
            <a:ext cx="675640" cy="22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2969895" y="5804535"/>
            <a:ext cx="81343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p-FAK</a:t>
            </a:r>
            <a:endParaRPr lang="en-US" altLang="zh-CN"/>
          </a:p>
        </p:txBody>
      </p:sp>
      <p:pic>
        <p:nvPicPr>
          <p:cNvPr id="25" name="图片 24" descr="FAK（2）-M"/>
          <p:cNvPicPr>
            <a:picLocks noChangeAspect="1"/>
          </p:cNvPicPr>
          <p:nvPr/>
        </p:nvPicPr>
        <p:blipFill>
          <a:blip r:embed="rId6"/>
          <a:srcRect t="36461" r="46665" b="37294"/>
          <a:stretch>
            <a:fillRect/>
          </a:stretch>
        </p:blipFill>
        <p:spPr>
          <a:xfrm>
            <a:off x="4798060" y="2281555"/>
            <a:ext cx="2493010" cy="10001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633720" y="2458085"/>
            <a:ext cx="675640" cy="22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7532370" y="2597150"/>
            <a:ext cx="81343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FAK</a:t>
            </a:r>
            <a:endParaRPr lang="en-US" altLang="zh-CN"/>
          </a:p>
        </p:txBody>
      </p:sp>
      <p:pic>
        <p:nvPicPr>
          <p:cNvPr id="28" name="图片 27" descr="GAPDH-M"/>
          <p:cNvPicPr>
            <a:picLocks noChangeAspect="1"/>
          </p:cNvPicPr>
          <p:nvPr/>
        </p:nvPicPr>
        <p:blipFill>
          <a:blip r:embed="rId7"/>
          <a:srcRect t="33153" r="47764" b="37631"/>
          <a:stretch>
            <a:fillRect/>
          </a:stretch>
        </p:blipFill>
        <p:spPr>
          <a:xfrm>
            <a:off x="4963795" y="4365625"/>
            <a:ext cx="2639695" cy="120396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148580" y="4777740"/>
            <a:ext cx="675640" cy="22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7882890" y="4777740"/>
            <a:ext cx="1131570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GAPDH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0"/>
            <a:ext cx="122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Figure 5F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3025775" y="1107440"/>
            <a:ext cx="702310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E-cad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8472805" y="939800"/>
            <a:ext cx="87439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N-cad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3025775" y="2682875"/>
            <a:ext cx="81343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MMP2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3925570" y="4091940"/>
            <a:ext cx="81343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MMP9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4970780" y="5664200"/>
            <a:ext cx="81343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p-FAK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10145395" y="2597150"/>
            <a:ext cx="813435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FAK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9897110" y="5136515"/>
            <a:ext cx="1131570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GAPDH</a:t>
            </a:r>
            <a:endParaRPr lang="en-US" altLang="zh-CN"/>
          </a:p>
        </p:txBody>
      </p:sp>
      <p:pic>
        <p:nvPicPr>
          <p:cNvPr id="2" name="图片 1" descr="E-Ca-M"/>
          <p:cNvPicPr>
            <a:picLocks noChangeAspect="1"/>
          </p:cNvPicPr>
          <p:nvPr/>
        </p:nvPicPr>
        <p:blipFill>
          <a:blip r:embed="rId1"/>
          <a:srcRect l="48118" t="37810" b="45201"/>
          <a:stretch>
            <a:fillRect/>
          </a:stretch>
        </p:blipFill>
        <p:spPr>
          <a:xfrm>
            <a:off x="95250" y="1000760"/>
            <a:ext cx="2832100" cy="756285"/>
          </a:xfrm>
          <a:prstGeom prst="rect">
            <a:avLst/>
          </a:prstGeom>
        </p:spPr>
      </p:pic>
      <p:pic>
        <p:nvPicPr>
          <p:cNvPr id="3" name="图片 2" descr="N-Ca-M"/>
          <p:cNvPicPr>
            <a:picLocks noChangeAspect="1"/>
          </p:cNvPicPr>
          <p:nvPr/>
        </p:nvPicPr>
        <p:blipFill>
          <a:blip r:embed="rId2"/>
          <a:srcRect l="32086" t="39711" b="42782"/>
          <a:stretch>
            <a:fillRect/>
          </a:stretch>
        </p:blipFill>
        <p:spPr>
          <a:xfrm>
            <a:off x="4798060" y="771525"/>
            <a:ext cx="3350260" cy="7042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24380" y="1107440"/>
            <a:ext cx="708025" cy="2590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148580" y="1107440"/>
            <a:ext cx="675005" cy="200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pic>
        <p:nvPicPr>
          <p:cNvPr id="8" name="图片 7" descr="MMP-2-M"/>
          <p:cNvPicPr>
            <a:picLocks noChangeAspect="1"/>
          </p:cNvPicPr>
          <p:nvPr/>
        </p:nvPicPr>
        <p:blipFill>
          <a:blip r:embed="rId3"/>
          <a:srcRect l="3365" t="31831" r="47656" b="41258"/>
          <a:stretch>
            <a:fillRect/>
          </a:stretch>
        </p:blipFill>
        <p:spPr>
          <a:xfrm>
            <a:off x="234950" y="2225040"/>
            <a:ext cx="2497455" cy="1118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60550" y="2687320"/>
            <a:ext cx="617855" cy="22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pic>
        <p:nvPicPr>
          <p:cNvPr id="14" name="图片 13" descr="MMP-9-M"/>
          <p:cNvPicPr>
            <a:picLocks noChangeAspect="1"/>
          </p:cNvPicPr>
          <p:nvPr/>
        </p:nvPicPr>
        <p:blipFill>
          <a:blip r:embed="rId4"/>
          <a:srcRect t="34384" r="18483" b="42670"/>
          <a:stretch>
            <a:fillRect/>
          </a:stretch>
        </p:blipFill>
        <p:spPr>
          <a:xfrm>
            <a:off x="153670" y="3811905"/>
            <a:ext cx="3685540" cy="84582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037590" y="3974465"/>
            <a:ext cx="619125" cy="22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pic>
        <p:nvPicPr>
          <p:cNvPr id="32" name="图片 31" descr="p-FAK-M"/>
          <p:cNvPicPr>
            <a:picLocks noChangeAspect="1"/>
          </p:cNvPicPr>
          <p:nvPr/>
        </p:nvPicPr>
        <p:blipFill>
          <a:blip r:embed="rId5"/>
          <a:srcRect t="31425" b="43898"/>
          <a:stretch>
            <a:fillRect/>
          </a:stretch>
        </p:blipFill>
        <p:spPr>
          <a:xfrm>
            <a:off x="86995" y="5290185"/>
            <a:ext cx="4652010" cy="93599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18465" y="5446395"/>
            <a:ext cx="619125" cy="22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pic>
        <p:nvPicPr>
          <p:cNvPr id="34" name="图片 33" descr="GAPDH-M"/>
          <p:cNvPicPr>
            <a:picLocks noChangeAspect="1"/>
          </p:cNvPicPr>
          <p:nvPr/>
        </p:nvPicPr>
        <p:blipFill>
          <a:blip r:embed="rId6"/>
          <a:srcRect l="33601" t="33283" b="36667"/>
          <a:stretch>
            <a:fillRect/>
          </a:stretch>
        </p:blipFill>
        <p:spPr>
          <a:xfrm>
            <a:off x="6546850" y="4747895"/>
            <a:ext cx="3103245" cy="114490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793865" y="5275580"/>
            <a:ext cx="707390" cy="22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  <p:pic>
        <p:nvPicPr>
          <p:cNvPr id="37" name="图片 36" descr="FAK-M"/>
          <p:cNvPicPr>
            <a:picLocks noChangeAspect="1"/>
          </p:cNvPicPr>
          <p:nvPr/>
        </p:nvPicPr>
        <p:blipFill>
          <a:blip r:embed="rId7"/>
          <a:srcRect t="34292" b="43611"/>
          <a:stretch>
            <a:fillRect/>
          </a:stretch>
        </p:blipFill>
        <p:spPr>
          <a:xfrm>
            <a:off x="4655185" y="2431415"/>
            <a:ext cx="5064760" cy="91249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218555" y="2642870"/>
            <a:ext cx="1031240" cy="274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WPS 演示</Application>
  <PresentationFormat>宽屏</PresentationFormat>
  <Paragraphs>32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</cp:lastModifiedBy>
  <cp:revision>9</cp:revision>
  <dcterms:created xsi:type="dcterms:W3CDTF">2023-08-09T12:44:00Z</dcterms:created>
  <dcterms:modified xsi:type="dcterms:W3CDTF">2025-12-26T07:07:08Z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DC2B0EC64789474DA7A0F10CABA111FB_12</vt:lpwstr>
  </property>
</Properties>
</file>