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640" autoAdjust="0"/>
    <p:restoredTop sz="94660"/>
  </p:normalViewPr>
  <p:slideViewPr>
    <p:cSldViewPr snapToGrid="0">
      <p:cViewPr varScale="1">
        <p:scale>
          <a:sx n="95" d="100"/>
          <a:sy n="95" d="100"/>
        </p:scale>
        <p:origin x="420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AB4D37AC-13FA-4AE2-A6CD-5DF45DF4C7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Υπότιτλος 2">
            <a:extLst>
              <a:ext uri="{FF2B5EF4-FFF2-40B4-BE49-F238E27FC236}">
                <a16:creationId xmlns:a16="http://schemas.microsoft.com/office/drawing/2014/main" id="{9F1CEDEA-CE24-43BF-BB2C-A9A66F48B7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l-GR"/>
              <a:t>Κάντε κλικ για να επεξεργαστείτε τον υπότιτλο του υποδείγματος</a:t>
            </a:r>
          </a:p>
        </p:txBody>
      </p:sp>
      <p:sp>
        <p:nvSpPr>
          <p:cNvPr id="4" name="Θέση ημερομηνίας 3">
            <a:extLst>
              <a:ext uri="{FF2B5EF4-FFF2-40B4-BE49-F238E27FC236}">
                <a16:creationId xmlns:a16="http://schemas.microsoft.com/office/drawing/2014/main" id="{FE07B772-0803-4407-A345-21217FB405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3184F-C4E7-4D54-B320-190A9F6B2CA9}" type="datetimeFigureOut">
              <a:rPr lang="el-GR" smtClean="0"/>
              <a:t>12/1/2026</a:t>
            </a:fld>
            <a:endParaRPr lang="el-GR"/>
          </a:p>
        </p:txBody>
      </p:sp>
      <p:sp>
        <p:nvSpPr>
          <p:cNvPr id="5" name="Θέση υποσέλιδου 4">
            <a:extLst>
              <a:ext uri="{FF2B5EF4-FFF2-40B4-BE49-F238E27FC236}">
                <a16:creationId xmlns:a16="http://schemas.microsoft.com/office/drawing/2014/main" id="{F13A2AF8-2C47-49D8-AB9D-ADAF6C53BA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>
            <a:extLst>
              <a:ext uri="{FF2B5EF4-FFF2-40B4-BE49-F238E27FC236}">
                <a16:creationId xmlns:a16="http://schemas.microsoft.com/office/drawing/2014/main" id="{1D80F9FF-F5E1-4788-AF10-E8FA67D051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72C6A-B757-4F62-A2AB-424F09591302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728868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DED687CB-1E6D-4A6A-996E-0A28E386C8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κατακόρυφου κειμένου 2">
            <a:extLst>
              <a:ext uri="{FF2B5EF4-FFF2-40B4-BE49-F238E27FC236}">
                <a16:creationId xmlns:a16="http://schemas.microsoft.com/office/drawing/2014/main" id="{6DC30E5F-F5DF-411B-9418-7EEBA3AE79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/>
              <a:t>Επεξεργασία 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4" name="Θέση ημερομηνίας 3">
            <a:extLst>
              <a:ext uri="{FF2B5EF4-FFF2-40B4-BE49-F238E27FC236}">
                <a16:creationId xmlns:a16="http://schemas.microsoft.com/office/drawing/2014/main" id="{5285777E-AFE8-41C2-878A-188CEAAD65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3184F-C4E7-4D54-B320-190A9F6B2CA9}" type="datetimeFigureOut">
              <a:rPr lang="el-GR" smtClean="0"/>
              <a:t>12/1/2026</a:t>
            </a:fld>
            <a:endParaRPr lang="el-GR"/>
          </a:p>
        </p:txBody>
      </p:sp>
      <p:sp>
        <p:nvSpPr>
          <p:cNvPr id="5" name="Θέση υποσέλιδου 4">
            <a:extLst>
              <a:ext uri="{FF2B5EF4-FFF2-40B4-BE49-F238E27FC236}">
                <a16:creationId xmlns:a16="http://schemas.microsoft.com/office/drawing/2014/main" id="{E4C1BB78-30DF-4F4B-8629-20C65EF8E2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>
            <a:extLst>
              <a:ext uri="{FF2B5EF4-FFF2-40B4-BE49-F238E27FC236}">
                <a16:creationId xmlns:a16="http://schemas.microsoft.com/office/drawing/2014/main" id="{D4159367-5C3F-4067-AB16-4B1496B7BF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72C6A-B757-4F62-A2AB-424F09591302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6790327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Κατακόρυφος τίτλος 1">
            <a:extLst>
              <a:ext uri="{FF2B5EF4-FFF2-40B4-BE49-F238E27FC236}">
                <a16:creationId xmlns:a16="http://schemas.microsoft.com/office/drawing/2014/main" id="{83C6762D-4C12-4870-96E0-769CBABF737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κατακόρυφου κειμένου 2">
            <a:extLst>
              <a:ext uri="{FF2B5EF4-FFF2-40B4-BE49-F238E27FC236}">
                <a16:creationId xmlns:a16="http://schemas.microsoft.com/office/drawing/2014/main" id="{D1EC2E85-DCB9-47B9-A5F1-361F33291F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l-GR"/>
              <a:t>Επεξεργασία 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4" name="Θέση ημερομηνίας 3">
            <a:extLst>
              <a:ext uri="{FF2B5EF4-FFF2-40B4-BE49-F238E27FC236}">
                <a16:creationId xmlns:a16="http://schemas.microsoft.com/office/drawing/2014/main" id="{FB1D27DD-9D67-46DA-8F4B-C91B30C0B0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3184F-C4E7-4D54-B320-190A9F6B2CA9}" type="datetimeFigureOut">
              <a:rPr lang="el-GR" smtClean="0"/>
              <a:t>12/1/2026</a:t>
            </a:fld>
            <a:endParaRPr lang="el-GR"/>
          </a:p>
        </p:txBody>
      </p:sp>
      <p:sp>
        <p:nvSpPr>
          <p:cNvPr id="5" name="Θέση υποσέλιδου 4">
            <a:extLst>
              <a:ext uri="{FF2B5EF4-FFF2-40B4-BE49-F238E27FC236}">
                <a16:creationId xmlns:a16="http://schemas.microsoft.com/office/drawing/2014/main" id="{F1707F07-8CA0-4042-9F76-33FABA9F96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>
            <a:extLst>
              <a:ext uri="{FF2B5EF4-FFF2-40B4-BE49-F238E27FC236}">
                <a16:creationId xmlns:a16="http://schemas.microsoft.com/office/drawing/2014/main" id="{2D1C6B43-841C-463E-96C2-BF1B9E7DF6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72C6A-B757-4F62-A2AB-424F09591302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9458914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περιεχό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FE7D5483-127E-4D85-BC87-305903BF32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939940F9-77F2-436B-AD1D-FE559E5B50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/>
              <a:t>Επεξεργασία 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4" name="Θέση ημερομηνίας 3">
            <a:extLst>
              <a:ext uri="{FF2B5EF4-FFF2-40B4-BE49-F238E27FC236}">
                <a16:creationId xmlns:a16="http://schemas.microsoft.com/office/drawing/2014/main" id="{FDE1445D-1949-4956-AC9A-0071B8EEA6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3184F-C4E7-4D54-B320-190A9F6B2CA9}" type="datetimeFigureOut">
              <a:rPr lang="el-GR" smtClean="0"/>
              <a:t>12/1/2026</a:t>
            </a:fld>
            <a:endParaRPr lang="el-GR"/>
          </a:p>
        </p:txBody>
      </p:sp>
      <p:sp>
        <p:nvSpPr>
          <p:cNvPr id="5" name="Θέση υποσέλιδου 4">
            <a:extLst>
              <a:ext uri="{FF2B5EF4-FFF2-40B4-BE49-F238E27FC236}">
                <a16:creationId xmlns:a16="http://schemas.microsoft.com/office/drawing/2014/main" id="{13F50D5E-F1D3-4F35-8A0C-0B57863483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>
            <a:extLst>
              <a:ext uri="{FF2B5EF4-FFF2-40B4-BE49-F238E27FC236}">
                <a16:creationId xmlns:a16="http://schemas.microsoft.com/office/drawing/2014/main" id="{24666A6C-71A2-465A-B617-29B442B508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72C6A-B757-4F62-A2AB-424F09591302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6593926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36E133A6-4FA6-45C4-832B-B6A50AD072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κειμένου 2">
            <a:extLst>
              <a:ext uri="{FF2B5EF4-FFF2-40B4-BE49-F238E27FC236}">
                <a16:creationId xmlns:a16="http://schemas.microsoft.com/office/drawing/2014/main" id="{F8BE8B0E-596C-46AA-9DD5-D98578D210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/>
              <a:t>Επεξεργασία στυλ υποδείγματος κειμένου</a:t>
            </a:r>
          </a:p>
        </p:txBody>
      </p:sp>
      <p:sp>
        <p:nvSpPr>
          <p:cNvPr id="4" name="Θέση ημερομηνίας 3">
            <a:extLst>
              <a:ext uri="{FF2B5EF4-FFF2-40B4-BE49-F238E27FC236}">
                <a16:creationId xmlns:a16="http://schemas.microsoft.com/office/drawing/2014/main" id="{DAFB90C5-A4C8-4694-BE93-2D4F0A6EDF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3184F-C4E7-4D54-B320-190A9F6B2CA9}" type="datetimeFigureOut">
              <a:rPr lang="el-GR" smtClean="0"/>
              <a:t>12/1/2026</a:t>
            </a:fld>
            <a:endParaRPr lang="el-GR"/>
          </a:p>
        </p:txBody>
      </p:sp>
      <p:sp>
        <p:nvSpPr>
          <p:cNvPr id="5" name="Θέση υποσέλιδου 4">
            <a:extLst>
              <a:ext uri="{FF2B5EF4-FFF2-40B4-BE49-F238E27FC236}">
                <a16:creationId xmlns:a16="http://schemas.microsoft.com/office/drawing/2014/main" id="{A00198AF-2B26-4A7B-A396-3DEB5348E6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>
            <a:extLst>
              <a:ext uri="{FF2B5EF4-FFF2-40B4-BE49-F238E27FC236}">
                <a16:creationId xmlns:a16="http://schemas.microsoft.com/office/drawing/2014/main" id="{E343BBEC-C76F-4A39-A3A2-0424040B2D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72C6A-B757-4F62-A2AB-424F09591302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0964137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23503E82-C352-43E4-8057-29A3315EDD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F9FCC528-AE67-4157-857F-99D23A694B9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l-GR"/>
              <a:t>Επεξεργασία 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4" name="Θέση περιεχομένου 3">
            <a:extLst>
              <a:ext uri="{FF2B5EF4-FFF2-40B4-BE49-F238E27FC236}">
                <a16:creationId xmlns:a16="http://schemas.microsoft.com/office/drawing/2014/main" id="{87A6D8F9-FD52-42A8-B0E2-6DD000360B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l-GR"/>
              <a:t>Επεξεργασία 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5" name="Θέση ημερομηνίας 4">
            <a:extLst>
              <a:ext uri="{FF2B5EF4-FFF2-40B4-BE49-F238E27FC236}">
                <a16:creationId xmlns:a16="http://schemas.microsoft.com/office/drawing/2014/main" id="{916DF657-7294-455B-91FF-FEB83B1E2F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3184F-C4E7-4D54-B320-190A9F6B2CA9}" type="datetimeFigureOut">
              <a:rPr lang="el-GR" smtClean="0"/>
              <a:t>12/1/2026</a:t>
            </a:fld>
            <a:endParaRPr lang="el-GR"/>
          </a:p>
        </p:txBody>
      </p:sp>
      <p:sp>
        <p:nvSpPr>
          <p:cNvPr id="6" name="Θέση υποσέλιδου 5">
            <a:extLst>
              <a:ext uri="{FF2B5EF4-FFF2-40B4-BE49-F238E27FC236}">
                <a16:creationId xmlns:a16="http://schemas.microsoft.com/office/drawing/2014/main" id="{68D7F11C-AC7A-4C66-A21F-1ADF572400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>
            <a:extLst>
              <a:ext uri="{FF2B5EF4-FFF2-40B4-BE49-F238E27FC236}">
                <a16:creationId xmlns:a16="http://schemas.microsoft.com/office/drawing/2014/main" id="{DC666F81-56C4-46AB-A819-C1AE9C7E78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72C6A-B757-4F62-A2AB-424F09591302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0895988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0F899FFA-BF89-4F08-946D-0689532934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κειμένου 2">
            <a:extLst>
              <a:ext uri="{FF2B5EF4-FFF2-40B4-BE49-F238E27FC236}">
                <a16:creationId xmlns:a16="http://schemas.microsoft.com/office/drawing/2014/main" id="{F1595130-96AC-4BF8-8BBB-23A465CBE9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/>
              <a:t>Επεξεργασία στυλ υποδείγματος κειμένου</a:t>
            </a:r>
          </a:p>
        </p:txBody>
      </p:sp>
      <p:sp>
        <p:nvSpPr>
          <p:cNvPr id="4" name="Θέση περιεχομένου 3">
            <a:extLst>
              <a:ext uri="{FF2B5EF4-FFF2-40B4-BE49-F238E27FC236}">
                <a16:creationId xmlns:a16="http://schemas.microsoft.com/office/drawing/2014/main" id="{64A021AB-76A7-47E5-A50A-2F212E883F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l-GR"/>
              <a:t>Επεξεργασία 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5" name="Θέση κειμένου 4">
            <a:extLst>
              <a:ext uri="{FF2B5EF4-FFF2-40B4-BE49-F238E27FC236}">
                <a16:creationId xmlns:a16="http://schemas.microsoft.com/office/drawing/2014/main" id="{BA06F1CC-E9F3-4916-9F89-236994800A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/>
              <a:t>Επεξεργασία στυλ υποδείγματος κειμένου</a:t>
            </a:r>
          </a:p>
        </p:txBody>
      </p:sp>
      <p:sp>
        <p:nvSpPr>
          <p:cNvPr id="6" name="Θέση περιεχομένου 5">
            <a:extLst>
              <a:ext uri="{FF2B5EF4-FFF2-40B4-BE49-F238E27FC236}">
                <a16:creationId xmlns:a16="http://schemas.microsoft.com/office/drawing/2014/main" id="{FDBAF59E-C8C2-4DCF-B90B-A0AAF13D551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l-GR"/>
              <a:t>Επεξεργασία 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7" name="Θέση ημερομηνίας 6">
            <a:extLst>
              <a:ext uri="{FF2B5EF4-FFF2-40B4-BE49-F238E27FC236}">
                <a16:creationId xmlns:a16="http://schemas.microsoft.com/office/drawing/2014/main" id="{B64821E5-99D4-4F37-919D-BD15CE30F6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3184F-C4E7-4D54-B320-190A9F6B2CA9}" type="datetimeFigureOut">
              <a:rPr lang="el-GR" smtClean="0"/>
              <a:t>12/1/2026</a:t>
            </a:fld>
            <a:endParaRPr lang="el-GR"/>
          </a:p>
        </p:txBody>
      </p:sp>
      <p:sp>
        <p:nvSpPr>
          <p:cNvPr id="8" name="Θέση υποσέλιδου 7">
            <a:extLst>
              <a:ext uri="{FF2B5EF4-FFF2-40B4-BE49-F238E27FC236}">
                <a16:creationId xmlns:a16="http://schemas.microsoft.com/office/drawing/2014/main" id="{492856C4-4C6C-4857-BB05-732C472F3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Θέση αριθμού διαφάνειας 8">
            <a:extLst>
              <a:ext uri="{FF2B5EF4-FFF2-40B4-BE49-F238E27FC236}">
                <a16:creationId xmlns:a16="http://schemas.microsoft.com/office/drawing/2014/main" id="{62E632F5-78B3-4B5F-ACA7-F1552C3831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72C6A-B757-4F62-A2AB-424F09591302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120212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3AA10FA6-0FC0-4DA7-935E-B38D4CCB3C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ημερομηνίας 2">
            <a:extLst>
              <a:ext uri="{FF2B5EF4-FFF2-40B4-BE49-F238E27FC236}">
                <a16:creationId xmlns:a16="http://schemas.microsoft.com/office/drawing/2014/main" id="{7C293D58-7D7D-49CB-85BA-D8317805A4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3184F-C4E7-4D54-B320-190A9F6B2CA9}" type="datetimeFigureOut">
              <a:rPr lang="el-GR" smtClean="0"/>
              <a:t>12/1/2026</a:t>
            </a:fld>
            <a:endParaRPr lang="el-GR"/>
          </a:p>
        </p:txBody>
      </p:sp>
      <p:sp>
        <p:nvSpPr>
          <p:cNvPr id="4" name="Θέση υποσέλιδου 3">
            <a:extLst>
              <a:ext uri="{FF2B5EF4-FFF2-40B4-BE49-F238E27FC236}">
                <a16:creationId xmlns:a16="http://schemas.microsoft.com/office/drawing/2014/main" id="{A4ACCCF6-AACF-4CC0-A3AE-0E09AE821D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Θέση αριθμού διαφάνειας 4">
            <a:extLst>
              <a:ext uri="{FF2B5EF4-FFF2-40B4-BE49-F238E27FC236}">
                <a16:creationId xmlns:a16="http://schemas.microsoft.com/office/drawing/2014/main" id="{C9F41028-0D6B-4E61-8CAD-6418CA15BE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72C6A-B757-4F62-A2AB-424F09591302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4391360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ημερομηνίας 1">
            <a:extLst>
              <a:ext uri="{FF2B5EF4-FFF2-40B4-BE49-F238E27FC236}">
                <a16:creationId xmlns:a16="http://schemas.microsoft.com/office/drawing/2014/main" id="{59D501D4-6586-4C33-8B75-14C313B156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3184F-C4E7-4D54-B320-190A9F6B2CA9}" type="datetimeFigureOut">
              <a:rPr lang="el-GR" smtClean="0"/>
              <a:t>12/1/2026</a:t>
            </a:fld>
            <a:endParaRPr lang="el-GR"/>
          </a:p>
        </p:txBody>
      </p:sp>
      <p:sp>
        <p:nvSpPr>
          <p:cNvPr id="3" name="Θέση υποσέλιδου 2">
            <a:extLst>
              <a:ext uri="{FF2B5EF4-FFF2-40B4-BE49-F238E27FC236}">
                <a16:creationId xmlns:a16="http://schemas.microsoft.com/office/drawing/2014/main" id="{956F5373-CFA4-48EF-9D39-48A69DAA86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>
            <a:extLst>
              <a:ext uri="{FF2B5EF4-FFF2-40B4-BE49-F238E27FC236}">
                <a16:creationId xmlns:a16="http://schemas.microsoft.com/office/drawing/2014/main" id="{4BD032FF-C1A4-43BE-888D-CC8B7EBAE0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72C6A-B757-4F62-A2AB-424F09591302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0049700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9B22E89D-5893-4A85-9FB2-B9770E2F14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9B046E9D-7B3E-4F51-A011-4E61B75F01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/>
              <a:t>Επεξεργασία 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4" name="Θέση κειμένου 3">
            <a:extLst>
              <a:ext uri="{FF2B5EF4-FFF2-40B4-BE49-F238E27FC236}">
                <a16:creationId xmlns:a16="http://schemas.microsoft.com/office/drawing/2014/main" id="{BF4D5FC6-641E-4E8F-8C5A-30796C5EAD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l-GR"/>
              <a:t>Επεξεργασία στυλ υποδείγματος κειμένου</a:t>
            </a:r>
          </a:p>
        </p:txBody>
      </p:sp>
      <p:sp>
        <p:nvSpPr>
          <p:cNvPr id="5" name="Θέση ημερομηνίας 4">
            <a:extLst>
              <a:ext uri="{FF2B5EF4-FFF2-40B4-BE49-F238E27FC236}">
                <a16:creationId xmlns:a16="http://schemas.microsoft.com/office/drawing/2014/main" id="{5B2B2D63-241D-4595-AFEE-E6706B051D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3184F-C4E7-4D54-B320-190A9F6B2CA9}" type="datetimeFigureOut">
              <a:rPr lang="el-GR" smtClean="0"/>
              <a:t>12/1/2026</a:t>
            </a:fld>
            <a:endParaRPr lang="el-GR"/>
          </a:p>
        </p:txBody>
      </p:sp>
      <p:sp>
        <p:nvSpPr>
          <p:cNvPr id="6" name="Θέση υποσέλιδου 5">
            <a:extLst>
              <a:ext uri="{FF2B5EF4-FFF2-40B4-BE49-F238E27FC236}">
                <a16:creationId xmlns:a16="http://schemas.microsoft.com/office/drawing/2014/main" id="{A0D9E58B-7B75-4EE2-BD50-C876F4B5DC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>
            <a:extLst>
              <a:ext uri="{FF2B5EF4-FFF2-40B4-BE49-F238E27FC236}">
                <a16:creationId xmlns:a16="http://schemas.microsoft.com/office/drawing/2014/main" id="{5A388F1B-2B1B-4C4A-9231-400C17F4E0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72C6A-B757-4F62-A2AB-424F09591302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4156039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DFF48309-A4AB-42D7-832A-BEE1105AF1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εικόνας 2">
            <a:extLst>
              <a:ext uri="{FF2B5EF4-FFF2-40B4-BE49-F238E27FC236}">
                <a16:creationId xmlns:a16="http://schemas.microsoft.com/office/drawing/2014/main" id="{1350F6B9-6222-4B96-A6E2-6042A7245D2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Θέση κειμένου 3">
            <a:extLst>
              <a:ext uri="{FF2B5EF4-FFF2-40B4-BE49-F238E27FC236}">
                <a16:creationId xmlns:a16="http://schemas.microsoft.com/office/drawing/2014/main" id="{72B08DF2-586D-4001-BDA7-E908DA26C8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l-GR"/>
              <a:t>Επεξεργασία στυλ υποδείγματος κειμένου</a:t>
            </a:r>
          </a:p>
        </p:txBody>
      </p:sp>
      <p:sp>
        <p:nvSpPr>
          <p:cNvPr id="5" name="Θέση ημερομηνίας 4">
            <a:extLst>
              <a:ext uri="{FF2B5EF4-FFF2-40B4-BE49-F238E27FC236}">
                <a16:creationId xmlns:a16="http://schemas.microsoft.com/office/drawing/2014/main" id="{E0CA7AE5-5CCD-4014-9FF5-84B118A7CB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3184F-C4E7-4D54-B320-190A9F6B2CA9}" type="datetimeFigureOut">
              <a:rPr lang="el-GR" smtClean="0"/>
              <a:t>12/1/2026</a:t>
            </a:fld>
            <a:endParaRPr lang="el-GR"/>
          </a:p>
        </p:txBody>
      </p:sp>
      <p:sp>
        <p:nvSpPr>
          <p:cNvPr id="6" name="Θέση υποσέλιδου 5">
            <a:extLst>
              <a:ext uri="{FF2B5EF4-FFF2-40B4-BE49-F238E27FC236}">
                <a16:creationId xmlns:a16="http://schemas.microsoft.com/office/drawing/2014/main" id="{89FA4400-FA06-4FA3-9019-B040E2B4FE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>
            <a:extLst>
              <a:ext uri="{FF2B5EF4-FFF2-40B4-BE49-F238E27FC236}">
                <a16:creationId xmlns:a16="http://schemas.microsoft.com/office/drawing/2014/main" id="{B07E0FBE-4359-42E1-8963-1F3FEFDDD6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72C6A-B757-4F62-A2AB-424F09591302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3176864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τίτλου 1">
            <a:extLst>
              <a:ext uri="{FF2B5EF4-FFF2-40B4-BE49-F238E27FC236}">
                <a16:creationId xmlns:a16="http://schemas.microsoft.com/office/drawing/2014/main" id="{F66CF0C3-EAFE-4930-9202-276024F8B5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κειμένου 2">
            <a:extLst>
              <a:ext uri="{FF2B5EF4-FFF2-40B4-BE49-F238E27FC236}">
                <a16:creationId xmlns:a16="http://schemas.microsoft.com/office/drawing/2014/main" id="{9F13D542-3F1C-4A37-B0A5-967A0A0119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/>
              <a:t>Επεξεργασία 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4" name="Θέση ημερομηνίας 3">
            <a:extLst>
              <a:ext uri="{FF2B5EF4-FFF2-40B4-BE49-F238E27FC236}">
                <a16:creationId xmlns:a16="http://schemas.microsoft.com/office/drawing/2014/main" id="{7F4C9D6F-91F8-48F4-80F4-B44E70EA69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E3184F-C4E7-4D54-B320-190A9F6B2CA9}" type="datetimeFigureOut">
              <a:rPr lang="el-GR" smtClean="0"/>
              <a:t>12/1/2026</a:t>
            </a:fld>
            <a:endParaRPr lang="el-GR"/>
          </a:p>
        </p:txBody>
      </p:sp>
      <p:sp>
        <p:nvSpPr>
          <p:cNvPr id="5" name="Θέση υποσέλιδου 4">
            <a:extLst>
              <a:ext uri="{FF2B5EF4-FFF2-40B4-BE49-F238E27FC236}">
                <a16:creationId xmlns:a16="http://schemas.microsoft.com/office/drawing/2014/main" id="{121DBE88-E938-4671-8F7E-3679FF4454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Θέση αριθμού διαφάνειας 5">
            <a:extLst>
              <a:ext uri="{FF2B5EF4-FFF2-40B4-BE49-F238E27FC236}">
                <a16:creationId xmlns:a16="http://schemas.microsoft.com/office/drawing/2014/main" id="{03E3CEB3-29E5-46BC-92CB-A00044B305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272C6A-B757-4F62-A2AB-424F09591302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30062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tif"/><Relationship Id="rId11" Type="http://schemas.microsoft.com/office/2007/relationships/hdphoto" Target="../media/hdphoto2.wdp"/><Relationship Id="rId5" Type="http://schemas.openxmlformats.org/officeDocument/2006/relationships/image" Target="../media/image4.tif"/><Relationship Id="rId10" Type="http://schemas.openxmlformats.org/officeDocument/2006/relationships/image" Target="../media/image8.png"/><Relationship Id="rId4" Type="http://schemas.openxmlformats.org/officeDocument/2006/relationships/image" Target="../media/image3.jpg"/><Relationship Id="rId9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Εικόνα 10">
            <a:extLst>
              <a:ext uri="{FF2B5EF4-FFF2-40B4-BE49-F238E27FC236}">
                <a16:creationId xmlns:a16="http://schemas.microsoft.com/office/drawing/2014/main" id="{68ADECE8-0998-4CFA-A049-A5EF7D6130E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94" t="20509" r="20576" b="16767"/>
          <a:stretch/>
        </p:blipFill>
        <p:spPr>
          <a:xfrm>
            <a:off x="3070851" y="1209082"/>
            <a:ext cx="2599317" cy="2275115"/>
          </a:xfrm>
          <a:prstGeom prst="rect">
            <a:avLst/>
          </a:prstGeom>
        </p:spPr>
      </p:pic>
      <p:pic>
        <p:nvPicPr>
          <p:cNvPr id="13" name="Εικόνα 12">
            <a:extLst>
              <a:ext uri="{FF2B5EF4-FFF2-40B4-BE49-F238E27FC236}">
                <a16:creationId xmlns:a16="http://schemas.microsoft.com/office/drawing/2014/main" id="{F666207D-56FB-4EDF-9312-9C6D14A6397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95" t="16696" r="29324" b="36885"/>
          <a:stretch/>
        </p:blipFill>
        <p:spPr>
          <a:xfrm>
            <a:off x="9027885" y="1426744"/>
            <a:ext cx="2723611" cy="1880590"/>
          </a:xfrm>
          <a:prstGeom prst="rect">
            <a:avLst/>
          </a:prstGeom>
        </p:spPr>
      </p:pic>
      <p:pic>
        <p:nvPicPr>
          <p:cNvPr id="15" name="Εικόνα 14">
            <a:extLst>
              <a:ext uri="{FF2B5EF4-FFF2-40B4-BE49-F238E27FC236}">
                <a16:creationId xmlns:a16="http://schemas.microsoft.com/office/drawing/2014/main" id="{DB17A8E4-E8C0-49F3-ABE6-57F0DF93AD0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55" t="20986" r="24914" b="34113"/>
          <a:stretch/>
        </p:blipFill>
        <p:spPr>
          <a:xfrm>
            <a:off x="3207151" y="4520194"/>
            <a:ext cx="2769508" cy="1735282"/>
          </a:xfrm>
          <a:prstGeom prst="rect">
            <a:avLst/>
          </a:prstGeom>
        </p:spPr>
      </p:pic>
      <p:grpSp>
        <p:nvGrpSpPr>
          <p:cNvPr id="76" name="Ομάδα 75">
            <a:extLst>
              <a:ext uri="{FF2B5EF4-FFF2-40B4-BE49-F238E27FC236}">
                <a16:creationId xmlns:a16="http://schemas.microsoft.com/office/drawing/2014/main" id="{4F8961C0-337D-4507-8AD3-CD041F6549F1}"/>
              </a:ext>
            </a:extLst>
          </p:cNvPr>
          <p:cNvGrpSpPr/>
          <p:nvPr/>
        </p:nvGrpSpPr>
        <p:grpSpPr>
          <a:xfrm>
            <a:off x="6254876" y="-540601"/>
            <a:ext cx="2816241" cy="4621169"/>
            <a:chOff x="6241143" y="-645461"/>
            <a:chExt cx="2816241" cy="4621169"/>
          </a:xfrm>
        </p:grpSpPr>
        <p:pic>
          <p:nvPicPr>
            <p:cNvPr id="7" name="Εικόνα 6">
              <a:extLst>
                <a:ext uri="{FF2B5EF4-FFF2-40B4-BE49-F238E27FC236}">
                  <a16:creationId xmlns:a16="http://schemas.microsoft.com/office/drawing/2014/main" id="{2AD4AC3E-CCD9-43BA-9A85-447FA6BEDBB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895" t="16696" r="29324" b="36885"/>
            <a:stretch/>
          </p:blipFill>
          <p:spPr>
            <a:xfrm>
              <a:off x="6241143" y="1330036"/>
              <a:ext cx="2723610" cy="1880589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DF210EE0-FDD5-40E3-914C-842E454DAD91}"/>
                </a:ext>
              </a:extLst>
            </p:cNvPr>
            <p:cNvSpPr txBox="1"/>
            <p:nvPr/>
          </p:nvSpPr>
          <p:spPr>
            <a:xfrm rot="17892335">
              <a:off x="7014961" y="397086"/>
              <a:ext cx="23483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FAD PML KO 1</a:t>
              </a:r>
              <a:endParaRPr lang="el-GR" sz="1200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C3C4D169-D2BE-405B-8F6C-7C21005B56A0}"/>
                </a:ext>
              </a:extLst>
            </p:cNvPr>
            <p:cNvSpPr txBox="1"/>
            <p:nvPr/>
          </p:nvSpPr>
          <p:spPr>
            <a:xfrm rot="17892335">
              <a:off x="7260878" y="397087"/>
              <a:ext cx="23483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FAD PML KO 2</a:t>
              </a:r>
              <a:endParaRPr lang="el-GR" sz="1200" dirty="0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2BCCDC65-AE5C-4A8B-AE62-47A07207D81F}"/>
                </a:ext>
              </a:extLst>
            </p:cNvPr>
            <p:cNvSpPr txBox="1"/>
            <p:nvPr/>
          </p:nvSpPr>
          <p:spPr>
            <a:xfrm rot="17892335">
              <a:off x="7488404" y="410830"/>
              <a:ext cx="23483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FAD 1</a:t>
              </a:r>
              <a:endParaRPr lang="el-GR" sz="1200" dirty="0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8EF71BCB-5769-4EEF-B186-CCA2313083CD}"/>
                </a:ext>
              </a:extLst>
            </p:cNvPr>
            <p:cNvSpPr txBox="1"/>
            <p:nvPr/>
          </p:nvSpPr>
          <p:spPr>
            <a:xfrm rot="17892335">
              <a:off x="7744712" y="410831"/>
              <a:ext cx="23483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FAD 2</a:t>
              </a:r>
              <a:endParaRPr lang="el-GR" sz="1200" dirty="0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817D1640-ADB2-4BDE-9222-03E68BC0F340}"/>
                </a:ext>
              </a:extLst>
            </p:cNvPr>
            <p:cNvSpPr txBox="1"/>
            <p:nvPr/>
          </p:nvSpPr>
          <p:spPr>
            <a:xfrm rot="17892335">
              <a:off x="6520736" y="403957"/>
              <a:ext cx="23483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PML KO 1</a:t>
              </a:r>
              <a:endParaRPr lang="el-GR" sz="1200" dirty="0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590BA389-DECB-4DCC-B0A6-9F5B1678C805}"/>
                </a:ext>
              </a:extLst>
            </p:cNvPr>
            <p:cNvSpPr txBox="1"/>
            <p:nvPr/>
          </p:nvSpPr>
          <p:spPr>
            <a:xfrm rot="17892335">
              <a:off x="6777044" y="403958"/>
              <a:ext cx="23483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PML KO 2</a:t>
              </a:r>
              <a:endParaRPr lang="el-GR" sz="1200" dirty="0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CD595C39-07BC-4C9B-BBA6-2522999EC410}"/>
                </a:ext>
              </a:extLst>
            </p:cNvPr>
            <p:cNvSpPr txBox="1"/>
            <p:nvPr/>
          </p:nvSpPr>
          <p:spPr>
            <a:xfrm rot="17892335">
              <a:off x="6100990" y="397087"/>
              <a:ext cx="23483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WT 2</a:t>
              </a:r>
              <a:endParaRPr lang="el-GR" sz="1200" dirty="0"/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924E9963-6E2C-4DAC-ABDB-DA0B28C018CD}"/>
                </a:ext>
              </a:extLst>
            </p:cNvPr>
            <p:cNvSpPr txBox="1"/>
            <p:nvPr/>
          </p:nvSpPr>
          <p:spPr>
            <a:xfrm rot="17892335">
              <a:off x="6336516" y="397088"/>
              <a:ext cx="23483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WT 3</a:t>
              </a:r>
              <a:endParaRPr lang="el-GR" sz="1200" dirty="0"/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F4C4A89A-59BF-4F14-A155-9DDAD48334FA}"/>
                </a:ext>
              </a:extLst>
            </p:cNvPr>
            <p:cNvSpPr txBox="1"/>
            <p:nvPr/>
          </p:nvSpPr>
          <p:spPr>
            <a:xfrm rot="17892335">
              <a:off x="5879770" y="390212"/>
              <a:ext cx="23483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WT 1</a:t>
              </a:r>
              <a:endParaRPr lang="el-GR" sz="1200" dirty="0"/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01A456D6-A25D-4E3E-8083-AB936527B263}"/>
                </a:ext>
              </a:extLst>
            </p:cNvPr>
            <p:cNvSpPr txBox="1"/>
            <p:nvPr/>
          </p:nvSpPr>
          <p:spPr>
            <a:xfrm rot="17892335">
              <a:off x="6880261" y="2230591"/>
              <a:ext cx="23483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FAD 3</a:t>
              </a:r>
              <a:endParaRPr lang="el-GR" sz="1200" dirty="0"/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D84034A9-F3B8-406F-8347-AC65A2614E47}"/>
                </a:ext>
              </a:extLst>
            </p:cNvPr>
            <p:cNvSpPr txBox="1"/>
            <p:nvPr/>
          </p:nvSpPr>
          <p:spPr>
            <a:xfrm rot="17892335">
              <a:off x="7126178" y="2230592"/>
              <a:ext cx="23483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FAD 4</a:t>
              </a:r>
              <a:endParaRPr lang="el-GR" sz="1200" dirty="0"/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3F7BCC15-D481-48D4-8495-B0C9A8511E77}"/>
                </a:ext>
              </a:extLst>
            </p:cNvPr>
            <p:cNvSpPr txBox="1"/>
            <p:nvPr/>
          </p:nvSpPr>
          <p:spPr>
            <a:xfrm rot="17892335">
              <a:off x="7110602" y="2649293"/>
              <a:ext cx="23483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FAD PML KO 3</a:t>
              </a:r>
              <a:endParaRPr lang="el-GR" sz="1200" dirty="0"/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F1DA3F16-B8FA-4063-966E-39A824F4F812}"/>
                </a:ext>
              </a:extLst>
            </p:cNvPr>
            <p:cNvSpPr txBox="1"/>
            <p:nvPr/>
          </p:nvSpPr>
          <p:spPr>
            <a:xfrm rot="17892335">
              <a:off x="7356519" y="2649294"/>
              <a:ext cx="23483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FAD PML KO 4</a:t>
              </a:r>
              <a:endParaRPr lang="el-GR" sz="1200" dirty="0"/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56765698-0531-4A55-8CF8-62475FDFB5B6}"/>
                </a:ext>
              </a:extLst>
            </p:cNvPr>
            <p:cNvSpPr txBox="1"/>
            <p:nvPr/>
          </p:nvSpPr>
          <p:spPr>
            <a:xfrm rot="17892335">
              <a:off x="7561045" y="2663035"/>
              <a:ext cx="23483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FAD PML KO 5</a:t>
              </a:r>
              <a:endParaRPr lang="el-GR" sz="1200" dirty="0"/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A54BB843-B821-49B3-B1DE-E9A6E7FC33CB}"/>
                </a:ext>
              </a:extLst>
            </p:cNvPr>
            <p:cNvSpPr txBox="1"/>
            <p:nvPr/>
          </p:nvSpPr>
          <p:spPr>
            <a:xfrm rot="17892335">
              <a:off x="6327797" y="2405085"/>
              <a:ext cx="23483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PML KO 3</a:t>
              </a:r>
              <a:endParaRPr lang="el-GR" sz="1200" dirty="0"/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2636A2AC-56F2-4D2C-9AC8-7A75EFCF9F6A}"/>
                </a:ext>
              </a:extLst>
            </p:cNvPr>
            <p:cNvSpPr txBox="1"/>
            <p:nvPr/>
          </p:nvSpPr>
          <p:spPr>
            <a:xfrm rot="17892335">
              <a:off x="6554128" y="2444626"/>
              <a:ext cx="23483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PML KO 4</a:t>
              </a:r>
              <a:endParaRPr lang="el-GR" sz="1200" dirty="0"/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B69B70E9-8808-444D-8E51-DE3DE62F4921}"/>
                </a:ext>
              </a:extLst>
            </p:cNvPr>
            <p:cNvSpPr txBox="1"/>
            <p:nvPr/>
          </p:nvSpPr>
          <p:spPr>
            <a:xfrm rot="17892335">
              <a:off x="6221548" y="2179934"/>
              <a:ext cx="23483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WT 5</a:t>
              </a:r>
              <a:endParaRPr lang="el-GR" sz="1200" dirty="0"/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BF397BFC-CC38-4FA4-8732-0191FB2F52EE}"/>
                </a:ext>
              </a:extLst>
            </p:cNvPr>
            <p:cNvSpPr txBox="1"/>
            <p:nvPr/>
          </p:nvSpPr>
          <p:spPr>
            <a:xfrm rot="17892335">
              <a:off x="6000328" y="2173059"/>
              <a:ext cx="23483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WT 4</a:t>
              </a:r>
              <a:endParaRPr lang="el-GR" sz="1200" dirty="0"/>
            </a:p>
          </p:txBody>
        </p:sp>
      </p:grpSp>
      <p:grpSp>
        <p:nvGrpSpPr>
          <p:cNvPr id="75" name="Ομάδα 74">
            <a:extLst>
              <a:ext uri="{FF2B5EF4-FFF2-40B4-BE49-F238E27FC236}">
                <a16:creationId xmlns:a16="http://schemas.microsoft.com/office/drawing/2014/main" id="{2BDCACDC-FE94-4ABC-9068-BC4367D87D2A}"/>
              </a:ext>
            </a:extLst>
          </p:cNvPr>
          <p:cNvGrpSpPr/>
          <p:nvPr/>
        </p:nvGrpSpPr>
        <p:grpSpPr>
          <a:xfrm>
            <a:off x="596909" y="-762065"/>
            <a:ext cx="2727970" cy="4537902"/>
            <a:chOff x="3481481" y="-818959"/>
            <a:chExt cx="2727970" cy="4537902"/>
          </a:xfrm>
        </p:grpSpPr>
        <p:grpSp>
          <p:nvGrpSpPr>
            <p:cNvPr id="74" name="Ομάδα 73">
              <a:extLst>
                <a:ext uri="{FF2B5EF4-FFF2-40B4-BE49-F238E27FC236}">
                  <a16:creationId xmlns:a16="http://schemas.microsoft.com/office/drawing/2014/main" id="{4F0023FE-2178-4972-A9CA-C5081542B6B4}"/>
                </a:ext>
              </a:extLst>
            </p:cNvPr>
            <p:cNvGrpSpPr/>
            <p:nvPr/>
          </p:nvGrpSpPr>
          <p:grpSpPr>
            <a:xfrm>
              <a:off x="3481481" y="-818959"/>
              <a:ext cx="2502835" cy="4537902"/>
              <a:chOff x="3481481" y="-818959"/>
              <a:chExt cx="2502835" cy="4537902"/>
            </a:xfrm>
          </p:grpSpPr>
          <p:pic>
            <p:nvPicPr>
              <p:cNvPr id="5" name="Εικόνα 4">
                <a:extLst>
                  <a:ext uri="{FF2B5EF4-FFF2-40B4-BE49-F238E27FC236}">
                    <a16:creationId xmlns:a16="http://schemas.microsoft.com/office/drawing/2014/main" id="{B5D1715E-00AB-40EE-AEFF-D9D7FEE968B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5643" t="22230" r="20576" b="15045"/>
              <a:stretch/>
            </p:blipFill>
            <p:spPr>
              <a:xfrm>
                <a:off x="3481481" y="1153885"/>
                <a:ext cx="2438400" cy="2275115"/>
              </a:xfrm>
              <a:prstGeom prst="rect">
                <a:avLst/>
              </a:prstGeom>
            </p:spPr>
          </p:pic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897B6EC5-1ABB-49BA-AA9C-D039B77711A4}"/>
                  </a:ext>
                </a:extLst>
              </p:cNvPr>
              <p:cNvSpPr txBox="1"/>
              <p:nvPr/>
            </p:nvSpPr>
            <p:spPr>
              <a:xfrm rot="17892335">
                <a:off x="4198201" y="223588"/>
                <a:ext cx="234834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/>
                  <a:t>FAD PML KO 1</a:t>
                </a:r>
                <a:endParaRPr lang="el-GR" sz="1200" dirty="0"/>
              </a:p>
            </p:txBody>
          </p: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82F1D534-9F87-4691-8595-69C8C33DA267}"/>
                  </a:ext>
                </a:extLst>
              </p:cNvPr>
              <p:cNvSpPr txBox="1"/>
              <p:nvPr/>
            </p:nvSpPr>
            <p:spPr>
              <a:xfrm rot="17892335">
                <a:off x="4444118" y="223589"/>
                <a:ext cx="234834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/>
                  <a:t>FAD PML KO 2</a:t>
                </a:r>
                <a:endParaRPr lang="el-GR" sz="1200" dirty="0"/>
              </a:p>
            </p:txBody>
          </p: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0C310240-DCD9-4EAA-AA52-377B5E220966}"/>
                  </a:ext>
                </a:extLst>
              </p:cNvPr>
              <p:cNvSpPr txBox="1"/>
              <p:nvPr/>
            </p:nvSpPr>
            <p:spPr>
              <a:xfrm rot="17892335">
                <a:off x="4671644" y="237332"/>
                <a:ext cx="234834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/>
                  <a:t>FAD 1</a:t>
                </a:r>
                <a:endParaRPr lang="el-GR" sz="1200" dirty="0"/>
              </a:p>
            </p:txBody>
          </p: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D6D1D712-34E3-4097-ACAC-F69295EB6BFF}"/>
                  </a:ext>
                </a:extLst>
              </p:cNvPr>
              <p:cNvSpPr txBox="1"/>
              <p:nvPr/>
            </p:nvSpPr>
            <p:spPr>
              <a:xfrm rot="17892335">
                <a:off x="3703976" y="230459"/>
                <a:ext cx="234834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/>
                  <a:t>PML KO 1</a:t>
                </a:r>
                <a:endParaRPr lang="el-GR" sz="1200" dirty="0"/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68ACE225-D925-4EA3-B44A-B5C1CDCD93B8}"/>
                  </a:ext>
                </a:extLst>
              </p:cNvPr>
              <p:cNvSpPr txBox="1"/>
              <p:nvPr/>
            </p:nvSpPr>
            <p:spPr>
              <a:xfrm rot="17892335">
                <a:off x="3960284" y="230460"/>
                <a:ext cx="234834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/>
                  <a:t>PML KO 2</a:t>
                </a:r>
                <a:endParaRPr lang="el-GR" sz="1200" dirty="0"/>
              </a:p>
            </p:txBody>
          </p: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F952E348-3986-4DBD-8BE6-E8650625F99C}"/>
                  </a:ext>
                </a:extLst>
              </p:cNvPr>
              <p:cNvSpPr txBox="1"/>
              <p:nvPr/>
            </p:nvSpPr>
            <p:spPr>
              <a:xfrm rot="17892335">
                <a:off x="3284230" y="223589"/>
                <a:ext cx="234834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/>
                  <a:t>WT 2</a:t>
                </a:r>
                <a:endParaRPr lang="el-GR" sz="1200" dirty="0"/>
              </a:p>
            </p:txBody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43136E8D-3E04-4589-B19F-66C1419D364D}"/>
                  </a:ext>
                </a:extLst>
              </p:cNvPr>
              <p:cNvSpPr txBox="1"/>
              <p:nvPr/>
            </p:nvSpPr>
            <p:spPr>
              <a:xfrm rot="17892335">
                <a:off x="3519756" y="223590"/>
                <a:ext cx="234834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/>
                  <a:t>WT 3</a:t>
                </a:r>
                <a:endParaRPr lang="el-GR" sz="1200" dirty="0"/>
              </a:p>
            </p:txBody>
          </p:sp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BF7E8801-0BBA-4252-B9AA-F2702FA561F1}"/>
                  </a:ext>
                </a:extLst>
              </p:cNvPr>
              <p:cNvSpPr txBox="1"/>
              <p:nvPr/>
            </p:nvSpPr>
            <p:spPr>
              <a:xfrm rot="17892335">
                <a:off x="3063010" y="216714"/>
                <a:ext cx="234834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/>
                  <a:t>WT 1</a:t>
                </a:r>
                <a:endParaRPr lang="el-GR" sz="1200" dirty="0"/>
              </a:p>
            </p:txBody>
          </p:sp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C8081BDB-56F7-444D-9AB5-D41F75E7C331}"/>
                  </a:ext>
                </a:extLst>
              </p:cNvPr>
              <p:cNvSpPr txBox="1"/>
              <p:nvPr/>
            </p:nvSpPr>
            <p:spPr>
              <a:xfrm rot="17892335">
                <a:off x="3997202" y="1966785"/>
                <a:ext cx="234834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/>
                  <a:t>FAD 3</a:t>
                </a:r>
                <a:endParaRPr lang="el-GR" sz="1200" dirty="0"/>
              </a:p>
            </p:txBody>
          </p:sp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4B055742-2D32-46CC-BA1C-01FE2E00BFC3}"/>
                  </a:ext>
                </a:extLst>
              </p:cNvPr>
              <p:cNvSpPr txBox="1"/>
              <p:nvPr/>
            </p:nvSpPr>
            <p:spPr>
              <a:xfrm rot="17892335">
                <a:off x="4180773" y="1966786"/>
                <a:ext cx="234834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/>
                  <a:t>FAD 4</a:t>
                </a:r>
                <a:endParaRPr lang="el-GR" sz="1200" dirty="0"/>
              </a:p>
            </p:txBody>
          </p:sp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1D4704C2-13CB-4FF3-9404-C506C17620D7}"/>
                  </a:ext>
                </a:extLst>
              </p:cNvPr>
              <p:cNvSpPr txBox="1"/>
              <p:nvPr/>
            </p:nvSpPr>
            <p:spPr>
              <a:xfrm rot="17892335">
                <a:off x="4154806" y="2406269"/>
                <a:ext cx="234834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/>
                  <a:t>FAD PML KO 3</a:t>
                </a:r>
                <a:endParaRPr lang="el-GR" sz="1200" dirty="0"/>
              </a:p>
            </p:txBody>
          </p:sp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E391FFCD-8CC7-40D6-AAD9-6B1D3DC4E369}"/>
                  </a:ext>
                </a:extLst>
              </p:cNvPr>
              <p:cNvSpPr txBox="1"/>
              <p:nvPr/>
            </p:nvSpPr>
            <p:spPr>
              <a:xfrm rot="17892335">
                <a:off x="4348768" y="2406270"/>
                <a:ext cx="234834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/>
                  <a:t>FAD PML KO 4</a:t>
                </a:r>
                <a:endParaRPr lang="el-GR" sz="1200" dirty="0"/>
              </a:p>
            </p:txBody>
          </p:sp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1381B8A1-300E-4E0A-8663-1D05EEF72B81}"/>
                  </a:ext>
                </a:extLst>
              </p:cNvPr>
              <p:cNvSpPr txBox="1"/>
              <p:nvPr/>
            </p:nvSpPr>
            <p:spPr>
              <a:xfrm rot="17892335">
                <a:off x="4563685" y="2399229"/>
                <a:ext cx="234834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/>
                  <a:t>FAD PML KO 5</a:t>
                </a:r>
                <a:endParaRPr lang="el-GR" sz="1200" dirty="0"/>
              </a:p>
            </p:txBody>
          </p:sp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2EE979CE-D76B-4816-87AC-A3681D330FA0}"/>
                  </a:ext>
                </a:extLst>
              </p:cNvPr>
              <p:cNvSpPr txBox="1"/>
              <p:nvPr/>
            </p:nvSpPr>
            <p:spPr>
              <a:xfrm rot="17892335">
                <a:off x="3444738" y="2141279"/>
                <a:ext cx="234834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/>
                  <a:t>PML KO 3</a:t>
                </a:r>
                <a:endParaRPr lang="el-GR" sz="1200" dirty="0"/>
              </a:p>
            </p:txBody>
          </p:sp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ACC19761-BF47-4A55-B9CE-DBB54427468B}"/>
                  </a:ext>
                </a:extLst>
              </p:cNvPr>
              <p:cNvSpPr txBox="1"/>
              <p:nvPr/>
            </p:nvSpPr>
            <p:spPr>
              <a:xfrm rot="17892335">
                <a:off x="3671069" y="2180820"/>
                <a:ext cx="234834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/>
                  <a:t>PML KO 4</a:t>
                </a:r>
                <a:endParaRPr lang="el-GR" sz="1200" dirty="0"/>
              </a:p>
            </p:txBody>
          </p:sp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85A50429-4621-44D4-A427-2001179D2118}"/>
                  </a:ext>
                </a:extLst>
              </p:cNvPr>
              <p:cNvSpPr txBox="1"/>
              <p:nvPr/>
            </p:nvSpPr>
            <p:spPr>
              <a:xfrm rot="17892335">
                <a:off x="3338489" y="1916128"/>
                <a:ext cx="234834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/>
                  <a:t>WT 5</a:t>
                </a:r>
                <a:endParaRPr lang="el-GR" sz="1200" dirty="0"/>
              </a:p>
            </p:txBody>
          </p:sp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EEB5F085-2184-44DA-BFC9-4D453F9CACA4}"/>
                  </a:ext>
                </a:extLst>
              </p:cNvPr>
              <p:cNvSpPr txBox="1"/>
              <p:nvPr/>
            </p:nvSpPr>
            <p:spPr>
              <a:xfrm rot="17892335">
                <a:off x="3117269" y="1909253"/>
                <a:ext cx="234834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/>
                  <a:t>WT 4</a:t>
                </a:r>
                <a:endParaRPr lang="el-GR" sz="1200" dirty="0"/>
              </a:p>
            </p:txBody>
          </p:sp>
        </p:grp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67A92394-AA83-4B09-BF4F-3626C5638B85}"/>
                </a:ext>
              </a:extLst>
            </p:cNvPr>
            <p:cNvSpPr txBox="1"/>
            <p:nvPr/>
          </p:nvSpPr>
          <p:spPr>
            <a:xfrm rot="17892335">
              <a:off x="4896779" y="237333"/>
              <a:ext cx="23483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FAD 2</a:t>
              </a:r>
              <a:endParaRPr lang="el-GR" sz="1200" dirty="0"/>
            </a:p>
          </p:txBody>
        </p:sp>
      </p:grpSp>
      <p:grpSp>
        <p:nvGrpSpPr>
          <p:cNvPr id="78" name="Ομάδα 77">
            <a:extLst>
              <a:ext uri="{FF2B5EF4-FFF2-40B4-BE49-F238E27FC236}">
                <a16:creationId xmlns:a16="http://schemas.microsoft.com/office/drawing/2014/main" id="{A4AA0CD0-DBBE-4F84-975F-69ADFD8253E0}"/>
              </a:ext>
            </a:extLst>
          </p:cNvPr>
          <p:cNvGrpSpPr/>
          <p:nvPr/>
        </p:nvGrpSpPr>
        <p:grpSpPr>
          <a:xfrm>
            <a:off x="601705" y="2699551"/>
            <a:ext cx="2886569" cy="4227486"/>
            <a:chOff x="3497944" y="2637058"/>
            <a:chExt cx="2886569" cy="4227486"/>
          </a:xfrm>
        </p:grpSpPr>
        <p:pic>
          <p:nvPicPr>
            <p:cNvPr id="3" name="Εικόνα 2">
              <a:extLst>
                <a:ext uri="{FF2B5EF4-FFF2-40B4-BE49-F238E27FC236}">
                  <a16:creationId xmlns:a16="http://schemas.microsoft.com/office/drawing/2014/main" id="{00DF1CB4-B9C1-47A8-8D09-CA1EA0B5382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304" t="23707" r="24915" b="31391"/>
            <a:stretch/>
          </p:blipFill>
          <p:spPr>
            <a:xfrm>
              <a:off x="3497944" y="4457701"/>
              <a:ext cx="2598056" cy="1735282"/>
            </a:xfrm>
            <a:prstGeom prst="rect">
              <a:avLst/>
            </a:prstGeom>
          </p:spPr>
        </p:pic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6B286AAC-8D9B-428E-943E-26104272FAF3}"/>
                </a:ext>
              </a:extLst>
            </p:cNvPr>
            <p:cNvSpPr txBox="1"/>
            <p:nvPr/>
          </p:nvSpPr>
          <p:spPr>
            <a:xfrm rot="17892335">
              <a:off x="3745540" y="5551870"/>
              <a:ext cx="23483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FAD PML KO 1</a:t>
              </a:r>
              <a:endParaRPr lang="el-GR" sz="1200" dirty="0"/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44512730-E405-4F79-A69E-57F169855F25}"/>
                </a:ext>
              </a:extLst>
            </p:cNvPr>
            <p:cNvSpPr txBox="1"/>
            <p:nvPr/>
          </p:nvSpPr>
          <p:spPr>
            <a:xfrm rot="17892335">
              <a:off x="3991457" y="5551871"/>
              <a:ext cx="23483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FAD PML KO 2</a:t>
              </a:r>
              <a:endParaRPr lang="el-GR" sz="1200" dirty="0"/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1852700F-F402-4E5B-9D5F-DE2D3AB04FE1}"/>
                </a:ext>
              </a:extLst>
            </p:cNvPr>
            <p:cNvSpPr txBox="1"/>
            <p:nvPr/>
          </p:nvSpPr>
          <p:spPr>
            <a:xfrm rot="17892335">
              <a:off x="4478758" y="5087630"/>
              <a:ext cx="23483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FAD 1</a:t>
              </a:r>
              <a:endParaRPr lang="el-GR" sz="1200" dirty="0"/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FE2853CB-9E8C-4DE9-84E9-EFEF5655E3A6}"/>
                </a:ext>
              </a:extLst>
            </p:cNvPr>
            <p:cNvSpPr txBox="1"/>
            <p:nvPr/>
          </p:nvSpPr>
          <p:spPr>
            <a:xfrm rot="17892335">
              <a:off x="4703893" y="5087631"/>
              <a:ext cx="23483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FAD 2</a:t>
              </a:r>
              <a:endParaRPr lang="el-GR" sz="1200" dirty="0"/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10CD809F-7B60-43A2-B957-E98F0990DB70}"/>
                </a:ext>
              </a:extLst>
            </p:cNvPr>
            <p:cNvSpPr txBox="1"/>
            <p:nvPr/>
          </p:nvSpPr>
          <p:spPr>
            <a:xfrm rot="17892335">
              <a:off x="3448744" y="5278184"/>
              <a:ext cx="23483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PML KO 1</a:t>
              </a:r>
              <a:endParaRPr lang="el-GR" sz="1200" dirty="0"/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4A3B2CBA-2FCA-4CC3-8834-A45264C5B871}"/>
                </a:ext>
              </a:extLst>
            </p:cNvPr>
            <p:cNvSpPr txBox="1"/>
            <p:nvPr/>
          </p:nvSpPr>
          <p:spPr>
            <a:xfrm rot="17892335">
              <a:off x="3705052" y="5278185"/>
              <a:ext cx="23483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PML KO 2</a:t>
              </a:r>
              <a:endParaRPr lang="el-GR" sz="1200" dirty="0"/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DE7A6826-D62D-4CE7-83BC-8A56D3693098}"/>
                </a:ext>
              </a:extLst>
            </p:cNvPr>
            <p:cNvSpPr txBox="1"/>
            <p:nvPr/>
          </p:nvSpPr>
          <p:spPr>
            <a:xfrm rot="17892335">
              <a:off x="3128048" y="5070763"/>
              <a:ext cx="23483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WT 2</a:t>
              </a:r>
              <a:endParaRPr lang="el-GR" sz="1200" dirty="0"/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D86410C5-BB24-4286-8248-98404B5E5F8A}"/>
                </a:ext>
              </a:extLst>
            </p:cNvPr>
            <p:cNvSpPr txBox="1"/>
            <p:nvPr/>
          </p:nvSpPr>
          <p:spPr>
            <a:xfrm rot="17892335">
              <a:off x="3363574" y="5070764"/>
              <a:ext cx="23483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WT 3</a:t>
              </a:r>
              <a:endParaRPr lang="el-GR" sz="1200" dirty="0"/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170ACF08-3333-4B71-A3F3-42EB453525EB}"/>
                </a:ext>
              </a:extLst>
            </p:cNvPr>
            <p:cNvSpPr txBox="1"/>
            <p:nvPr/>
          </p:nvSpPr>
          <p:spPr>
            <a:xfrm rot="17892335">
              <a:off x="2906828" y="5063888"/>
              <a:ext cx="23483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WT 1</a:t>
              </a:r>
              <a:endParaRPr lang="el-GR" sz="1200" dirty="0"/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3770D98C-7A64-4FC2-8768-96CF6406A5E5}"/>
                </a:ext>
              </a:extLst>
            </p:cNvPr>
            <p:cNvSpPr txBox="1"/>
            <p:nvPr/>
          </p:nvSpPr>
          <p:spPr>
            <a:xfrm rot="17892335">
              <a:off x="4233868" y="3693766"/>
              <a:ext cx="23483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FAD 3</a:t>
              </a:r>
              <a:endParaRPr lang="el-GR" sz="1200" dirty="0"/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6B7420CE-43A6-4838-8FB8-DBD6A4B2E10B}"/>
                </a:ext>
              </a:extLst>
            </p:cNvPr>
            <p:cNvSpPr txBox="1"/>
            <p:nvPr/>
          </p:nvSpPr>
          <p:spPr>
            <a:xfrm rot="17892335">
              <a:off x="4446923" y="3693763"/>
              <a:ext cx="23483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FAD 4</a:t>
              </a:r>
              <a:endParaRPr lang="el-GR" sz="1200" dirty="0"/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0D19BBFB-A8FC-4901-A2BE-97ECB64BD72B}"/>
                </a:ext>
              </a:extLst>
            </p:cNvPr>
            <p:cNvSpPr txBox="1"/>
            <p:nvPr/>
          </p:nvSpPr>
          <p:spPr>
            <a:xfrm rot="17892335">
              <a:off x="4662962" y="3721656"/>
              <a:ext cx="23483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FAD PML KO 3</a:t>
              </a:r>
              <a:endParaRPr lang="el-GR" sz="1200" dirty="0"/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945C4FE6-6463-43B8-A7F0-8E2D73C9F42B}"/>
                </a:ext>
              </a:extLst>
            </p:cNvPr>
            <p:cNvSpPr txBox="1"/>
            <p:nvPr/>
          </p:nvSpPr>
          <p:spPr>
            <a:xfrm rot="17892335">
              <a:off x="4856924" y="3721657"/>
              <a:ext cx="23483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FAD PML KO 4</a:t>
              </a:r>
              <a:endParaRPr lang="el-GR" sz="1200" dirty="0"/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5CD0A2CB-7A4E-4595-8819-39939BA488F6}"/>
                </a:ext>
              </a:extLst>
            </p:cNvPr>
            <p:cNvSpPr txBox="1"/>
            <p:nvPr/>
          </p:nvSpPr>
          <p:spPr>
            <a:xfrm rot="17892335">
              <a:off x="5071841" y="3714616"/>
              <a:ext cx="23483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FAD PML KO 5</a:t>
              </a:r>
              <a:endParaRPr lang="el-GR" sz="1200" dirty="0"/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69E8B046-A46A-4770-9E5A-10AF159B4F28}"/>
                </a:ext>
              </a:extLst>
            </p:cNvPr>
            <p:cNvSpPr txBox="1"/>
            <p:nvPr/>
          </p:nvSpPr>
          <p:spPr>
            <a:xfrm rot="17892335">
              <a:off x="3812860" y="3678737"/>
              <a:ext cx="23483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PML KO 3</a:t>
              </a:r>
              <a:endParaRPr lang="el-GR" sz="1200" dirty="0"/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4DA1373A-E94D-4742-83E9-BA798B3CB085}"/>
                </a:ext>
              </a:extLst>
            </p:cNvPr>
            <p:cNvSpPr txBox="1"/>
            <p:nvPr/>
          </p:nvSpPr>
          <p:spPr>
            <a:xfrm rot="17892335">
              <a:off x="4021138" y="3679082"/>
              <a:ext cx="23483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PML KO 4</a:t>
              </a:r>
              <a:endParaRPr lang="el-GR" sz="1200" dirty="0"/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A7A67A19-9E90-4082-A22E-3DE611D56997}"/>
                </a:ext>
              </a:extLst>
            </p:cNvPr>
            <p:cNvSpPr txBox="1"/>
            <p:nvPr/>
          </p:nvSpPr>
          <p:spPr>
            <a:xfrm rot="17892335">
              <a:off x="3592184" y="3679606"/>
              <a:ext cx="23483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WT 5</a:t>
              </a:r>
              <a:endParaRPr lang="el-GR" sz="1200" dirty="0"/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2AFC85EC-E3FE-44B8-ACAD-BA6B07A71BA4}"/>
                </a:ext>
              </a:extLst>
            </p:cNvPr>
            <p:cNvSpPr txBox="1"/>
            <p:nvPr/>
          </p:nvSpPr>
          <p:spPr>
            <a:xfrm rot="17892335">
              <a:off x="3370964" y="3672731"/>
              <a:ext cx="23483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WT 4</a:t>
              </a:r>
              <a:endParaRPr lang="el-GR" sz="1200" dirty="0"/>
            </a:p>
          </p:txBody>
        </p:sp>
      </p:grpSp>
      <p:sp>
        <p:nvSpPr>
          <p:cNvPr id="71" name="TextBox 70">
            <a:extLst>
              <a:ext uri="{FF2B5EF4-FFF2-40B4-BE49-F238E27FC236}">
                <a16:creationId xmlns:a16="http://schemas.microsoft.com/office/drawing/2014/main" id="{33B33E03-2F2C-4293-A7C2-5A7D668188E3}"/>
              </a:ext>
            </a:extLst>
          </p:cNvPr>
          <p:cNvSpPr txBox="1"/>
          <p:nvPr/>
        </p:nvSpPr>
        <p:spPr>
          <a:xfrm>
            <a:off x="506173" y="372740"/>
            <a:ext cx="18521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600" b="1" u="sng" dirty="0"/>
              <a:t>anti-Actin</a:t>
            </a:r>
            <a:endParaRPr lang="el-GR" sz="1600" b="1" u="sng" dirty="0"/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16A62A11-1780-4184-9075-84454EA896DE}"/>
              </a:ext>
            </a:extLst>
          </p:cNvPr>
          <p:cNvSpPr txBox="1"/>
          <p:nvPr/>
        </p:nvSpPr>
        <p:spPr>
          <a:xfrm>
            <a:off x="463379" y="3840530"/>
            <a:ext cx="27695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600" b="1" u="sng" dirty="0"/>
              <a:t>anti-STAT3 (total)</a:t>
            </a:r>
            <a:endParaRPr lang="el-GR" sz="1600" b="1" u="sng" dirty="0"/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B8E42993-AB39-4FD6-A6CF-BBCFF725C3B3}"/>
              </a:ext>
            </a:extLst>
          </p:cNvPr>
          <p:cNvSpPr txBox="1"/>
          <p:nvPr/>
        </p:nvSpPr>
        <p:spPr>
          <a:xfrm>
            <a:off x="6064488" y="375510"/>
            <a:ext cx="41419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600" b="1" u="sng" dirty="0"/>
              <a:t>anti-</a:t>
            </a:r>
            <a:r>
              <a:rPr lang="en-US" sz="1600" b="1" u="sng" dirty="0" err="1"/>
              <a:t>phospho</a:t>
            </a:r>
            <a:r>
              <a:rPr lang="en-US" sz="1600" b="1" u="sng" dirty="0"/>
              <a:t> STAT3 (Y705)</a:t>
            </a:r>
            <a:endParaRPr lang="el-GR" sz="1600" b="1" u="sng" dirty="0"/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F3A759A9-367F-4155-BF41-F781C4DB1B14}"/>
              </a:ext>
            </a:extLst>
          </p:cNvPr>
          <p:cNvSpPr txBox="1"/>
          <p:nvPr/>
        </p:nvSpPr>
        <p:spPr>
          <a:xfrm>
            <a:off x="5013642" y="1307006"/>
            <a:ext cx="3549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55</a:t>
            </a:r>
            <a:endParaRPr lang="el-GR" sz="1000" dirty="0"/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5D66AE2A-72EB-456B-95D5-C1612939701D}"/>
              </a:ext>
            </a:extLst>
          </p:cNvPr>
          <p:cNvSpPr txBox="1"/>
          <p:nvPr/>
        </p:nvSpPr>
        <p:spPr>
          <a:xfrm>
            <a:off x="5013641" y="1512317"/>
            <a:ext cx="3549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43</a:t>
            </a:r>
            <a:endParaRPr lang="el-GR" sz="1000" dirty="0"/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4E8C1D62-E13D-44F9-AA8A-5DCF487E599D}"/>
              </a:ext>
            </a:extLst>
          </p:cNvPr>
          <p:cNvSpPr txBox="1"/>
          <p:nvPr/>
        </p:nvSpPr>
        <p:spPr>
          <a:xfrm>
            <a:off x="5005356" y="1728417"/>
            <a:ext cx="3549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37</a:t>
            </a:r>
            <a:endParaRPr lang="el-GR" sz="1000" dirty="0"/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E15630E7-D027-4A3B-A571-1CCE8B72CB27}"/>
              </a:ext>
            </a:extLst>
          </p:cNvPr>
          <p:cNvSpPr txBox="1"/>
          <p:nvPr/>
        </p:nvSpPr>
        <p:spPr>
          <a:xfrm>
            <a:off x="5013641" y="2008222"/>
            <a:ext cx="3549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26</a:t>
            </a:r>
            <a:endParaRPr lang="el-GR" sz="1000" dirty="0"/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93BA6F4E-68D0-4453-B77C-21D0C7641CC5}"/>
              </a:ext>
            </a:extLst>
          </p:cNvPr>
          <p:cNvSpPr txBox="1"/>
          <p:nvPr/>
        </p:nvSpPr>
        <p:spPr>
          <a:xfrm>
            <a:off x="3536151" y="2458548"/>
            <a:ext cx="3549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55</a:t>
            </a:r>
            <a:endParaRPr lang="el-GR" sz="1000" dirty="0"/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ECCFA8D2-C349-46A4-90C9-83A5C39CA38B}"/>
              </a:ext>
            </a:extLst>
          </p:cNvPr>
          <p:cNvSpPr txBox="1"/>
          <p:nvPr/>
        </p:nvSpPr>
        <p:spPr>
          <a:xfrm>
            <a:off x="3536150" y="2663859"/>
            <a:ext cx="3549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43</a:t>
            </a:r>
            <a:endParaRPr lang="el-GR" sz="1000" dirty="0"/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4A262922-9AA2-4F03-A278-D4C9B66BDE18}"/>
              </a:ext>
            </a:extLst>
          </p:cNvPr>
          <p:cNvSpPr txBox="1"/>
          <p:nvPr/>
        </p:nvSpPr>
        <p:spPr>
          <a:xfrm>
            <a:off x="3527865" y="2879959"/>
            <a:ext cx="3549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37</a:t>
            </a:r>
            <a:endParaRPr lang="el-GR" sz="1000" dirty="0"/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3BDEEDA5-6601-499D-A300-3DD133BE3DAD}"/>
              </a:ext>
            </a:extLst>
          </p:cNvPr>
          <p:cNvSpPr txBox="1"/>
          <p:nvPr/>
        </p:nvSpPr>
        <p:spPr>
          <a:xfrm>
            <a:off x="3536150" y="3159764"/>
            <a:ext cx="3549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26</a:t>
            </a:r>
            <a:endParaRPr lang="el-GR" sz="1000" dirty="0"/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4AC69C94-FC94-471D-8A06-E35585C6BEA3}"/>
              </a:ext>
            </a:extLst>
          </p:cNvPr>
          <p:cNvSpPr txBox="1"/>
          <p:nvPr/>
        </p:nvSpPr>
        <p:spPr>
          <a:xfrm>
            <a:off x="11063459" y="2104646"/>
            <a:ext cx="35492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72</a:t>
            </a:r>
            <a:endParaRPr lang="el-GR" sz="900" dirty="0"/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0844AB00-CBDF-4202-A14C-1FB8C68DD7BB}"/>
              </a:ext>
            </a:extLst>
          </p:cNvPr>
          <p:cNvSpPr txBox="1"/>
          <p:nvPr/>
        </p:nvSpPr>
        <p:spPr>
          <a:xfrm>
            <a:off x="11063459" y="1931346"/>
            <a:ext cx="35492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95</a:t>
            </a:r>
            <a:endParaRPr lang="el-GR" sz="900" dirty="0"/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14DC0B3E-9355-423B-BD4A-D64982113167}"/>
              </a:ext>
            </a:extLst>
          </p:cNvPr>
          <p:cNvSpPr txBox="1"/>
          <p:nvPr/>
        </p:nvSpPr>
        <p:spPr>
          <a:xfrm>
            <a:off x="11004620" y="1799397"/>
            <a:ext cx="35492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130</a:t>
            </a:r>
            <a:endParaRPr lang="el-GR" sz="900" dirty="0"/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3B61F5FA-0FF4-4CB3-81F6-5FE79748B94C}"/>
              </a:ext>
            </a:extLst>
          </p:cNvPr>
          <p:cNvSpPr txBox="1"/>
          <p:nvPr/>
        </p:nvSpPr>
        <p:spPr>
          <a:xfrm>
            <a:off x="11010742" y="1710210"/>
            <a:ext cx="35492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180</a:t>
            </a:r>
            <a:endParaRPr lang="el-GR" sz="900" dirty="0"/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1B16B0D1-B96E-4928-BA81-F3D1CAB77FE4}"/>
              </a:ext>
            </a:extLst>
          </p:cNvPr>
          <p:cNvSpPr txBox="1"/>
          <p:nvPr/>
        </p:nvSpPr>
        <p:spPr>
          <a:xfrm>
            <a:off x="11010742" y="1618365"/>
            <a:ext cx="35492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250</a:t>
            </a:r>
            <a:endParaRPr lang="el-GR" sz="900" dirty="0"/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D8755BE4-BF2F-4DD8-BFF4-F1EF2AA17898}"/>
              </a:ext>
            </a:extLst>
          </p:cNvPr>
          <p:cNvSpPr txBox="1"/>
          <p:nvPr/>
        </p:nvSpPr>
        <p:spPr>
          <a:xfrm>
            <a:off x="9367804" y="2974024"/>
            <a:ext cx="35492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72</a:t>
            </a:r>
            <a:endParaRPr lang="el-GR" sz="900" dirty="0"/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D7DB83F9-1EE7-4E93-897E-30274CA57E24}"/>
              </a:ext>
            </a:extLst>
          </p:cNvPr>
          <p:cNvSpPr txBox="1"/>
          <p:nvPr/>
        </p:nvSpPr>
        <p:spPr>
          <a:xfrm>
            <a:off x="9367804" y="2800724"/>
            <a:ext cx="35492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95</a:t>
            </a:r>
            <a:endParaRPr lang="el-GR" sz="900" dirty="0"/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C04FCE1B-62DF-4960-BC8B-11E1E29AE87E}"/>
              </a:ext>
            </a:extLst>
          </p:cNvPr>
          <p:cNvSpPr txBox="1"/>
          <p:nvPr/>
        </p:nvSpPr>
        <p:spPr>
          <a:xfrm>
            <a:off x="9308965" y="2668775"/>
            <a:ext cx="35492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130</a:t>
            </a:r>
            <a:endParaRPr lang="el-GR" sz="900" dirty="0"/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DF20DCF0-B17C-4A73-B3A8-B7EE4E80A50C}"/>
              </a:ext>
            </a:extLst>
          </p:cNvPr>
          <p:cNvSpPr txBox="1"/>
          <p:nvPr/>
        </p:nvSpPr>
        <p:spPr>
          <a:xfrm>
            <a:off x="9315087" y="2579588"/>
            <a:ext cx="35492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180</a:t>
            </a:r>
            <a:endParaRPr lang="el-GR" sz="900" dirty="0"/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42704C9F-F2C8-462C-81C7-7D481FA25E1B}"/>
              </a:ext>
            </a:extLst>
          </p:cNvPr>
          <p:cNvSpPr txBox="1"/>
          <p:nvPr/>
        </p:nvSpPr>
        <p:spPr>
          <a:xfrm>
            <a:off x="9315087" y="2487743"/>
            <a:ext cx="35492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250</a:t>
            </a:r>
            <a:endParaRPr lang="el-GR" sz="900" dirty="0"/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12282181-D484-4F7C-8596-A22548D0CF46}"/>
              </a:ext>
            </a:extLst>
          </p:cNvPr>
          <p:cNvSpPr txBox="1"/>
          <p:nvPr/>
        </p:nvSpPr>
        <p:spPr>
          <a:xfrm>
            <a:off x="5269890" y="5988317"/>
            <a:ext cx="35492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72</a:t>
            </a:r>
            <a:endParaRPr lang="el-GR" sz="900" dirty="0"/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F0C85B9C-92AC-471B-B4EC-870F71930B21}"/>
              </a:ext>
            </a:extLst>
          </p:cNvPr>
          <p:cNvSpPr txBox="1"/>
          <p:nvPr/>
        </p:nvSpPr>
        <p:spPr>
          <a:xfrm>
            <a:off x="5269890" y="5815017"/>
            <a:ext cx="35492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95</a:t>
            </a:r>
            <a:endParaRPr lang="el-GR" sz="900" dirty="0"/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EE6D60C9-5255-4378-A843-9567BB6DCDE2}"/>
              </a:ext>
            </a:extLst>
          </p:cNvPr>
          <p:cNvSpPr txBox="1"/>
          <p:nvPr/>
        </p:nvSpPr>
        <p:spPr>
          <a:xfrm>
            <a:off x="5211051" y="5683068"/>
            <a:ext cx="35492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130</a:t>
            </a:r>
            <a:endParaRPr lang="el-GR" sz="900" dirty="0"/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BA67030A-BE77-46EB-AEE2-FF0CB4BD50AD}"/>
              </a:ext>
            </a:extLst>
          </p:cNvPr>
          <p:cNvSpPr txBox="1"/>
          <p:nvPr/>
        </p:nvSpPr>
        <p:spPr>
          <a:xfrm>
            <a:off x="5217173" y="5593881"/>
            <a:ext cx="35492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180</a:t>
            </a:r>
            <a:endParaRPr lang="el-GR" sz="900" dirty="0"/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ABB9D4EA-81A4-40A3-BF52-F289ED7D6DA5}"/>
              </a:ext>
            </a:extLst>
          </p:cNvPr>
          <p:cNvSpPr txBox="1"/>
          <p:nvPr/>
        </p:nvSpPr>
        <p:spPr>
          <a:xfrm>
            <a:off x="5217173" y="5502036"/>
            <a:ext cx="35492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250</a:t>
            </a:r>
            <a:endParaRPr lang="el-GR" sz="900" dirty="0"/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9CF6F55E-96D2-455F-899F-F2F5945FFFDC}"/>
              </a:ext>
            </a:extLst>
          </p:cNvPr>
          <p:cNvSpPr txBox="1"/>
          <p:nvPr/>
        </p:nvSpPr>
        <p:spPr>
          <a:xfrm>
            <a:off x="3753627" y="5095690"/>
            <a:ext cx="35492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72</a:t>
            </a:r>
            <a:endParaRPr lang="el-GR" sz="900" dirty="0"/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1CD7C068-2039-472E-A496-D0A51E3A6294}"/>
              </a:ext>
            </a:extLst>
          </p:cNvPr>
          <p:cNvSpPr txBox="1"/>
          <p:nvPr/>
        </p:nvSpPr>
        <p:spPr>
          <a:xfrm>
            <a:off x="3755916" y="4950507"/>
            <a:ext cx="35492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95</a:t>
            </a:r>
            <a:endParaRPr lang="el-GR" sz="900" dirty="0"/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4692CE7F-2F74-40EB-BD54-925147AC918F}"/>
              </a:ext>
            </a:extLst>
          </p:cNvPr>
          <p:cNvSpPr txBox="1"/>
          <p:nvPr/>
        </p:nvSpPr>
        <p:spPr>
          <a:xfrm>
            <a:off x="3700142" y="4835091"/>
            <a:ext cx="35492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130</a:t>
            </a:r>
            <a:endParaRPr lang="el-GR" sz="900" dirty="0"/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58F44F30-6B3F-44A5-850C-D78819A5DA01}"/>
              </a:ext>
            </a:extLst>
          </p:cNvPr>
          <p:cNvSpPr txBox="1"/>
          <p:nvPr/>
        </p:nvSpPr>
        <p:spPr>
          <a:xfrm>
            <a:off x="3703199" y="4729371"/>
            <a:ext cx="35492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180</a:t>
            </a:r>
            <a:endParaRPr lang="el-GR" sz="900" dirty="0"/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A37424F5-3FD5-4632-B6C0-D21A45C0ABF6}"/>
              </a:ext>
            </a:extLst>
          </p:cNvPr>
          <p:cNvSpPr txBox="1"/>
          <p:nvPr/>
        </p:nvSpPr>
        <p:spPr>
          <a:xfrm>
            <a:off x="3703199" y="4637526"/>
            <a:ext cx="35492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250</a:t>
            </a:r>
            <a:endParaRPr lang="el-GR" sz="900" dirty="0"/>
          </a:p>
        </p:txBody>
      </p:sp>
      <p:grpSp>
        <p:nvGrpSpPr>
          <p:cNvPr id="2" name="Ομάδα 1">
            <a:extLst>
              <a:ext uri="{FF2B5EF4-FFF2-40B4-BE49-F238E27FC236}">
                <a16:creationId xmlns:a16="http://schemas.microsoft.com/office/drawing/2014/main" id="{22DA232E-3024-4FA4-B703-CD579D631CB4}"/>
              </a:ext>
            </a:extLst>
          </p:cNvPr>
          <p:cNvGrpSpPr/>
          <p:nvPr/>
        </p:nvGrpSpPr>
        <p:grpSpPr>
          <a:xfrm>
            <a:off x="9746173" y="4652653"/>
            <a:ext cx="866222" cy="230982"/>
            <a:chOff x="10274057" y="4888706"/>
            <a:chExt cx="866222" cy="230982"/>
          </a:xfrm>
        </p:grpSpPr>
        <p:pic>
          <p:nvPicPr>
            <p:cNvPr id="108" name="Εικόνα 107">
              <a:extLst>
                <a:ext uri="{FF2B5EF4-FFF2-40B4-BE49-F238E27FC236}">
                  <a16:creationId xmlns:a16="http://schemas.microsoft.com/office/drawing/2014/main" id="{958D3EA0-9A34-42AB-BFBA-37EFDC70347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329" t="51746" r="65016" b="42553"/>
            <a:stretch/>
          </p:blipFill>
          <p:spPr>
            <a:xfrm>
              <a:off x="10274057" y="4888706"/>
              <a:ext cx="219595" cy="230982"/>
            </a:xfrm>
            <a:prstGeom prst="rect">
              <a:avLst/>
            </a:prstGeom>
          </p:spPr>
        </p:pic>
        <p:pic>
          <p:nvPicPr>
            <p:cNvPr id="111" name="Εικόνα 110">
              <a:extLst>
                <a:ext uri="{FF2B5EF4-FFF2-40B4-BE49-F238E27FC236}">
                  <a16:creationId xmlns:a16="http://schemas.microsoft.com/office/drawing/2014/main" id="{4AC91937-D25D-440A-B01C-9BF8E0FC6DF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976" t="51830" r="42808" b="42468"/>
            <a:stretch/>
          </p:blipFill>
          <p:spPr>
            <a:xfrm>
              <a:off x="10699750" y="4888706"/>
              <a:ext cx="440529" cy="230982"/>
            </a:xfrm>
            <a:prstGeom prst="rect">
              <a:avLst/>
            </a:prstGeom>
          </p:spPr>
        </p:pic>
        <p:pic>
          <p:nvPicPr>
            <p:cNvPr id="112" name="Εικόνα 111">
              <a:extLst>
                <a:ext uri="{FF2B5EF4-FFF2-40B4-BE49-F238E27FC236}">
                  <a16:creationId xmlns:a16="http://schemas.microsoft.com/office/drawing/2014/main" id="{05CFF073-3DDD-4E70-9D40-06F392782C8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243" t="51831" r="56102" b="42468"/>
            <a:stretch/>
          </p:blipFill>
          <p:spPr>
            <a:xfrm>
              <a:off x="10481749" y="4888706"/>
              <a:ext cx="218000" cy="230982"/>
            </a:xfrm>
            <a:prstGeom prst="rect">
              <a:avLst/>
            </a:prstGeom>
          </p:spPr>
        </p:pic>
      </p:grpSp>
      <p:grpSp>
        <p:nvGrpSpPr>
          <p:cNvPr id="6" name="Ομάδα 5">
            <a:extLst>
              <a:ext uri="{FF2B5EF4-FFF2-40B4-BE49-F238E27FC236}">
                <a16:creationId xmlns:a16="http://schemas.microsoft.com/office/drawing/2014/main" id="{EFEF5932-9253-4FDE-B074-938CC09892BF}"/>
              </a:ext>
            </a:extLst>
          </p:cNvPr>
          <p:cNvGrpSpPr/>
          <p:nvPr/>
        </p:nvGrpSpPr>
        <p:grpSpPr>
          <a:xfrm>
            <a:off x="9746173" y="5164483"/>
            <a:ext cx="863841" cy="235747"/>
            <a:chOff x="10274057" y="5400536"/>
            <a:chExt cx="863841" cy="235747"/>
          </a:xfrm>
        </p:grpSpPr>
        <p:pic>
          <p:nvPicPr>
            <p:cNvPr id="109" name="Εικόνα 108">
              <a:extLst>
                <a:ext uri="{FF2B5EF4-FFF2-40B4-BE49-F238E27FC236}">
                  <a16:creationId xmlns:a16="http://schemas.microsoft.com/office/drawing/2014/main" id="{C3A495B6-0223-455F-A5CF-CD4B9590594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952" t="60725" r="56382" b="32907"/>
            <a:stretch/>
          </p:blipFill>
          <p:spPr>
            <a:xfrm>
              <a:off x="10274057" y="5400536"/>
              <a:ext cx="217213" cy="230985"/>
            </a:xfrm>
            <a:prstGeom prst="rect">
              <a:avLst/>
            </a:prstGeom>
          </p:spPr>
        </p:pic>
        <p:pic>
          <p:nvPicPr>
            <p:cNvPr id="113" name="Εικόνα 112">
              <a:extLst>
                <a:ext uri="{FF2B5EF4-FFF2-40B4-BE49-F238E27FC236}">
                  <a16:creationId xmlns:a16="http://schemas.microsoft.com/office/drawing/2014/main" id="{408607AA-341E-421C-9F37-2C404DC7E3C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10" t="59797" r="33779" b="33835"/>
            <a:stretch/>
          </p:blipFill>
          <p:spPr>
            <a:xfrm>
              <a:off x="10702116" y="5400537"/>
              <a:ext cx="435782" cy="230984"/>
            </a:xfrm>
            <a:prstGeom prst="rect">
              <a:avLst/>
            </a:prstGeom>
          </p:spPr>
        </p:pic>
        <p:pic>
          <p:nvPicPr>
            <p:cNvPr id="114" name="Εικόνα 113">
              <a:extLst>
                <a:ext uri="{FF2B5EF4-FFF2-40B4-BE49-F238E27FC236}">
                  <a16:creationId xmlns:a16="http://schemas.microsoft.com/office/drawing/2014/main" id="{071C9611-B29B-43D2-879A-3E3CC579FFB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080" t="60269" r="47254" b="33363"/>
            <a:stretch/>
          </p:blipFill>
          <p:spPr>
            <a:xfrm>
              <a:off x="10488760" y="5405299"/>
              <a:ext cx="218408" cy="230984"/>
            </a:xfrm>
            <a:prstGeom prst="rect">
              <a:avLst/>
            </a:prstGeom>
          </p:spPr>
        </p:pic>
      </p:grpSp>
      <p:grpSp>
        <p:nvGrpSpPr>
          <p:cNvPr id="4" name="Ομάδα 3">
            <a:extLst>
              <a:ext uri="{FF2B5EF4-FFF2-40B4-BE49-F238E27FC236}">
                <a16:creationId xmlns:a16="http://schemas.microsoft.com/office/drawing/2014/main" id="{01FCFE07-D283-4DBA-AC1B-35FFA1FF1C03}"/>
              </a:ext>
            </a:extLst>
          </p:cNvPr>
          <p:cNvGrpSpPr/>
          <p:nvPr/>
        </p:nvGrpSpPr>
        <p:grpSpPr>
          <a:xfrm>
            <a:off x="9752397" y="4905722"/>
            <a:ext cx="859998" cy="230984"/>
            <a:chOff x="10280281" y="5148125"/>
            <a:chExt cx="859998" cy="230984"/>
          </a:xfrm>
        </p:grpSpPr>
        <p:pic>
          <p:nvPicPr>
            <p:cNvPr id="110" name="Εικόνα 109">
              <a:extLst>
                <a:ext uri="{FF2B5EF4-FFF2-40B4-BE49-F238E27FC236}">
                  <a16:creationId xmlns:a16="http://schemas.microsoft.com/office/drawing/2014/main" id="{1ECAF0BC-46E9-44D5-AB2B-A428F2DDAD3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453" t="33085" r="60080" b="60938"/>
            <a:stretch/>
          </p:blipFill>
          <p:spPr>
            <a:xfrm>
              <a:off x="10280281" y="5148125"/>
              <a:ext cx="206809" cy="230984"/>
            </a:xfrm>
            <a:prstGeom prst="rect">
              <a:avLst/>
            </a:prstGeom>
          </p:spPr>
        </p:pic>
        <p:pic>
          <p:nvPicPr>
            <p:cNvPr id="115" name="Εικόνα 114">
              <a:extLst>
                <a:ext uri="{FF2B5EF4-FFF2-40B4-BE49-F238E27FC236}">
                  <a16:creationId xmlns:a16="http://schemas.microsoft.com/office/drawing/2014/main" id="{6F34DD5D-3329-4DD3-9060-7F5D2917D77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637" t="33295" r="38047" b="60728"/>
            <a:stretch/>
          </p:blipFill>
          <p:spPr>
            <a:xfrm>
              <a:off x="10699749" y="5148126"/>
              <a:ext cx="440530" cy="230982"/>
            </a:xfrm>
            <a:prstGeom prst="rect">
              <a:avLst/>
            </a:prstGeom>
          </p:spPr>
        </p:pic>
        <p:pic>
          <p:nvPicPr>
            <p:cNvPr id="116" name="Εικόνα 115">
              <a:extLst>
                <a:ext uri="{FF2B5EF4-FFF2-40B4-BE49-F238E27FC236}">
                  <a16:creationId xmlns:a16="http://schemas.microsoft.com/office/drawing/2014/main" id="{D1FA044D-1097-4FC2-AF99-8785D9DB55A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3994" t="33085" r="51476" b="60938"/>
            <a:stretch/>
          </p:blipFill>
          <p:spPr>
            <a:xfrm>
              <a:off x="10484564" y="5148125"/>
              <a:ext cx="218831" cy="230983"/>
            </a:xfrm>
            <a:prstGeom prst="rect">
              <a:avLst/>
            </a:prstGeom>
          </p:spPr>
        </p:pic>
      </p:grpSp>
      <p:sp>
        <p:nvSpPr>
          <p:cNvPr id="8" name="Ορθογώνιο 7">
            <a:extLst>
              <a:ext uri="{FF2B5EF4-FFF2-40B4-BE49-F238E27FC236}">
                <a16:creationId xmlns:a16="http://schemas.microsoft.com/office/drawing/2014/main" id="{0B8F8E91-B40A-476E-B3DC-A50F866E4EE5}"/>
              </a:ext>
            </a:extLst>
          </p:cNvPr>
          <p:cNvSpPr/>
          <p:nvPr/>
        </p:nvSpPr>
        <p:spPr>
          <a:xfrm>
            <a:off x="9746173" y="4652650"/>
            <a:ext cx="866222" cy="230985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17" name="Ορθογώνιο 116">
            <a:extLst>
              <a:ext uri="{FF2B5EF4-FFF2-40B4-BE49-F238E27FC236}">
                <a16:creationId xmlns:a16="http://schemas.microsoft.com/office/drawing/2014/main" id="{D3CF24A3-D41E-4256-80A6-A4B182091464}"/>
              </a:ext>
            </a:extLst>
          </p:cNvPr>
          <p:cNvSpPr/>
          <p:nvPr/>
        </p:nvSpPr>
        <p:spPr>
          <a:xfrm>
            <a:off x="9746173" y="4910347"/>
            <a:ext cx="866222" cy="230985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18" name="Ορθογώνιο 117">
            <a:extLst>
              <a:ext uri="{FF2B5EF4-FFF2-40B4-BE49-F238E27FC236}">
                <a16:creationId xmlns:a16="http://schemas.microsoft.com/office/drawing/2014/main" id="{B915B5DE-DF89-4911-91C8-0DC86B05DE4C}"/>
              </a:ext>
            </a:extLst>
          </p:cNvPr>
          <p:cNvSpPr/>
          <p:nvPr/>
        </p:nvSpPr>
        <p:spPr>
          <a:xfrm>
            <a:off x="9746173" y="5170115"/>
            <a:ext cx="866222" cy="230985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9B4A65D-2C14-46B1-81C6-C800BF08865A}"/>
              </a:ext>
            </a:extLst>
          </p:cNvPr>
          <p:cNvSpPr txBox="1"/>
          <p:nvPr/>
        </p:nvSpPr>
        <p:spPr>
          <a:xfrm>
            <a:off x="10550175" y="4598865"/>
            <a:ext cx="61842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/>
              <a:t>p-STAT3 </a:t>
            </a:r>
          </a:p>
          <a:p>
            <a:r>
              <a:rPr lang="en-US" sz="700" dirty="0"/>
              <a:t>(Tyr705) </a:t>
            </a:r>
            <a:endParaRPr lang="el-GR" sz="700" dirty="0"/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1E66F35E-24B3-4D67-8A40-0A2BCD5A8637}"/>
              </a:ext>
            </a:extLst>
          </p:cNvPr>
          <p:cNvSpPr txBox="1"/>
          <p:nvPr/>
        </p:nvSpPr>
        <p:spPr>
          <a:xfrm>
            <a:off x="10550175" y="4921089"/>
            <a:ext cx="61842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/>
              <a:t>t-STAT3 </a:t>
            </a: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ED00D35C-929D-4344-B0D6-7954137F5234}"/>
              </a:ext>
            </a:extLst>
          </p:cNvPr>
          <p:cNvSpPr txBox="1"/>
          <p:nvPr/>
        </p:nvSpPr>
        <p:spPr>
          <a:xfrm>
            <a:off x="10550175" y="5187735"/>
            <a:ext cx="61842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/>
              <a:t>ACTIN</a:t>
            </a: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36368BB7-B3B7-4112-8331-BC9309CDF525}"/>
              </a:ext>
            </a:extLst>
          </p:cNvPr>
          <p:cNvSpPr txBox="1"/>
          <p:nvPr/>
        </p:nvSpPr>
        <p:spPr>
          <a:xfrm>
            <a:off x="9552450" y="4640754"/>
            <a:ext cx="3549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/>
              <a:t>86</a:t>
            </a:r>
          </a:p>
          <a:p>
            <a:r>
              <a:rPr lang="en-US" sz="600" dirty="0"/>
              <a:t>79</a:t>
            </a:r>
            <a:endParaRPr lang="el-GR" sz="600" dirty="0"/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9CF9DE80-C6B5-4CBB-80F1-B78B48AB2E53}"/>
              </a:ext>
            </a:extLst>
          </p:cNvPr>
          <p:cNvSpPr txBox="1"/>
          <p:nvPr/>
        </p:nvSpPr>
        <p:spPr>
          <a:xfrm>
            <a:off x="9552449" y="4900702"/>
            <a:ext cx="3549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/>
              <a:t>86</a:t>
            </a:r>
          </a:p>
          <a:p>
            <a:r>
              <a:rPr lang="en-US" sz="600" dirty="0"/>
              <a:t>79</a:t>
            </a:r>
            <a:endParaRPr lang="el-GR" sz="600" dirty="0"/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0500E584-1166-4A55-AAAE-8C7C433E9FD6}"/>
              </a:ext>
            </a:extLst>
          </p:cNvPr>
          <p:cNvSpPr txBox="1"/>
          <p:nvPr/>
        </p:nvSpPr>
        <p:spPr>
          <a:xfrm>
            <a:off x="9560433" y="5167254"/>
            <a:ext cx="354923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/>
              <a:t>43</a:t>
            </a: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DD10656A-E515-4C97-92F6-466CE8076978}"/>
              </a:ext>
            </a:extLst>
          </p:cNvPr>
          <p:cNvSpPr txBox="1"/>
          <p:nvPr/>
        </p:nvSpPr>
        <p:spPr>
          <a:xfrm rot="18728895">
            <a:off x="9651665" y="4341135"/>
            <a:ext cx="61842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/>
              <a:t>WT</a:t>
            </a: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1CD13381-CA9A-4CC9-A0F1-1E661EDA2F2E}"/>
              </a:ext>
            </a:extLst>
          </p:cNvPr>
          <p:cNvSpPr txBox="1"/>
          <p:nvPr/>
        </p:nvSpPr>
        <p:spPr>
          <a:xfrm rot="18728895">
            <a:off x="9865021" y="4336348"/>
            <a:ext cx="61842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i="1" dirty="0"/>
              <a:t>Pml-/-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45961A7C-FBA0-431E-B309-18560E7C8277}"/>
              </a:ext>
            </a:extLst>
          </p:cNvPr>
          <p:cNvSpPr txBox="1"/>
          <p:nvPr/>
        </p:nvSpPr>
        <p:spPr>
          <a:xfrm rot="18728895">
            <a:off x="10284216" y="4254552"/>
            <a:ext cx="81987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/>
              <a:t>5xFAD </a:t>
            </a:r>
            <a:r>
              <a:rPr lang="en-US" sz="900" b="1" i="1" dirty="0"/>
              <a:t>Pml-/-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D4F37CC3-496C-4340-A2D3-D3F1498852B3}"/>
              </a:ext>
            </a:extLst>
          </p:cNvPr>
          <p:cNvSpPr txBox="1"/>
          <p:nvPr/>
        </p:nvSpPr>
        <p:spPr>
          <a:xfrm rot="18728895">
            <a:off x="10058036" y="4261625"/>
            <a:ext cx="81987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/>
              <a:t>5xFAD</a:t>
            </a:r>
            <a:endParaRPr lang="en-US" sz="900" b="1" i="1" dirty="0"/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id="{6CED2346-9205-4BF9-B231-47AB541FB5D0}"/>
              </a:ext>
            </a:extLst>
          </p:cNvPr>
          <p:cNvSpPr txBox="1"/>
          <p:nvPr/>
        </p:nvSpPr>
        <p:spPr>
          <a:xfrm>
            <a:off x="61678" y="14469"/>
            <a:ext cx="42892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/>
              <a:t>Figure 5D &amp; S5C</a:t>
            </a:r>
            <a:endParaRPr lang="el-GR" b="1" u="sng" dirty="0"/>
          </a:p>
        </p:txBody>
      </p:sp>
    </p:spTree>
    <p:extLst>
      <p:ext uri="{BB962C8B-B14F-4D97-AF65-F5344CB8AC3E}">
        <p14:creationId xmlns:p14="http://schemas.microsoft.com/office/powerpoint/2010/main" val="2846654963"/>
      </p:ext>
    </p:extLst>
  </p:cSld>
  <p:clrMapOvr>
    <a:masterClrMapping/>
  </p:clrMapOvr>
</p:sld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</TotalTime>
  <Words>210</Words>
  <Application>Microsoft Office PowerPoint</Application>
  <PresentationFormat>Ευρεία οθόνη</PresentationFormat>
  <Paragraphs>99</Paragraphs>
  <Slides>1</Slides>
  <Notes>0</Notes>
  <HiddenSlides>0</HiddenSlides>
  <MMClips>0</MMClips>
  <ScaleCrop>false</ScaleCrop>
  <HeadingPairs>
    <vt:vector size="6" baseType="variant">
      <vt:variant>
        <vt:lpstr>Γραμματοσειρές που χρησιμοποιούνται</vt:lpstr>
      </vt:variant>
      <vt:variant>
        <vt:i4>4</vt:i4>
      </vt:variant>
      <vt:variant>
        <vt:lpstr>Θέμα</vt:lpstr>
      </vt:variant>
      <vt:variant>
        <vt:i4>1</vt:i4>
      </vt:variant>
      <vt:variant>
        <vt:lpstr>Τίτλοι διαφανειών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Wingdings</vt:lpstr>
      <vt:lpstr>Θέμα του Office</vt:lpstr>
      <vt:lpstr>Παρουσίαση του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Παρουσίαση του PowerPoint</dc:title>
  <dc:creator>Masteruser</dc:creator>
  <cp:lastModifiedBy>Masteruser</cp:lastModifiedBy>
  <cp:revision>12</cp:revision>
  <dcterms:created xsi:type="dcterms:W3CDTF">2026-01-09T14:22:27Z</dcterms:created>
  <dcterms:modified xsi:type="dcterms:W3CDTF">2026-01-12T09:53:19Z</dcterms:modified>
</cp:coreProperties>
</file>