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1" r:id="rId5"/>
    <p:sldId id="262" r:id="rId6"/>
    <p:sldId id="264" r:id="rId7"/>
    <p:sldId id="260" r:id="rId8"/>
    <p:sldId id="263" r:id="rId9"/>
    <p:sldId id="265" r:id="rId10"/>
    <p:sldId id="266" r:id="rId11"/>
  </p:sldIdLst>
  <p:sldSz cx="6858000" cy="9144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62" d="100"/>
          <a:sy n="62" d="100"/>
        </p:scale>
        <p:origin x="-2148" y="-7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514350" y="2840568"/>
            <a:ext cx="5829300" cy="196003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58BBD-81A3-46D7-A7E3-0E124C47E21F}" type="datetimeFigureOut">
              <a:rPr lang="hu-HU" smtClean="0"/>
              <a:pPr/>
              <a:t>2026.01.15.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E5556-2F95-4DEE-AEE5-C8301E76AB24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58BBD-81A3-46D7-A7E3-0E124C47E21F}" type="datetimeFigureOut">
              <a:rPr lang="hu-HU" smtClean="0"/>
              <a:pPr/>
              <a:t>2026.01.15.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E5556-2F95-4DEE-AEE5-C8301E76AB24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4972050" y="366185"/>
            <a:ext cx="1543050" cy="7802033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342900" y="366185"/>
            <a:ext cx="4514850" cy="7802033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58BBD-81A3-46D7-A7E3-0E124C47E21F}" type="datetimeFigureOut">
              <a:rPr lang="hu-HU" smtClean="0"/>
              <a:pPr/>
              <a:t>2026.01.15.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E5556-2F95-4DEE-AEE5-C8301E76AB24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58BBD-81A3-46D7-A7E3-0E124C47E21F}" type="datetimeFigureOut">
              <a:rPr lang="hu-HU" smtClean="0"/>
              <a:pPr/>
              <a:t>2026.01.15.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E5556-2F95-4DEE-AEE5-C8301E76AB24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41735" y="5875867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541735" y="3875618"/>
            <a:ext cx="58293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58BBD-81A3-46D7-A7E3-0E124C47E21F}" type="datetimeFigureOut">
              <a:rPr lang="hu-HU" smtClean="0"/>
              <a:pPr/>
              <a:t>2026.01.15.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E5556-2F95-4DEE-AEE5-C8301E76AB24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342900" y="2133601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3486150" y="2133601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58BBD-81A3-46D7-A7E3-0E124C47E21F}" type="datetimeFigureOut">
              <a:rPr lang="hu-HU" smtClean="0"/>
              <a:pPr/>
              <a:t>2026.01.15.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E5556-2F95-4DEE-AEE5-C8301E76AB24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342900" y="2046817"/>
            <a:ext cx="303014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342900" y="2899833"/>
            <a:ext cx="303014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3483769" y="2046817"/>
            <a:ext cx="303133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3483769" y="2899833"/>
            <a:ext cx="303133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58BBD-81A3-46D7-A7E3-0E124C47E21F}" type="datetimeFigureOut">
              <a:rPr lang="hu-HU" smtClean="0"/>
              <a:pPr/>
              <a:t>2026.01.15.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E5556-2F95-4DEE-AEE5-C8301E76AB24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58BBD-81A3-46D7-A7E3-0E124C47E21F}" type="datetimeFigureOut">
              <a:rPr lang="hu-HU" smtClean="0"/>
              <a:pPr/>
              <a:t>2026.01.15.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E5556-2F95-4DEE-AEE5-C8301E76AB24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58BBD-81A3-46D7-A7E3-0E124C47E21F}" type="datetimeFigureOut">
              <a:rPr lang="hu-HU" smtClean="0"/>
              <a:pPr/>
              <a:t>2026.01.15.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E5556-2F95-4DEE-AEE5-C8301E76AB24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42900" y="364067"/>
            <a:ext cx="2256235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681287" y="364067"/>
            <a:ext cx="3833813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342900" y="1913467"/>
            <a:ext cx="2256235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58BBD-81A3-46D7-A7E3-0E124C47E21F}" type="datetimeFigureOut">
              <a:rPr lang="hu-HU" smtClean="0"/>
              <a:pPr/>
              <a:t>2026.01.15.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E5556-2F95-4DEE-AEE5-C8301E76AB24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344216" y="6400800"/>
            <a:ext cx="41148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344216" y="7156451"/>
            <a:ext cx="41148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58BBD-81A3-46D7-A7E3-0E124C47E21F}" type="datetimeFigureOut">
              <a:rPr lang="hu-HU" smtClean="0"/>
              <a:pPr/>
              <a:t>2026.01.15.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E5556-2F95-4DEE-AEE5-C8301E76AB24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342900" y="2133601"/>
            <a:ext cx="6172200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342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B58BBD-81A3-46D7-A7E3-0E124C47E21F}" type="datetimeFigureOut">
              <a:rPr lang="hu-HU" smtClean="0"/>
              <a:pPr/>
              <a:t>2026.01.15.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2343150" y="8475134"/>
            <a:ext cx="21717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4914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7E5556-2F95-4DEE-AEE5-C8301E76AB24}" type="slidenum">
              <a:rPr lang="hu-HU" smtClean="0"/>
              <a:pPr/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hdphoto" Target="../media/hdphoto3.wdp"/><Relationship Id="rId7" Type="http://schemas.microsoft.com/office/2007/relationships/hdphoto" Target="../media/hdphoto5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microsoft.com/office/2007/relationships/hdphoto" Target="../media/hdphoto4.wdp"/><Relationship Id="rId10" Type="http://schemas.openxmlformats.org/officeDocument/2006/relationships/image" Target="../media/image16.png"/><Relationship Id="rId9" Type="http://schemas.microsoft.com/office/2007/relationships/hdphoto" Target="../media/hdphoto6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8.xml.rels><?xml version="1.0" encoding="UTF-8" standalone="yes"?>
<Relationships xmlns="http://schemas.openxmlformats.org/package/2006/relationships"><Relationship Id="rId13" Type="http://schemas.microsoft.com/office/2007/relationships/hdphoto" Target="../media/hdphoto8.wdp"/><Relationship Id="rId3" Type="http://schemas.microsoft.com/office/2007/relationships/hdphoto" Target="../media/hdphoto3.wdp"/><Relationship Id="rId7" Type="http://schemas.microsoft.com/office/2007/relationships/hdphoto" Target="../media/hdphoto5.wdp"/><Relationship Id="rId2" Type="http://schemas.openxmlformats.org/officeDocument/2006/relationships/image" Target="../media/image29.png"/><Relationship Id="rId16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15" Type="http://schemas.openxmlformats.org/officeDocument/2006/relationships/image" Target="../media/image31.png"/><Relationship Id="rId5" Type="http://schemas.microsoft.com/office/2007/relationships/hdphoto" Target="../media/hdphoto4.wdp"/><Relationship Id="rId1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Kép 0" descr="eGI04.5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9295" y="1206500"/>
            <a:ext cx="2524125" cy="3365500"/>
          </a:xfrm>
          <a:prstGeom prst="rect">
            <a:avLst/>
          </a:prstGeom>
          <a:noFill/>
        </p:spPr>
      </p:pic>
      <p:pic>
        <p:nvPicPr>
          <p:cNvPr id="2050" name="Kép 1" descr="eGI04.9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33470" y="1306512"/>
            <a:ext cx="2519363" cy="3265488"/>
          </a:xfrm>
          <a:prstGeom prst="rect">
            <a:avLst/>
          </a:prstGeom>
          <a:noFill/>
        </p:spPr>
      </p:pic>
      <p:pic>
        <p:nvPicPr>
          <p:cNvPr id="2051" name="Kép 2" descr="eGI04.13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6280" y="5150803"/>
            <a:ext cx="2519363" cy="3225800"/>
          </a:xfrm>
          <a:prstGeom prst="rect">
            <a:avLst/>
          </a:prstGeom>
          <a:noFill/>
        </p:spPr>
      </p:pic>
      <p:pic>
        <p:nvPicPr>
          <p:cNvPr id="2049" name="Kép 3" descr="Des eGI04-hez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31565" y="5167948"/>
            <a:ext cx="2519363" cy="3168650"/>
          </a:xfrm>
          <a:prstGeom prst="rect">
            <a:avLst/>
          </a:prstGeom>
          <a:noFill/>
        </p:spPr>
      </p:pic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563880" y="457200"/>
            <a:ext cx="6858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/>
            </a:r>
            <a:br>
              <a:rPr kumimoji="0" lang="hu-HU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endParaRPr kumimoji="0" lang="hu-H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Szövegdoboz 7"/>
          <p:cNvSpPr txBox="1"/>
          <p:nvPr/>
        </p:nvSpPr>
        <p:spPr>
          <a:xfrm>
            <a:off x="668917" y="182880"/>
            <a:ext cx="564840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b="1" smtClean="0"/>
              <a:t>Original photos of eGI.04/1, eGI.04/2 eGI.04/3 and </a:t>
            </a:r>
            <a:endParaRPr lang="hu-HU" sz="2000" b="1" smtClean="0"/>
          </a:p>
          <a:p>
            <a:pPr algn="ctr"/>
            <a:r>
              <a:rPr lang="hu-HU" sz="2000" b="1" smtClean="0"/>
              <a:t>DES </a:t>
            </a:r>
            <a:r>
              <a:rPr lang="hu-HU" sz="2000" b="1" smtClean="0"/>
              <a:t>plants (Fig.2)</a:t>
            </a:r>
            <a:endParaRPr lang="hu-HU" sz="2000" b="1"/>
          </a:p>
        </p:txBody>
      </p:sp>
      <p:sp>
        <p:nvSpPr>
          <p:cNvPr id="9" name="Szövegdoboz 8"/>
          <p:cNvSpPr txBox="1"/>
          <p:nvPr/>
        </p:nvSpPr>
        <p:spPr>
          <a:xfrm>
            <a:off x="655320" y="883920"/>
            <a:ext cx="1002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mtClean="0"/>
              <a:t>eGI.04/1</a:t>
            </a:r>
            <a:endParaRPr lang="hu-HU"/>
          </a:p>
        </p:txBody>
      </p:sp>
      <p:sp>
        <p:nvSpPr>
          <p:cNvPr id="10" name="Szövegdoboz 9"/>
          <p:cNvSpPr txBox="1"/>
          <p:nvPr/>
        </p:nvSpPr>
        <p:spPr>
          <a:xfrm>
            <a:off x="3581400" y="975360"/>
            <a:ext cx="1002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mtClean="0"/>
              <a:t>eGI.04/2</a:t>
            </a:r>
            <a:endParaRPr lang="hu-HU"/>
          </a:p>
        </p:txBody>
      </p:sp>
      <p:sp>
        <p:nvSpPr>
          <p:cNvPr id="11" name="Szövegdoboz 10"/>
          <p:cNvSpPr txBox="1"/>
          <p:nvPr/>
        </p:nvSpPr>
        <p:spPr>
          <a:xfrm>
            <a:off x="640080" y="4831080"/>
            <a:ext cx="1002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mtClean="0"/>
              <a:t>eGI.04/3</a:t>
            </a:r>
            <a:endParaRPr lang="hu-HU"/>
          </a:p>
        </p:txBody>
      </p:sp>
      <p:sp>
        <p:nvSpPr>
          <p:cNvPr id="12" name="Szövegdoboz 11"/>
          <p:cNvSpPr txBox="1"/>
          <p:nvPr/>
        </p:nvSpPr>
        <p:spPr>
          <a:xfrm>
            <a:off x="3535680" y="4861560"/>
            <a:ext cx="5430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mtClean="0"/>
              <a:t>DES</a:t>
            </a:r>
            <a:endParaRPr lang="hu-HU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mGI412.4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7080" y="1626870"/>
            <a:ext cx="3120000" cy="2340000"/>
          </a:xfrm>
          <a:prstGeom prst="rect">
            <a:avLst/>
          </a:prstGeom>
        </p:spPr>
      </p:pic>
      <p:pic>
        <p:nvPicPr>
          <p:cNvPr id="3" name="Kép 2" descr="mGI412.17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35680" y="1634490"/>
            <a:ext cx="3120000" cy="2340000"/>
          </a:xfrm>
          <a:prstGeom prst="rect">
            <a:avLst/>
          </a:prstGeom>
        </p:spPr>
      </p:pic>
      <p:pic>
        <p:nvPicPr>
          <p:cNvPr id="4" name="Kép 3" descr="mGI412.18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1840" y="4587240"/>
            <a:ext cx="3120000" cy="2340000"/>
          </a:xfrm>
          <a:prstGeom prst="rect">
            <a:avLst/>
          </a:prstGeom>
        </p:spPr>
      </p:pic>
      <p:pic>
        <p:nvPicPr>
          <p:cNvPr id="5" name="Kép 4" descr="mGI412.DES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566160" y="4560570"/>
            <a:ext cx="3120000" cy="2340000"/>
          </a:xfrm>
          <a:prstGeom prst="rect">
            <a:avLst/>
          </a:prstGeom>
        </p:spPr>
      </p:pic>
      <p:sp>
        <p:nvSpPr>
          <p:cNvPr id="6" name="Szövegdoboz 5"/>
          <p:cNvSpPr txBox="1"/>
          <p:nvPr/>
        </p:nvSpPr>
        <p:spPr>
          <a:xfrm>
            <a:off x="321065" y="335280"/>
            <a:ext cx="62158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b="1" smtClean="0"/>
              <a:t>Original photos of </a:t>
            </a:r>
            <a:r>
              <a:rPr lang="hu-HU" sz="2000" b="1" smtClean="0"/>
              <a:t>mGI.412/1</a:t>
            </a:r>
            <a:r>
              <a:rPr lang="hu-HU" sz="2000" b="1" smtClean="0"/>
              <a:t>, </a:t>
            </a:r>
            <a:r>
              <a:rPr lang="hu-HU" sz="2000" b="1" smtClean="0"/>
              <a:t>mGI.412/2 mGI.412/3 and</a:t>
            </a:r>
          </a:p>
          <a:p>
            <a:pPr algn="ctr"/>
            <a:r>
              <a:rPr lang="hu-HU" sz="2000" b="1" smtClean="0"/>
              <a:t> </a:t>
            </a:r>
            <a:r>
              <a:rPr lang="hu-HU" sz="2000" b="1" smtClean="0"/>
              <a:t>Des </a:t>
            </a:r>
            <a:r>
              <a:rPr lang="hu-HU" sz="2000" b="1" smtClean="0"/>
              <a:t>tubers</a:t>
            </a:r>
            <a:r>
              <a:rPr lang="hu-HU" sz="2000" b="1" smtClean="0"/>
              <a:t> </a:t>
            </a:r>
            <a:r>
              <a:rPr lang="hu-HU" sz="2000" b="1" smtClean="0"/>
              <a:t>(</a:t>
            </a:r>
            <a:r>
              <a:rPr lang="hu-HU" sz="2000" b="1" smtClean="0"/>
              <a:t>Fig.8)</a:t>
            </a:r>
            <a:endParaRPr lang="hu-HU" sz="2000" b="1"/>
          </a:p>
        </p:txBody>
      </p:sp>
      <p:sp>
        <p:nvSpPr>
          <p:cNvPr id="7" name="Téglalap 6"/>
          <p:cNvSpPr/>
          <p:nvPr/>
        </p:nvSpPr>
        <p:spPr>
          <a:xfrm>
            <a:off x="137447" y="1291828"/>
            <a:ext cx="11881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mtClean="0"/>
              <a:t>mGI.412/1</a:t>
            </a:r>
            <a:endParaRPr lang="hu-HU"/>
          </a:p>
        </p:txBody>
      </p:sp>
      <p:sp>
        <p:nvSpPr>
          <p:cNvPr id="8" name="Téglalap 7"/>
          <p:cNvSpPr/>
          <p:nvPr/>
        </p:nvSpPr>
        <p:spPr>
          <a:xfrm>
            <a:off x="3459480" y="1307068"/>
            <a:ext cx="11881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mtClean="0"/>
              <a:t>mGI.412/2</a:t>
            </a:r>
            <a:endParaRPr lang="hu-HU"/>
          </a:p>
        </p:txBody>
      </p:sp>
      <p:sp>
        <p:nvSpPr>
          <p:cNvPr id="9" name="Téglalap 8"/>
          <p:cNvSpPr/>
          <p:nvPr/>
        </p:nvSpPr>
        <p:spPr>
          <a:xfrm>
            <a:off x="106680" y="4217908"/>
            <a:ext cx="11881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mtClean="0"/>
              <a:t>mGI.412/3</a:t>
            </a:r>
            <a:endParaRPr lang="hu-HU"/>
          </a:p>
        </p:txBody>
      </p:sp>
      <p:sp>
        <p:nvSpPr>
          <p:cNvPr id="10" name="Téglalap 9"/>
          <p:cNvSpPr/>
          <p:nvPr/>
        </p:nvSpPr>
        <p:spPr>
          <a:xfrm>
            <a:off x="3489960" y="4217908"/>
            <a:ext cx="5430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mtClean="0"/>
              <a:t>DES</a:t>
            </a:r>
            <a:endParaRPr lang="hu-HU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eGI04.5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1840" y="1767840"/>
            <a:ext cx="3120000" cy="2340000"/>
          </a:xfrm>
          <a:prstGeom prst="rect">
            <a:avLst/>
          </a:prstGeom>
        </p:spPr>
      </p:pic>
      <p:pic>
        <p:nvPicPr>
          <p:cNvPr id="3" name="Kép 2" descr="eGI04.9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85600" y="1767840"/>
            <a:ext cx="3120000" cy="2340000"/>
          </a:xfrm>
          <a:prstGeom prst="rect">
            <a:avLst/>
          </a:prstGeom>
        </p:spPr>
      </p:pic>
      <p:pic>
        <p:nvPicPr>
          <p:cNvPr id="5" name="Kép 4" descr="eGI04.13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87080" y="4770120"/>
            <a:ext cx="3120000" cy="2340000"/>
          </a:xfrm>
          <a:prstGeom prst="rect">
            <a:avLst/>
          </a:prstGeom>
        </p:spPr>
      </p:pic>
      <p:pic>
        <p:nvPicPr>
          <p:cNvPr id="6" name="Kép 5" descr="DES eGI04-hez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570360" y="4739640"/>
            <a:ext cx="3120000" cy="2340000"/>
          </a:xfrm>
          <a:prstGeom prst="rect">
            <a:avLst/>
          </a:prstGeom>
        </p:spPr>
      </p:pic>
      <p:sp>
        <p:nvSpPr>
          <p:cNvPr id="7" name="Szövegdoboz 6"/>
          <p:cNvSpPr txBox="1"/>
          <p:nvPr/>
        </p:nvSpPr>
        <p:spPr>
          <a:xfrm>
            <a:off x="604797" y="426720"/>
            <a:ext cx="564840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b="1" smtClean="0"/>
              <a:t>Original photos of eGI.04/1, eGI.04/2 eGI.04/3 and </a:t>
            </a:r>
            <a:endParaRPr lang="hu-HU" sz="2000" b="1" smtClean="0"/>
          </a:p>
          <a:p>
            <a:pPr algn="ctr"/>
            <a:r>
              <a:rPr lang="hu-HU" sz="2000" b="1" smtClean="0"/>
              <a:t>Des </a:t>
            </a:r>
            <a:r>
              <a:rPr lang="hu-HU" sz="2000" b="1" smtClean="0"/>
              <a:t>tubers (Fig.2)</a:t>
            </a:r>
            <a:endParaRPr lang="hu-HU" sz="2000" b="1"/>
          </a:p>
        </p:txBody>
      </p:sp>
      <p:sp>
        <p:nvSpPr>
          <p:cNvPr id="8" name="Szövegdoboz 7"/>
          <p:cNvSpPr txBox="1"/>
          <p:nvPr/>
        </p:nvSpPr>
        <p:spPr>
          <a:xfrm>
            <a:off x="106680" y="1417320"/>
            <a:ext cx="1002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mtClean="0"/>
              <a:t>eGI.04/1</a:t>
            </a:r>
            <a:endParaRPr lang="hu-HU"/>
          </a:p>
        </p:txBody>
      </p:sp>
      <p:sp>
        <p:nvSpPr>
          <p:cNvPr id="9" name="Szövegdoboz 8"/>
          <p:cNvSpPr txBox="1"/>
          <p:nvPr/>
        </p:nvSpPr>
        <p:spPr>
          <a:xfrm>
            <a:off x="3505200" y="1447800"/>
            <a:ext cx="1002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mtClean="0"/>
              <a:t>eGI.04/2</a:t>
            </a:r>
            <a:endParaRPr lang="hu-HU"/>
          </a:p>
        </p:txBody>
      </p:sp>
      <p:sp>
        <p:nvSpPr>
          <p:cNvPr id="10" name="Szövegdoboz 9"/>
          <p:cNvSpPr txBox="1"/>
          <p:nvPr/>
        </p:nvSpPr>
        <p:spPr>
          <a:xfrm>
            <a:off x="91440" y="4433054"/>
            <a:ext cx="1002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mtClean="0"/>
              <a:t>eGI.04/3</a:t>
            </a:r>
            <a:endParaRPr lang="hu-HU"/>
          </a:p>
        </p:txBody>
      </p:sp>
      <p:sp>
        <p:nvSpPr>
          <p:cNvPr id="11" name="Szövegdoboz 10"/>
          <p:cNvSpPr txBox="1"/>
          <p:nvPr/>
        </p:nvSpPr>
        <p:spPr>
          <a:xfrm>
            <a:off x="3474720" y="4417814"/>
            <a:ext cx="5430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mtClean="0"/>
              <a:t>DES</a:t>
            </a:r>
            <a:endParaRPr lang="hu-HU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xmlns="" id="{69012FDA-0AD0-4436-9102-9BDED277F9A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" t="224" r="141" b="725"/>
          <a:stretch>
            <a:fillRect/>
          </a:stretch>
        </p:blipFill>
        <p:spPr>
          <a:xfrm rot="5400000">
            <a:off x="236784" y="1618736"/>
            <a:ext cx="3386529" cy="2520000"/>
          </a:xfrm>
          <a:prstGeom prst="rect">
            <a:avLst/>
          </a:prstGeom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xmlns="" id="{5D1EF233-E067-4595-8577-E5BB72CDA6D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3223634" y="1632000"/>
            <a:ext cx="3360000" cy="2520000"/>
          </a:xfrm>
          <a:prstGeom prst="rect">
            <a:avLst/>
          </a:prstGeom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xmlns="" id="{C4091B23-5EFB-4281-A68D-EFF416AB899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244764" y="5434240"/>
            <a:ext cx="3360000" cy="2520000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xmlns="" id="{5E7B60C5-4AE6-4A31-9B1A-AEF9EDA179F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3250204" y="5419004"/>
            <a:ext cx="3359999" cy="2520000"/>
          </a:xfrm>
          <a:prstGeom prst="rect">
            <a:avLst/>
          </a:prstGeom>
        </p:spPr>
      </p:pic>
      <p:sp>
        <p:nvSpPr>
          <p:cNvPr id="6" name="Szövegdoboz 5"/>
          <p:cNvSpPr txBox="1"/>
          <p:nvPr/>
        </p:nvSpPr>
        <p:spPr>
          <a:xfrm>
            <a:off x="486976" y="213360"/>
            <a:ext cx="588404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b="1" smtClean="0"/>
              <a:t>Original photos of mGI.04/1, mGI.04/2 mGI.04/3 and </a:t>
            </a:r>
            <a:endParaRPr lang="hu-HU" sz="2000" b="1" smtClean="0"/>
          </a:p>
          <a:p>
            <a:pPr algn="ctr"/>
            <a:r>
              <a:rPr lang="hu-HU" sz="2000" b="1" smtClean="0"/>
              <a:t>Des </a:t>
            </a:r>
            <a:r>
              <a:rPr lang="hu-HU" sz="2000" b="1" smtClean="0"/>
              <a:t>plants (Fig.3)</a:t>
            </a:r>
            <a:endParaRPr lang="hu-HU" sz="2000" b="1"/>
          </a:p>
        </p:txBody>
      </p:sp>
      <p:sp>
        <p:nvSpPr>
          <p:cNvPr id="7" name="Téglalap 6"/>
          <p:cNvSpPr/>
          <p:nvPr/>
        </p:nvSpPr>
        <p:spPr>
          <a:xfrm>
            <a:off x="607436" y="851654"/>
            <a:ext cx="10711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mtClean="0"/>
              <a:t>mGI.04/1</a:t>
            </a:r>
            <a:endParaRPr lang="hu-HU"/>
          </a:p>
        </p:txBody>
      </p:sp>
      <p:sp>
        <p:nvSpPr>
          <p:cNvPr id="8" name="Téglalap 7"/>
          <p:cNvSpPr/>
          <p:nvPr/>
        </p:nvSpPr>
        <p:spPr>
          <a:xfrm>
            <a:off x="3579236" y="882134"/>
            <a:ext cx="10711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mtClean="0"/>
              <a:t>mGI.04/2</a:t>
            </a:r>
            <a:endParaRPr lang="hu-HU"/>
          </a:p>
        </p:txBody>
      </p:sp>
      <p:sp>
        <p:nvSpPr>
          <p:cNvPr id="9" name="Téglalap 8"/>
          <p:cNvSpPr/>
          <p:nvPr/>
        </p:nvSpPr>
        <p:spPr>
          <a:xfrm>
            <a:off x="607436" y="4678680"/>
            <a:ext cx="10711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mtClean="0"/>
              <a:t>mGI.04/3</a:t>
            </a:r>
            <a:endParaRPr lang="hu-HU"/>
          </a:p>
        </p:txBody>
      </p:sp>
      <p:sp>
        <p:nvSpPr>
          <p:cNvPr id="10" name="Téglalap 9"/>
          <p:cNvSpPr/>
          <p:nvPr/>
        </p:nvSpPr>
        <p:spPr>
          <a:xfrm>
            <a:off x="3581400" y="4678680"/>
            <a:ext cx="5430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mtClean="0"/>
              <a:t>DES</a:t>
            </a:r>
            <a:endParaRPr lang="hu-HU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xmlns="" id="{0EFBB367-BFC7-4394-936A-1997E1ED376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bright="10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11" r="1667"/>
          <a:stretch/>
        </p:blipFill>
        <p:spPr>
          <a:xfrm>
            <a:off x="258510" y="1841006"/>
            <a:ext cx="3033330" cy="2340000"/>
          </a:xfrm>
          <a:prstGeom prst="rect">
            <a:avLst/>
          </a:prstGeom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xmlns="" id="{A563480F-A0F6-492C-A542-657A26F573D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rightnessContrast bright="10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85600" y="1847258"/>
            <a:ext cx="3120000" cy="2340000"/>
          </a:xfrm>
          <a:prstGeom prst="rect">
            <a:avLst/>
          </a:prstGeom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xmlns="" id="{92CFEE03-0587-4ED8-9BB8-2112CEC9A9C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rightnessContrast bright="10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7080" y="5001938"/>
            <a:ext cx="3120000" cy="2340000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xmlns="" id="{243DFA1B-1E75-421F-A673-CD20871458A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10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00840" y="5004197"/>
            <a:ext cx="3120000" cy="2340000"/>
          </a:xfrm>
          <a:prstGeom prst="rect">
            <a:avLst/>
          </a:prstGeom>
        </p:spPr>
      </p:pic>
      <p:sp>
        <p:nvSpPr>
          <p:cNvPr id="6" name="Szövegdoboz 5"/>
          <p:cNvSpPr txBox="1"/>
          <p:nvPr/>
        </p:nvSpPr>
        <p:spPr>
          <a:xfrm>
            <a:off x="486976" y="548640"/>
            <a:ext cx="588404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2000" b="1" smtClean="0"/>
              <a:t>Original photos of mGI.04/1, mGI.04/2 mGI.04/3 and </a:t>
            </a:r>
            <a:endParaRPr lang="hu-HU" sz="2000" b="1" smtClean="0"/>
          </a:p>
          <a:p>
            <a:pPr algn="ctr"/>
            <a:r>
              <a:rPr lang="hu-HU" sz="2000" b="1" smtClean="0"/>
              <a:t>Des </a:t>
            </a:r>
            <a:r>
              <a:rPr lang="hu-HU" sz="2000" b="1" smtClean="0"/>
              <a:t>tubers (Fig.3)</a:t>
            </a:r>
            <a:endParaRPr lang="hu-HU" sz="2000" b="1"/>
          </a:p>
        </p:txBody>
      </p:sp>
      <p:sp>
        <p:nvSpPr>
          <p:cNvPr id="7" name="Téglalap 6"/>
          <p:cNvSpPr/>
          <p:nvPr/>
        </p:nvSpPr>
        <p:spPr>
          <a:xfrm>
            <a:off x="180716" y="1506974"/>
            <a:ext cx="10711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mtClean="0"/>
              <a:t>mGI.04/1</a:t>
            </a:r>
            <a:endParaRPr lang="hu-HU"/>
          </a:p>
        </p:txBody>
      </p:sp>
      <p:sp>
        <p:nvSpPr>
          <p:cNvPr id="8" name="Téglalap 7"/>
          <p:cNvSpPr/>
          <p:nvPr/>
        </p:nvSpPr>
        <p:spPr>
          <a:xfrm>
            <a:off x="3518276" y="1506974"/>
            <a:ext cx="10711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mtClean="0"/>
              <a:t>mGI.04/2</a:t>
            </a:r>
            <a:endParaRPr lang="hu-HU"/>
          </a:p>
        </p:txBody>
      </p:sp>
      <p:sp>
        <p:nvSpPr>
          <p:cNvPr id="9" name="Téglalap 8"/>
          <p:cNvSpPr/>
          <p:nvPr/>
        </p:nvSpPr>
        <p:spPr>
          <a:xfrm>
            <a:off x="211196" y="4693920"/>
            <a:ext cx="10711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mtClean="0"/>
              <a:t>mGI.04/3</a:t>
            </a:r>
            <a:endParaRPr lang="hu-HU"/>
          </a:p>
        </p:txBody>
      </p:sp>
      <p:sp>
        <p:nvSpPr>
          <p:cNvPr id="10" name="Téglalap 9"/>
          <p:cNvSpPr/>
          <p:nvPr/>
        </p:nvSpPr>
        <p:spPr>
          <a:xfrm>
            <a:off x="3505200" y="4693920"/>
            <a:ext cx="5430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mtClean="0"/>
              <a:t>DES</a:t>
            </a:r>
            <a:endParaRPr lang="hu-HU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eGI12.3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260400" y="1632000"/>
            <a:ext cx="3360000" cy="2520000"/>
          </a:xfrm>
          <a:prstGeom prst="rect">
            <a:avLst/>
          </a:prstGeom>
        </p:spPr>
      </p:pic>
      <p:pic>
        <p:nvPicPr>
          <p:cNvPr id="3" name="Kép 2" descr="eGI12.4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3209340" y="1632000"/>
            <a:ext cx="3360000" cy="2520000"/>
          </a:xfrm>
          <a:prstGeom prst="rect">
            <a:avLst/>
          </a:prstGeom>
        </p:spPr>
      </p:pic>
      <p:pic>
        <p:nvPicPr>
          <p:cNvPr id="4" name="Kép 3" descr="eGI12.10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229920" y="5474600"/>
            <a:ext cx="3360000" cy="2520000"/>
          </a:xfrm>
          <a:prstGeom prst="rect">
            <a:avLst/>
          </a:prstGeom>
        </p:spPr>
      </p:pic>
      <p:pic>
        <p:nvPicPr>
          <p:cNvPr id="5" name="Kép 4" descr="Des eGI12-hez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5400000">
            <a:off x="3274923" y="5436957"/>
            <a:ext cx="3305034" cy="2520000"/>
          </a:xfrm>
          <a:prstGeom prst="rect">
            <a:avLst/>
          </a:prstGeom>
        </p:spPr>
      </p:pic>
      <p:sp>
        <p:nvSpPr>
          <p:cNvPr id="6" name="Szövegdoboz 5"/>
          <p:cNvSpPr txBox="1"/>
          <p:nvPr/>
        </p:nvSpPr>
        <p:spPr>
          <a:xfrm>
            <a:off x="378773" y="213360"/>
            <a:ext cx="61004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b="1" smtClean="0"/>
              <a:t>Original photos of eGI.12/1, eGI.12/2 eGI.12/3 and Des </a:t>
            </a:r>
            <a:endParaRPr lang="hu-HU" sz="2000" b="1" smtClean="0"/>
          </a:p>
          <a:p>
            <a:pPr algn="ctr"/>
            <a:r>
              <a:rPr lang="hu-HU" sz="2000" b="1" smtClean="0"/>
              <a:t>plants </a:t>
            </a:r>
            <a:r>
              <a:rPr lang="hu-HU" sz="2000" b="1" smtClean="0"/>
              <a:t>(Fig.5)</a:t>
            </a:r>
            <a:endParaRPr lang="hu-HU" sz="2000" b="1"/>
          </a:p>
        </p:txBody>
      </p:sp>
      <p:sp>
        <p:nvSpPr>
          <p:cNvPr id="7" name="Téglalap 6"/>
          <p:cNvSpPr/>
          <p:nvPr/>
        </p:nvSpPr>
        <p:spPr>
          <a:xfrm>
            <a:off x="592196" y="897374"/>
            <a:ext cx="10021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mtClean="0"/>
              <a:t>eGI.12/1</a:t>
            </a:r>
            <a:endParaRPr lang="hu-HU"/>
          </a:p>
        </p:txBody>
      </p:sp>
      <p:sp>
        <p:nvSpPr>
          <p:cNvPr id="8" name="Téglalap 7"/>
          <p:cNvSpPr/>
          <p:nvPr/>
        </p:nvSpPr>
        <p:spPr>
          <a:xfrm>
            <a:off x="3533516" y="897374"/>
            <a:ext cx="10021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mtClean="0"/>
              <a:t>eGI.12/2</a:t>
            </a:r>
            <a:endParaRPr lang="hu-HU"/>
          </a:p>
        </p:txBody>
      </p:sp>
      <p:sp>
        <p:nvSpPr>
          <p:cNvPr id="9" name="Téglalap 8"/>
          <p:cNvSpPr/>
          <p:nvPr/>
        </p:nvSpPr>
        <p:spPr>
          <a:xfrm>
            <a:off x="576956" y="4753094"/>
            <a:ext cx="10021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mtClean="0"/>
              <a:t>eGI.12/3</a:t>
            </a:r>
            <a:endParaRPr lang="hu-HU"/>
          </a:p>
        </p:txBody>
      </p:sp>
      <p:sp>
        <p:nvSpPr>
          <p:cNvPr id="11" name="Téglalap 10"/>
          <p:cNvSpPr/>
          <p:nvPr/>
        </p:nvSpPr>
        <p:spPr>
          <a:xfrm>
            <a:off x="3594476" y="4737854"/>
            <a:ext cx="5430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mtClean="0"/>
              <a:t>DES</a:t>
            </a:r>
            <a:endParaRPr lang="hu-HU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eGI12.3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1840" y="1657350"/>
            <a:ext cx="3120000" cy="2340000"/>
          </a:xfrm>
          <a:prstGeom prst="rect">
            <a:avLst/>
          </a:prstGeom>
        </p:spPr>
      </p:pic>
      <p:pic>
        <p:nvPicPr>
          <p:cNvPr id="3" name="Kép 2" descr="eGI12.4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55120" y="1645920"/>
            <a:ext cx="3120000" cy="2340000"/>
          </a:xfrm>
          <a:prstGeom prst="rect">
            <a:avLst/>
          </a:prstGeom>
        </p:spPr>
      </p:pic>
      <p:pic>
        <p:nvPicPr>
          <p:cNvPr id="4" name="Kép 3" descr="eGI12.10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6600" y="4541520"/>
            <a:ext cx="3120000" cy="2340000"/>
          </a:xfrm>
          <a:prstGeom prst="rect">
            <a:avLst/>
          </a:prstGeom>
        </p:spPr>
      </p:pic>
      <p:pic>
        <p:nvPicPr>
          <p:cNvPr id="5" name="Kép 4" descr="DES eGI12-hez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585600" y="4541520"/>
            <a:ext cx="3120000" cy="2340000"/>
          </a:xfrm>
          <a:prstGeom prst="rect">
            <a:avLst/>
          </a:prstGeom>
        </p:spPr>
      </p:pic>
      <p:sp>
        <p:nvSpPr>
          <p:cNvPr id="6" name="Szövegdoboz 5"/>
          <p:cNvSpPr txBox="1"/>
          <p:nvPr/>
        </p:nvSpPr>
        <p:spPr>
          <a:xfrm>
            <a:off x="604797" y="502920"/>
            <a:ext cx="564840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2000" b="1" smtClean="0"/>
              <a:t>Original photos of eGI.12/1, eGI.12/2 eGI.12/3 and </a:t>
            </a:r>
            <a:endParaRPr lang="hu-HU" sz="2000" b="1" smtClean="0"/>
          </a:p>
          <a:p>
            <a:pPr algn="ctr"/>
            <a:r>
              <a:rPr lang="hu-HU" sz="2000" b="1" smtClean="0"/>
              <a:t>Des </a:t>
            </a:r>
            <a:r>
              <a:rPr lang="hu-HU" sz="2000" b="1" smtClean="0"/>
              <a:t>tubers (Fig.6)</a:t>
            </a:r>
            <a:endParaRPr lang="hu-HU" sz="2000" b="1"/>
          </a:p>
        </p:txBody>
      </p:sp>
      <p:sp>
        <p:nvSpPr>
          <p:cNvPr id="7" name="Téglalap 6"/>
          <p:cNvSpPr/>
          <p:nvPr/>
        </p:nvSpPr>
        <p:spPr>
          <a:xfrm>
            <a:off x="150236" y="1324094"/>
            <a:ext cx="10021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mtClean="0"/>
              <a:t>eGI.12/1</a:t>
            </a:r>
            <a:endParaRPr lang="hu-HU"/>
          </a:p>
        </p:txBody>
      </p:sp>
      <p:sp>
        <p:nvSpPr>
          <p:cNvPr id="8" name="Téglalap 7"/>
          <p:cNvSpPr/>
          <p:nvPr/>
        </p:nvSpPr>
        <p:spPr>
          <a:xfrm>
            <a:off x="3444240" y="1324094"/>
            <a:ext cx="10021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mtClean="0"/>
              <a:t>eGI.12/2</a:t>
            </a:r>
            <a:endParaRPr lang="hu-HU"/>
          </a:p>
        </p:txBody>
      </p:sp>
      <p:sp>
        <p:nvSpPr>
          <p:cNvPr id="9" name="Téglalap 8"/>
          <p:cNvSpPr/>
          <p:nvPr/>
        </p:nvSpPr>
        <p:spPr>
          <a:xfrm>
            <a:off x="60960" y="4202668"/>
            <a:ext cx="10021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mtClean="0"/>
              <a:t>eGI.12/3</a:t>
            </a:r>
            <a:endParaRPr lang="hu-HU"/>
          </a:p>
        </p:txBody>
      </p:sp>
      <p:sp>
        <p:nvSpPr>
          <p:cNvPr id="10" name="Téglalap 9"/>
          <p:cNvSpPr/>
          <p:nvPr/>
        </p:nvSpPr>
        <p:spPr>
          <a:xfrm>
            <a:off x="3489960" y="4217908"/>
            <a:ext cx="5430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mtClean="0"/>
              <a:t>DES</a:t>
            </a:r>
            <a:endParaRPr lang="hu-HU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xmlns="" id="{407D6CF7-EC64-47B8-A8F9-CC67DA781AF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297486" y="1632000"/>
            <a:ext cx="3360000" cy="2520000"/>
          </a:xfrm>
          <a:prstGeom prst="rect">
            <a:avLst/>
          </a:prstGeom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xmlns="" id="{687CDDC3-77A1-4B71-970B-C2658DF3972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3234665" y="1676226"/>
            <a:ext cx="3309456" cy="2482092"/>
          </a:xfrm>
          <a:prstGeom prst="rect">
            <a:avLst/>
          </a:prstGeom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xmlns="" id="{0AA3AA9C-BFB1-44D7-8444-084D0B9A61A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314239" y="5485642"/>
            <a:ext cx="3309456" cy="2482092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xmlns="" id="{A490DC70-6145-43DF-A69D-BCE7812D3C7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3243918" y="5500883"/>
            <a:ext cx="3309456" cy="2482092"/>
          </a:xfrm>
          <a:prstGeom prst="rect">
            <a:avLst/>
          </a:prstGeom>
        </p:spPr>
      </p:pic>
      <p:sp>
        <p:nvSpPr>
          <p:cNvPr id="6" name="Szövegdoboz 5"/>
          <p:cNvSpPr txBox="1"/>
          <p:nvPr/>
        </p:nvSpPr>
        <p:spPr>
          <a:xfrm>
            <a:off x="486976" y="60960"/>
            <a:ext cx="588404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2000" b="1" smtClean="0"/>
              <a:t>Original photos of mGI.12/1, mGI.12/2 mGI.12/3 and </a:t>
            </a:r>
            <a:endParaRPr lang="hu-HU" sz="2000" b="1" smtClean="0"/>
          </a:p>
          <a:p>
            <a:pPr algn="ctr"/>
            <a:r>
              <a:rPr lang="hu-HU" sz="2000" b="1" smtClean="0"/>
              <a:t>Des </a:t>
            </a:r>
            <a:r>
              <a:rPr lang="hu-HU" sz="2000" b="1" smtClean="0"/>
              <a:t>plants (Fig.6)</a:t>
            </a:r>
            <a:endParaRPr lang="hu-HU" sz="2000" b="1"/>
          </a:p>
        </p:txBody>
      </p:sp>
      <p:sp>
        <p:nvSpPr>
          <p:cNvPr id="7" name="Téglalap 6"/>
          <p:cNvSpPr/>
          <p:nvPr/>
        </p:nvSpPr>
        <p:spPr>
          <a:xfrm>
            <a:off x="640080" y="895588"/>
            <a:ext cx="10711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mtClean="0"/>
              <a:t>mGI.12/1</a:t>
            </a:r>
            <a:endParaRPr lang="hu-HU"/>
          </a:p>
        </p:txBody>
      </p:sp>
      <p:sp>
        <p:nvSpPr>
          <p:cNvPr id="8" name="Téglalap 7"/>
          <p:cNvSpPr/>
          <p:nvPr/>
        </p:nvSpPr>
        <p:spPr>
          <a:xfrm>
            <a:off x="3581400" y="956548"/>
            <a:ext cx="10711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mtClean="0"/>
              <a:t>mGI.12/2</a:t>
            </a:r>
            <a:endParaRPr lang="hu-HU"/>
          </a:p>
        </p:txBody>
      </p:sp>
      <p:sp>
        <p:nvSpPr>
          <p:cNvPr id="9" name="Téglalap 8"/>
          <p:cNvSpPr/>
          <p:nvPr/>
        </p:nvSpPr>
        <p:spPr>
          <a:xfrm>
            <a:off x="640080" y="4736068"/>
            <a:ext cx="10711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mtClean="0"/>
              <a:t>mGI.12/3</a:t>
            </a:r>
            <a:endParaRPr lang="hu-HU"/>
          </a:p>
        </p:txBody>
      </p:sp>
      <p:sp>
        <p:nvSpPr>
          <p:cNvPr id="10" name="Téglalap 9"/>
          <p:cNvSpPr/>
          <p:nvPr/>
        </p:nvSpPr>
        <p:spPr>
          <a:xfrm>
            <a:off x="3581400" y="4766548"/>
            <a:ext cx="5430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mtClean="0"/>
              <a:t>DES</a:t>
            </a:r>
            <a:endParaRPr lang="hu-HU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xmlns="" id="{9598A66D-FB40-4A51-B417-C5DE7110988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13">
                    <a14:imgEffect>
                      <a14:brightnessContrast bright="10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7081" y="1731901"/>
            <a:ext cx="3119999" cy="2340000"/>
          </a:xfrm>
          <a:prstGeom prst="rect">
            <a:avLst/>
          </a:prstGeom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xmlns="" id="{3CB0F33C-548D-4F3B-A811-D2FCC9F5BD6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rightnessContrast bright="10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55120" y="1727836"/>
            <a:ext cx="3120000" cy="2340000"/>
          </a:xfrm>
          <a:prstGeom prst="rect">
            <a:avLst/>
          </a:prstGeom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xmlns="" id="{AECA14EF-28DC-4259-873D-0D8657D926F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10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6600" y="4775836"/>
            <a:ext cx="3120000" cy="2340000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xmlns="" id="{36735E40-BD6D-4A6F-A529-8A76100C0682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bright="10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70360" y="4810124"/>
            <a:ext cx="3120000" cy="2340000"/>
          </a:xfrm>
          <a:prstGeom prst="rect">
            <a:avLst/>
          </a:prstGeom>
        </p:spPr>
      </p:pic>
      <p:sp>
        <p:nvSpPr>
          <p:cNvPr id="6" name="Szövegdoboz 5"/>
          <p:cNvSpPr txBox="1"/>
          <p:nvPr/>
        </p:nvSpPr>
        <p:spPr>
          <a:xfrm>
            <a:off x="486976" y="441960"/>
            <a:ext cx="588404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b="1" smtClean="0"/>
              <a:t>Original photos of mGI.12/1, mGI.12/2 mGI.12/3 and </a:t>
            </a:r>
            <a:endParaRPr lang="hu-HU" sz="2000" b="1" smtClean="0"/>
          </a:p>
          <a:p>
            <a:pPr algn="ctr"/>
            <a:r>
              <a:rPr lang="hu-HU" sz="2000" b="1" smtClean="0"/>
              <a:t>Des </a:t>
            </a:r>
            <a:r>
              <a:rPr lang="hu-HU" sz="2000" b="1" smtClean="0"/>
              <a:t>tubers (Fig.6)</a:t>
            </a:r>
            <a:endParaRPr lang="hu-HU" sz="2000" b="1"/>
          </a:p>
        </p:txBody>
      </p:sp>
      <p:sp>
        <p:nvSpPr>
          <p:cNvPr id="7" name="Téglalap 6"/>
          <p:cNvSpPr/>
          <p:nvPr/>
        </p:nvSpPr>
        <p:spPr>
          <a:xfrm>
            <a:off x="121920" y="1398508"/>
            <a:ext cx="10711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mtClean="0"/>
              <a:t>mGI.12/1</a:t>
            </a:r>
            <a:endParaRPr lang="hu-HU"/>
          </a:p>
        </p:txBody>
      </p:sp>
      <p:sp>
        <p:nvSpPr>
          <p:cNvPr id="8" name="Téglalap 7"/>
          <p:cNvSpPr/>
          <p:nvPr/>
        </p:nvSpPr>
        <p:spPr>
          <a:xfrm>
            <a:off x="3459480" y="1398508"/>
            <a:ext cx="10711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mtClean="0"/>
              <a:t>mGI.12/2</a:t>
            </a:r>
            <a:endParaRPr lang="hu-HU"/>
          </a:p>
        </p:txBody>
      </p:sp>
      <p:sp>
        <p:nvSpPr>
          <p:cNvPr id="9" name="Téglalap 8"/>
          <p:cNvSpPr/>
          <p:nvPr/>
        </p:nvSpPr>
        <p:spPr>
          <a:xfrm>
            <a:off x="60960" y="4433054"/>
            <a:ext cx="10711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mtClean="0"/>
              <a:t>mGI.12/3</a:t>
            </a:r>
            <a:endParaRPr lang="hu-HU"/>
          </a:p>
        </p:txBody>
      </p:sp>
      <p:sp>
        <p:nvSpPr>
          <p:cNvPr id="10" name="Téglalap 9"/>
          <p:cNvSpPr/>
          <p:nvPr/>
        </p:nvSpPr>
        <p:spPr>
          <a:xfrm>
            <a:off x="3474720" y="4463534"/>
            <a:ext cx="5430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mtClean="0"/>
              <a:t>DES</a:t>
            </a:r>
            <a:endParaRPr lang="hu-HU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 descr="mGI412.4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290879" y="1632000"/>
            <a:ext cx="3360000" cy="2520000"/>
          </a:xfrm>
          <a:prstGeom prst="rect">
            <a:avLst/>
          </a:prstGeom>
        </p:spPr>
      </p:pic>
      <p:pic>
        <p:nvPicPr>
          <p:cNvPr id="5" name="Kép 4" descr="mGI412.17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3216960" y="1632000"/>
            <a:ext cx="3360000" cy="2520000"/>
          </a:xfrm>
          <a:prstGeom prst="rect">
            <a:avLst/>
          </a:prstGeom>
        </p:spPr>
      </p:pic>
      <p:pic>
        <p:nvPicPr>
          <p:cNvPr id="6" name="Kép 5" descr="mGI412.18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260400" y="5591440"/>
            <a:ext cx="3360000" cy="2520000"/>
          </a:xfrm>
          <a:prstGeom prst="rect">
            <a:avLst/>
          </a:prstGeom>
        </p:spPr>
      </p:pic>
      <p:pic>
        <p:nvPicPr>
          <p:cNvPr id="7" name="Kép 6" descr="mGI412.DES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5400000">
            <a:off x="3247440" y="5596520"/>
            <a:ext cx="3360000" cy="2520000"/>
          </a:xfrm>
          <a:prstGeom prst="rect">
            <a:avLst/>
          </a:prstGeom>
        </p:spPr>
      </p:pic>
      <p:sp>
        <p:nvSpPr>
          <p:cNvPr id="8" name="Szövegdoboz 7"/>
          <p:cNvSpPr txBox="1"/>
          <p:nvPr/>
        </p:nvSpPr>
        <p:spPr>
          <a:xfrm>
            <a:off x="321065" y="213360"/>
            <a:ext cx="62158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b="1" smtClean="0"/>
              <a:t>Original photos of </a:t>
            </a:r>
            <a:r>
              <a:rPr lang="hu-HU" sz="2000" b="1" smtClean="0"/>
              <a:t>mGI.412/1</a:t>
            </a:r>
            <a:r>
              <a:rPr lang="hu-HU" sz="2000" b="1" smtClean="0"/>
              <a:t>, </a:t>
            </a:r>
            <a:r>
              <a:rPr lang="hu-HU" sz="2000" b="1" smtClean="0"/>
              <a:t>mGI.412/2 mGI.412/3 and</a:t>
            </a:r>
          </a:p>
          <a:p>
            <a:pPr algn="ctr"/>
            <a:r>
              <a:rPr lang="hu-HU" sz="2000" b="1" smtClean="0"/>
              <a:t> </a:t>
            </a:r>
            <a:r>
              <a:rPr lang="hu-HU" sz="2000" b="1" smtClean="0"/>
              <a:t>Des plants (</a:t>
            </a:r>
            <a:r>
              <a:rPr lang="hu-HU" sz="2000" b="1" smtClean="0"/>
              <a:t>Fig.8)</a:t>
            </a:r>
            <a:endParaRPr lang="hu-HU" sz="2000" b="1"/>
          </a:p>
        </p:txBody>
      </p:sp>
      <p:sp>
        <p:nvSpPr>
          <p:cNvPr id="9" name="Téglalap 8"/>
          <p:cNvSpPr/>
          <p:nvPr/>
        </p:nvSpPr>
        <p:spPr>
          <a:xfrm>
            <a:off x="609600" y="880348"/>
            <a:ext cx="11881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mtClean="0"/>
              <a:t>mGI.412/1</a:t>
            </a:r>
            <a:endParaRPr lang="hu-HU"/>
          </a:p>
        </p:txBody>
      </p:sp>
      <p:sp>
        <p:nvSpPr>
          <p:cNvPr id="10" name="Téglalap 9"/>
          <p:cNvSpPr/>
          <p:nvPr/>
        </p:nvSpPr>
        <p:spPr>
          <a:xfrm>
            <a:off x="3550920" y="880348"/>
            <a:ext cx="11881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mtClean="0"/>
              <a:t>mGI.412/2</a:t>
            </a:r>
            <a:endParaRPr lang="hu-HU"/>
          </a:p>
        </p:txBody>
      </p:sp>
      <p:sp>
        <p:nvSpPr>
          <p:cNvPr id="11" name="Téglalap 10"/>
          <p:cNvSpPr/>
          <p:nvPr/>
        </p:nvSpPr>
        <p:spPr>
          <a:xfrm>
            <a:off x="594647" y="4842748"/>
            <a:ext cx="11881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mtClean="0"/>
              <a:t>mGI.412/3</a:t>
            </a:r>
            <a:endParaRPr lang="hu-HU"/>
          </a:p>
        </p:txBody>
      </p:sp>
      <p:sp>
        <p:nvSpPr>
          <p:cNvPr id="12" name="Téglalap 11"/>
          <p:cNvSpPr/>
          <p:nvPr/>
        </p:nvSpPr>
        <p:spPr>
          <a:xfrm>
            <a:off x="3566160" y="4857988"/>
            <a:ext cx="5430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mtClean="0"/>
              <a:t>DES</a:t>
            </a:r>
            <a:endParaRPr lang="hu-HU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262</TotalTime>
  <Words>172</Words>
  <Application>Microsoft Office PowerPoint</Application>
  <PresentationFormat>Diavetítés a képernyőre (4:3 oldalarány)</PresentationFormat>
  <Paragraphs>61</Paragraphs>
  <Slides>10</Slides>
  <Notes>0</Notes>
  <HiddenSlides>0</HiddenSlides>
  <MMClips>0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10</vt:i4>
      </vt:variant>
    </vt:vector>
  </HeadingPairs>
  <TitlesOfParts>
    <vt:vector size="11" baseType="lpstr">
      <vt:lpstr>Office-téma</vt:lpstr>
      <vt:lpstr>1. dia</vt:lpstr>
      <vt:lpstr>2. dia</vt:lpstr>
      <vt:lpstr>3. dia</vt:lpstr>
      <vt:lpstr>4. dia</vt:lpstr>
      <vt:lpstr>5. dia</vt:lpstr>
      <vt:lpstr>6. dia</vt:lpstr>
      <vt:lpstr>7. dia</vt:lpstr>
      <vt:lpstr>8. dia</vt:lpstr>
      <vt:lpstr>9. dia</vt:lpstr>
      <vt:lpstr>10. dia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1. dia</dc:title>
  <dc:creator>Banfalvi</dc:creator>
  <cp:lastModifiedBy>Banfalvi</cp:lastModifiedBy>
  <cp:revision>15</cp:revision>
  <dcterms:created xsi:type="dcterms:W3CDTF">2026-01-14T13:04:41Z</dcterms:created>
  <dcterms:modified xsi:type="dcterms:W3CDTF">2026-01-15T12:22:51Z</dcterms:modified>
</cp:coreProperties>
</file>