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4"/>
  </p:sldMasterIdLst>
  <p:notesMasterIdLst>
    <p:notesMasterId r:id="rId8"/>
  </p:notesMasterIdLst>
  <p:sldIdLst>
    <p:sldId id="261" r:id="rId5"/>
    <p:sldId id="262" r:id="rId6"/>
    <p:sldId id="263" r:id="rId7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169"/>
    <p:restoredTop sz="94762"/>
  </p:normalViewPr>
  <p:slideViewPr>
    <p:cSldViewPr snapToGrid="0">
      <p:cViewPr varScale="1">
        <p:scale>
          <a:sx n="81" d="100"/>
          <a:sy n="81" d="100"/>
        </p:scale>
        <p:origin x="3120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7838E1-BA2D-9248-BA2C-394D601F2B4C}" type="datetimeFigureOut">
              <a:rPr kumimoji="1" lang="ja-JP" altLang="en-US" smtClean="0"/>
              <a:t>2025/12/25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360613" y="1143000"/>
            <a:ext cx="21367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ED636A7-BE92-1042-951E-3F8DC6A79A5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416395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48EDB-3305-2747-819C-E60948DC7297}" type="datetimeFigureOut">
              <a:rPr kumimoji="1" lang="ja-JP" altLang="en-US" smtClean="0"/>
              <a:t>2025/12/25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527041-7121-B244-AC3F-874500D08CC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026256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48EDB-3305-2747-819C-E60948DC7297}" type="datetimeFigureOut">
              <a:rPr kumimoji="1" lang="ja-JP" altLang="en-US" smtClean="0"/>
              <a:t>2025/12/25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527041-7121-B244-AC3F-874500D08CC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683398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48EDB-3305-2747-819C-E60948DC7297}" type="datetimeFigureOut">
              <a:rPr kumimoji="1" lang="ja-JP" altLang="en-US" smtClean="0"/>
              <a:t>2025/12/25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527041-7121-B244-AC3F-874500D08CC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807618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48EDB-3305-2747-819C-E60948DC7297}" type="datetimeFigureOut">
              <a:rPr kumimoji="1" lang="ja-JP" altLang="en-US" smtClean="0"/>
              <a:t>2025/12/25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527041-7121-B244-AC3F-874500D08CC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609054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48EDB-3305-2747-819C-E60948DC7297}" type="datetimeFigureOut">
              <a:rPr kumimoji="1" lang="ja-JP" altLang="en-US" smtClean="0"/>
              <a:t>2025/12/25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527041-7121-B244-AC3F-874500D08CC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71630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48EDB-3305-2747-819C-E60948DC7297}" type="datetimeFigureOut">
              <a:rPr kumimoji="1" lang="ja-JP" altLang="en-US" smtClean="0"/>
              <a:t>2025/12/25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527041-7121-B244-AC3F-874500D08CC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873740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48EDB-3305-2747-819C-E60948DC7297}" type="datetimeFigureOut">
              <a:rPr kumimoji="1" lang="ja-JP" altLang="en-US" smtClean="0"/>
              <a:t>2025/12/25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527041-7121-B244-AC3F-874500D08CC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056048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48EDB-3305-2747-819C-E60948DC7297}" type="datetimeFigureOut">
              <a:rPr kumimoji="1" lang="ja-JP" altLang="en-US" smtClean="0"/>
              <a:t>2025/12/25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527041-7121-B244-AC3F-874500D08CC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629331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48EDB-3305-2747-819C-E60948DC7297}" type="datetimeFigureOut">
              <a:rPr kumimoji="1" lang="ja-JP" altLang="en-US" smtClean="0"/>
              <a:t>2025/12/25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527041-7121-B244-AC3F-874500D08CC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94253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2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48EDB-3305-2747-819C-E60948DC7297}" type="datetimeFigureOut">
              <a:rPr kumimoji="1" lang="ja-JP" altLang="en-US" smtClean="0"/>
              <a:t>2025/12/25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527041-7121-B244-AC3F-874500D08CC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666202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2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48EDB-3305-2747-819C-E60948DC7297}" type="datetimeFigureOut">
              <a:rPr kumimoji="1" lang="ja-JP" altLang="en-US" smtClean="0"/>
              <a:t>2025/12/25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527041-7121-B244-AC3F-874500D08CC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023517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7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5748EDB-3305-2747-819C-E60948DC7297}" type="datetimeFigureOut">
              <a:rPr kumimoji="1" lang="ja-JP" altLang="en-US" smtClean="0"/>
              <a:t>2025/12/25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A527041-7121-B244-AC3F-874500D08CC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636357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0357911-3ECC-8F7C-487F-1B50A1792C3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F5C8F48D-717A-D940-5AD4-4BDE00C2C614}"/>
              </a:ext>
            </a:extLst>
          </p:cNvPr>
          <p:cNvSpPr txBox="1"/>
          <p:nvPr/>
        </p:nvSpPr>
        <p:spPr>
          <a:xfrm>
            <a:off x="0" y="9153373"/>
            <a:ext cx="671611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b="1" dirty="0">
                <a:latin typeface="Arial" panose="020B0604020202020204" pitchFamily="34" charset="0"/>
                <a:cs typeface="Arial" panose="020B0604020202020204" pitchFamily="34" charset="0"/>
              </a:rPr>
              <a:t>Additional file 3. Hierarchical clustering of blast isolates from Hanam Province based on pathogenicity profiles against 25 differential varieties (DVs) and </a:t>
            </a:r>
            <a:r>
              <a:rPr lang="en-US" altLang="ja-JP" sz="1200" b="1" dirty="0" err="1">
                <a:latin typeface="Arial" panose="020B0604020202020204" pitchFamily="34" charset="0"/>
                <a:cs typeface="Arial" panose="020B0604020202020204" pitchFamily="34" charset="0"/>
              </a:rPr>
              <a:t>Lijiangxintuanheigu</a:t>
            </a:r>
            <a:r>
              <a:rPr lang="en-US" altLang="ja-JP" sz="1200" b="1" dirty="0">
                <a:latin typeface="Arial" panose="020B0604020202020204" pitchFamily="34" charset="0"/>
                <a:cs typeface="Arial" panose="020B0604020202020204" pitchFamily="34" charset="0"/>
              </a:rPr>
              <a:t> (LTH). </a:t>
            </a:r>
          </a:p>
        </p:txBody>
      </p:sp>
      <p:pic>
        <p:nvPicPr>
          <p:cNvPr id="4" name="図 3">
            <a:extLst>
              <a:ext uri="{FF2B5EF4-FFF2-40B4-BE49-F238E27FC236}">
                <a16:creationId xmlns:a16="http://schemas.microsoft.com/office/drawing/2014/main" id="{9051E7D7-FFC8-09DF-FCAD-02EA341B3F2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06296"/>
            <a:ext cx="6400727" cy="90470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275178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09CC598-43AC-0854-4D7D-7C50036E21C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1DC3BDD2-0196-B389-BFFA-E64102DBB3BA}"/>
              </a:ext>
            </a:extLst>
          </p:cNvPr>
          <p:cNvSpPr txBox="1"/>
          <p:nvPr/>
        </p:nvSpPr>
        <p:spPr>
          <a:xfrm>
            <a:off x="0" y="9153373"/>
            <a:ext cx="671611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b="1" dirty="0">
                <a:latin typeface="Arial" panose="020B0604020202020204" pitchFamily="34" charset="0"/>
                <a:cs typeface="Arial" panose="020B0604020202020204" pitchFamily="34" charset="0"/>
              </a:rPr>
              <a:t>Additional file 3. Hierarchical clustering of blast isolates from Long An Province based on pathogenicity profiles against 25 differential varieties (DVs) and </a:t>
            </a:r>
            <a:r>
              <a:rPr lang="en-US" altLang="ja-JP" sz="1200" b="1" dirty="0" err="1">
                <a:latin typeface="Arial" panose="020B0604020202020204" pitchFamily="34" charset="0"/>
                <a:cs typeface="Arial" panose="020B0604020202020204" pitchFamily="34" charset="0"/>
              </a:rPr>
              <a:t>Lijiangxintuanheigu</a:t>
            </a:r>
            <a:r>
              <a:rPr lang="en-US" altLang="ja-JP" sz="1200" b="1" dirty="0">
                <a:latin typeface="Arial" panose="020B0604020202020204" pitchFamily="34" charset="0"/>
                <a:cs typeface="Arial" panose="020B0604020202020204" pitchFamily="34" charset="0"/>
              </a:rPr>
              <a:t> (LTH). </a:t>
            </a:r>
          </a:p>
        </p:txBody>
      </p:sp>
      <p:pic>
        <p:nvPicPr>
          <p:cNvPr id="4" name="図 3">
            <a:extLst>
              <a:ext uri="{FF2B5EF4-FFF2-40B4-BE49-F238E27FC236}">
                <a16:creationId xmlns:a16="http://schemas.microsoft.com/office/drawing/2014/main" id="{E5AA81FE-AE17-D8D0-2EA2-1D084F10E93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06296"/>
            <a:ext cx="6400727" cy="90470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752329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4CED2BE-7A96-6606-9720-C0C7403222B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215878C5-DD93-2050-6051-623872AE3705}"/>
              </a:ext>
            </a:extLst>
          </p:cNvPr>
          <p:cNvSpPr txBox="1"/>
          <p:nvPr/>
        </p:nvSpPr>
        <p:spPr>
          <a:xfrm>
            <a:off x="0" y="9153373"/>
            <a:ext cx="671611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b="1" dirty="0">
                <a:latin typeface="Arial" panose="020B0604020202020204" pitchFamily="34" charset="0"/>
                <a:cs typeface="Arial" panose="020B0604020202020204" pitchFamily="34" charset="0"/>
              </a:rPr>
              <a:t>Additional file 3. Hierarchical clustering of blast isolates from Dien Bien Province based on pathogenicity profiles against 25 differential varieties (DVs) and </a:t>
            </a:r>
            <a:r>
              <a:rPr lang="en-US" altLang="ja-JP" sz="1200" b="1" dirty="0" err="1">
                <a:latin typeface="Arial" panose="020B0604020202020204" pitchFamily="34" charset="0"/>
                <a:cs typeface="Arial" panose="020B0604020202020204" pitchFamily="34" charset="0"/>
              </a:rPr>
              <a:t>Lijiangxintuanheigu</a:t>
            </a:r>
            <a:r>
              <a:rPr lang="en-US" altLang="ja-JP" sz="1200" b="1" dirty="0">
                <a:latin typeface="Arial" panose="020B0604020202020204" pitchFamily="34" charset="0"/>
                <a:cs typeface="Arial" panose="020B0604020202020204" pitchFamily="34" charset="0"/>
              </a:rPr>
              <a:t> (LTH). </a:t>
            </a:r>
          </a:p>
        </p:txBody>
      </p:sp>
      <p:pic>
        <p:nvPicPr>
          <p:cNvPr id="4" name="図 3">
            <a:extLst>
              <a:ext uri="{FF2B5EF4-FFF2-40B4-BE49-F238E27FC236}">
                <a16:creationId xmlns:a16="http://schemas.microsoft.com/office/drawing/2014/main" id="{83AD87AF-EB00-0A7D-00C7-41CF4876097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06296"/>
            <a:ext cx="6400727" cy="90470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44330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テーマ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x30b3__x30e1__x30f3__x30c8_ xmlns="b3ee6321-1302-44b4-b64b-09cdedb24fae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10837C6E1661044A86F37D77144DF38F" ma:contentTypeVersion="5" ma:contentTypeDescription="新しいドキュメントを作成します。" ma:contentTypeScope="" ma:versionID="c67427c42aad3c1a408ae7c92e211661">
  <xsd:schema xmlns:xsd="http://www.w3.org/2001/XMLSchema" xmlns:xs="http://www.w3.org/2001/XMLSchema" xmlns:p="http://schemas.microsoft.com/office/2006/metadata/properties" xmlns:ns2="b3ee6321-1302-44b4-b64b-09cdedb24fae" targetNamespace="http://schemas.microsoft.com/office/2006/metadata/properties" ma:root="true" ma:fieldsID="5755aff5678be0979f892fab4b18f7fc" ns2:_="">
    <xsd:import namespace="b3ee6321-1302-44b4-b64b-09cdedb24fa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_x30b3__x30e1__x30f3__x30c8_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3ee6321-1302-44b4-b64b-09cdedb24fa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_x30b3__x30e1__x30f3__x30c8_" ma:index="12" nillable="true" ma:displayName="コメント" ma:description="ファイルの中身を簡単に説明" ma:format="Dropdown" ma:internalName="_x30b3__x30e1__x30f3__x30c8_">
      <xsd:simpleType>
        <xsd:restriction base="dms:Text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3D35EF9D-15A0-4966-B998-A5B73CCE0886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E24D0F85-D1BB-4449-A4B2-A2DC9722E0C6}">
  <ds:schemaRefs>
    <ds:schemaRef ds:uri="http://purl.org/dc/elements/1.1/"/>
    <ds:schemaRef ds:uri="http://purl.org/dc/terms/"/>
    <ds:schemaRef ds:uri="http://purl.org/dc/dcmitype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b3ee6321-1302-44b4-b64b-09cdedb24fae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F4E254A6-9290-4FB8-BDA2-CF54D05583C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3ee6321-1302-44b4-b64b-09cdedb24fa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7593</TotalTime>
  <Words>86</Words>
  <Application>Microsoft Macintosh PowerPoint</Application>
  <PresentationFormat>A4 210 x 297 mm</PresentationFormat>
  <Paragraphs>3</Paragraphs>
  <Slides>3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3</vt:i4>
      </vt:variant>
    </vt:vector>
  </HeadingPairs>
  <TitlesOfParts>
    <vt:vector size="8" baseType="lpstr">
      <vt:lpstr>游ゴシック</vt:lpstr>
      <vt:lpstr>Aptos</vt:lpstr>
      <vt:lpstr>Aptos Display</vt:lpstr>
      <vt:lpstr>Arial</vt:lpstr>
      <vt:lpstr>Office テーマ</vt:lpstr>
      <vt:lpstr>PowerPoint プレゼンテーション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Saito Hiroki</dc:creator>
  <cp:lastModifiedBy>Saito Hiroki</cp:lastModifiedBy>
  <cp:revision>12</cp:revision>
  <dcterms:created xsi:type="dcterms:W3CDTF">2025-06-26T05:22:06Z</dcterms:created>
  <dcterms:modified xsi:type="dcterms:W3CDTF">2025-12-25T08:24:16Z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0x01010010837C6E1661044A86F37D77144DF38F</vt:lpwstr>
  </property>
  <property fmtid="{D5CDD505-2E9C-101B-9397-08002B2CF9AE}" pid="3" name="Order">
    <vt:r8>1433400</vt:r8>
  </property>
  <property fmtid="{D5CDD505-2E9C-101B-9397-08002B2CF9AE}" pid="4" name="_SourceUrl">
    <vt:lpwstr/>
  </property>
  <property fmtid="{D5CDD505-2E9C-101B-9397-08002B2CF9AE}" pid="5" name="_SharedFileIndex">
    <vt:lpwstr/>
  </property>
  <property fmtid="{D5CDD505-2E9C-101B-9397-08002B2CF9AE}" pid="6" name="ComplianceAssetId">
    <vt:lpwstr/>
  </property>
  <property fmtid="{D5CDD505-2E9C-101B-9397-08002B2CF9AE}" pid="7" name="_ExtendedDescription">
    <vt:lpwstr/>
  </property>
  <property fmtid="{D5CDD505-2E9C-101B-9397-08002B2CF9AE}" pid="8" name="TriggerFlowInfo">
    <vt:lpwstr/>
  </property>
  <property fmtid="{D5CDD505-2E9C-101B-9397-08002B2CF9AE}" pid="9" name="MSIP_Label_b4a51dd9-fbf3-441a-848a-731b3db6f981_Enabled">
    <vt:lpwstr>true</vt:lpwstr>
  </property>
  <property fmtid="{D5CDD505-2E9C-101B-9397-08002B2CF9AE}" pid="10" name="MSIP_Label_b4a51dd9-fbf3-441a-848a-731b3db6f981_SetDate">
    <vt:lpwstr>2025-10-29T07:27:52Z</vt:lpwstr>
  </property>
  <property fmtid="{D5CDD505-2E9C-101B-9397-08002B2CF9AE}" pid="11" name="MSIP_Label_b4a51dd9-fbf3-441a-848a-731b3db6f981_Method">
    <vt:lpwstr>Privileged</vt:lpwstr>
  </property>
  <property fmtid="{D5CDD505-2E9C-101B-9397-08002B2CF9AE}" pid="12" name="MSIP_Label_b4a51dd9-fbf3-441a-848a-731b3db6f981_Name">
    <vt:lpwstr>機密性１　暗号化無し</vt:lpwstr>
  </property>
  <property fmtid="{D5CDD505-2E9C-101B-9397-08002B2CF9AE}" pid="13" name="MSIP_Label_b4a51dd9-fbf3-441a-848a-731b3db6f981_SiteId">
    <vt:lpwstr>3371e797-ed99-4c5b-823b-20c844a560c8</vt:lpwstr>
  </property>
  <property fmtid="{D5CDD505-2E9C-101B-9397-08002B2CF9AE}" pid="14" name="MSIP_Label_b4a51dd9-fbf3-441a-848a-731b3db6f981_ActionId">
    <vt:lpwstr>7d552c42-5d21-41e1-9bc0-5c3b71bada1e</vt:lpwstr>
  </property>
  <property fmtid="{D5CDD505-2E9C-101B-9397-08002B2CF9AE}" pid="15" name="MSIP_Label_b4a51dd9-fbf3-441a-848a-731b3db6f981_ContentBits">
    <vt:lpwstr>0</vt:lpwstr>
  </property>
  <property fmtid="{D5CDD505-2E9C-101B-9397-08002B2CF9AE}" pid="16" name="MSIP_Label_b4a51dd9-fbf3-441a-848a-731b3db6f981_Tag">
    <vt:lpwstr>50, 0, 1, 1</vt:lpwstr>
  </property>
</Properties>
</file>