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 autoAdjust="0"/>
    <p:restoredTop sz="81358" autoAdjust="0"/>
  </p:normalViewPr>
  <p:slideViewPr>
    <p:cSldViewPr snapToGrid="0">
      <p:cViewPr varScale="1">
        <p:scale>
          <a:sx n="105" d="100"/>
          <a:sy n="105" d="100"/>
        </p:scale>
        <p:origin x="18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8A074-1481-492F-A95A-21E18F39ABDE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B5C4AB-09E0-4E16-B93B-1F05136852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9027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 Fig. S1 HPLC-ESI-MS/MS chromatograms of the vinca alkaloid standard compounds</a:t>
            </a:r>
            <a:r>
              <a:rPr lang="de-DE" dirty="0">
                <a:effectLst/>
              </a:rPr>
              <a:t> </a:t>
            </a:r>
            <a:endParaRPr lang="en-GB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HPLC-ESI-MS/MS chromatograms of various vinca alkaloid standard compounds used in our study showing various extracted ion chromatograms specific to different alkaloids; </a:t>
            </a:r>
            <a:r>
              <a:rPr lang="en-GB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m/z 337.2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catharanthine and tabersonine, </a:t>
            </a:r>
            <a:r>
              <a:rPr lang="en-GB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m/z 457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vindoline, </a:t>
            </a:r>
            <a:r>
              <a:rPr lang="en-GB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m/z 811.6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vinblastine, </a:t>
            </a:r>
            <a:r>
              <a:rPr lang="en-GB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m/z 825.6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vincristine</a:t>
            </a:r>
            <a:endParaRPr lang="de-DE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5C4AB-09E0-4E16-B93B-1F05136852E8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3098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9726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267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4874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6352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1311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814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0063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7786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173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971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4A26E-F362-49FA-A315-2960283716CA}" type="datetimeFigureOut">
              <a:rPr lang="de-DE" smtClean="0"/>
              <a:t>24.08.21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5320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2">
            <a:extLst>
              <a:ext uri="{FF2B5EF4-FFF2-40B4-BE49-F238E27FC236}">
                <a16:creationId xmlns:a16="http://schemas.microsoft.com/office/drawing/2014/main" id="{A8B5DC09-9CC0-574C-96E8-0FAFAC1646D3}"/>
              </a:ext>
            </a:extLst>
          </p:cNvPr>
          <p:cNvSpPr txBox="1"/>
          <p:nvPr/>
        </p:nvSpPr>
        <p:spPr>
          <a:xfrm>
            <a:off x="8835" y="179302"/>
            <a:ext cx="267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Fig. S1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11">
            <a:extLst>
              <a:ext uri="{FF2B5EF4-FFF2-40B4-BE49-F238E27FC236}">
                <a16:creationId xmlns:a16="http://schemas.microsoft.com/office/drawing/2014/main" id="{FFAF1892-410F-0746-A219-6D3A549345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753" y="850900"/>
            <a:ext cx="6800019" cy="5326063"/>
          </a:xfr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00058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72</Words>
  <Application>Microsoft Macintosh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 Presentation</vt:lpstr>
    </vt:vector>
  </TitlesOfParts>
  <Company>HP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Christina Manz</dc:creator>
  <cp:lastModifiedBy>manishraorane@gmail.com</cp:lastModifiedBy>
  <cp:revision>176</cp:revision>
  <dcterms:created xsi:type="dcterms:W3CDTF">2020-01-15T11:12:22Z</dcterms:created>
  <dcterms:modified xsi:type="dcterms:W3CDTF">2021-08-24T09:37:42Z</dcterms:modified>
</cp:coreProperties>
</file>