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81358" autoAdjust="0"/>
  </p:normalViewPr>
  <p:slideViewPr>
    <p:cSldViewPr snapToGrid="0">
      <p:cViewPr varScale="1">
        <p:scale>
          <a:sx n="105" d="100"/>
          <a:sy n="105" d="100"/>
        </p:scale>
        <p:origin x="1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8A074-1481-492F-A95A-21E18F39ABDE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5C4AB-09E0-4E16-B93B-1F05136852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02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Suppl. Fig. S4 Effect of different elicitation protocols on viability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C1 and C4 cell strains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course of cell viability for cell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strains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C1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C4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assayed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fluorescein diacetate (FDA)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under different elicitation protocols: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 and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5 µM of the auxin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2,4-D, disrupting oxygen access by closed filter-caps, 0.04 % of EtOH, 100 µM of MeJA, and 0.04 %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0.08 %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respectively.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5C4AB-09E0-4E16-B93B-1F05136852E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6357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7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6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35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31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1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06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78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1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97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32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178686" y="343925"/>
            <a:ext cx="271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Supplementary</a:t>
            </a:r>
            <a:r>
              <a:rPr lang="de-DE" dirty="0"/>
              <a:t> Fig. S4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B9502E-AB5F-4B8D-A15B-725D2F279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902" y="1240934"/>
            <a:ext cx="6121094" cy="206477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5E435547-DA14-42C9-B1E9-A7C22E6A4082}"/>
              </a:ext>
            </a:extLst>
          </p:cNvPr>
          <p:cNvSpPr txBox="1"/>
          <p:nvPr/>
        </p:nvSpPr>
        <p:spPr>
          <a:xfrm>
            <a:off x="6884813" y="102121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C4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E435547-DA14-42C9-B1E9-A7C22E6A4082}"/>
              </a:ext>
            </a:extLst>
          </p:cNvPr>
          <p:cNvSpPr txBox="1"/>
          <p:nvPr/>
        </p:nvSpPr>
        <p:spPr>
          <a:xfrm>
            <a:off x="3531731" y="102121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C1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2E4624-73E2-DA4E-86D5-50274CBB52DE}"/>
              </a:ext>
            </a:extLst>
          </p:cNvPr>
          <p:cNvSpPr/>
          <p:nvPr/>
        </p:nvSpPr>
        <p:spPr>
          <a:xfrm>
            <a:off x="4678539" y="1506500"/>
            <a:ext cx="533400" cy="1196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6F3507-FD59-7943-91AE-3CA04F6F0415}"/>
              </a:ext>
            </a:extLst>
          </p:cNvPr>
          <p:cNvSpPr/>
          <p:nvPr/>
        </p:nvSpPr>
        <p:spPr>
          <a:xfrm>
            <a:off x="2506839" y="1240934"/>
            <a:ext cx="381000" cy="187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B8E1CD-674D-9F4C-8195-8686320DCE51}"/>
              </a:ext>
            </a:extLst>
          </p:cNvPr>
          <p:cNvSpPr txBox="1"/>
          <p:nvPr/>
        </p:nvSpPr>
        <p:spPr>
          <a:xfrm>
            <a:off x="2689591" y="287799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D2AD50-813B-F340-A930-FE2A72AD10C1}"/>
              </a:ext>
            </a:extLst>
          </p:cNvPr>
          <p:cNvSpPr txBox="1"/>
          <p:nvPr/>
        </p:nvSpPr>
        <p:spPr>
          <a:xfrm>
            <a:off x="2598954" y="22402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15E1A4-7E04-C54C-A4A1-3ACB2C240280}"/>
              </a:ext>
            </a:extLst>
          </p:cNvPr>
          <p:cNvSpPr txBox="1"/>
          <p:nvPr/>
        </p:nvSpPr>
        <p:spPr>
          <a:xfrm>
            <a:off x="2615300" y="158106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15" name="Textfeld 41">
            <a:extLst>
              <a:ext uri="{FF2B5EF4-FFF2-40B4-BE49-F238E27FC236}">
                <a16:creationId xmlns:a16="http://schemas.microsoft.com/office/drawing/2014/main" id="{A50670CD-3862-C74F-9EEE-6B98EF90EF66}"/>
              </a:ext>
            </a:extLst>
          </p:cNvPr>
          <p:cNvSpPr txBox="1"/>
          <p:nvPr/>
        </p:nvSpPr>
        <p:spPr>
          <a:xfrm rot="16200000">
            <a:off x="1832583" y="2144477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viability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[%]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AC631D-7960-6A46-A39C-AFC66B4A55B0}"/>
              </a:ext>
            </a:extLst>
          </p:cNvPr>
          <p:cNvSpPr/>
          <p:nvPr/>
        </p:nvSpPr>
        <p:spPr>
          <a:xfrm>
            <a:off x="5211939" y="1240934"/>
            <a:ext cx="457200" cy="187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9C05E2-C69D-9946-A8D5-5D9F6909B7B9}"/>
              </a:ext>
            </a:extLst>
          </p:cNvPr>
          <p:cNvSpPr txBox="1"/>
          <p:nvPr/>
        </p:nvSpPr>
        <p:spPr>
          <a:xfrm>
            <a:off x="5470891" y="287799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943EC5-1AF4-C04D-903F-F7808E019F82}"/>
              </a:ext>
            </a:extLst>
          </p:cNvPr>
          <p:cNvSpPr txBox="1"/>
          <p:nvPr/>
        </p:nvSpPr>
        <p:spPr>
          <a:xfrm>
            <a:off x="5380254" y="22402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EAD153E-80AF-1E46-B347-4916C83A5B53}"/>
              </a:ext>
            </a:extLst>
          </p:cNvPr>
          <p:cNvSpPr txBox="1"/>
          <p:nvPr/>
        </p:nvSpPr>
        <p:spPr>
          <a:xfrm>
            <a:off x="5396600" y="158106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5" name="Textfeld 41">
            <a:extLst>
              <a:ext uri="{FF2B5EF4-FFF2-40B4-BE49-F238E27FC236}">
                <a16:creationId xmlns:a16="http://schemas.microsoft.com/office/drawing/2014/main" id="{61434FE0-0D03-4C43-984D-D34A44118902}"/>
              </a:ext>
            </a:extLst>
          </p:cNvPr>
          <p:cNvSpPr txBox="1"/>
          <p:nvPr/>
        </p:nvSpPr>
        <p:spPr>
          <a:xfrm rot="16200000">
            <a:off x="4610179" y="2144478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viability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[%]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64F014-8BF6-8146-A087-D7D27E93F52E}"/>
              </a:ext>
            </a:extLst>
          </p:cNvPr>
          <p:cNvGrpSpPr/>
          <p:nvPr/>
        </p:nvGrpSpPr>
        <p:grpSpPr>
          <a:xfrm>
            <a:off x="4682650" y="1302938"/>
            <a:ext cx="443485" cy="666767"/>
            <a:chOff x="9492363" y="2811011"/>
            <a:chExt cx="443485" cy="66676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92CB29-733E-6340-B86D-F67CA612493E}"/>
                </a:ext>
              </a:extLst>
            </p:cNvPr>
            <p:cNvSpPr txBox="1"/>
            <p:nvPr/>
          </p:nvSpPr>
          <p:spPr>
            <a:xfrm>
              <a:off x="9581264" y="282232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6DDD7C0-3C89-AD4D-B867-1F3E7C038B0D}"/>
                </a:ext>
              </a:extLst>
            </p:cNvPr>
            <p:cNvSpPr txBox="1"/>
            <p:nvPr/>
          </p:nvSpPr>
          <p:spPr>
            <a:xfrm>
              <a:off x="9581069" y="301361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497BEC-A668-104A-BBBF-4894FF09423E}"/>
                </a:ext>
              </a:extLst>
            </p:cNvPr>
            <p:cNvSpPr txBox="1"/>
            <p:nvPr/>
          </p:nvSpPr>
          <p:spPr>
            <a:xfrm>
              <a:off x="9579450" y="319489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d6</a:t>
              </a:r>
            </a:p>
          </p:txBody>
        </p:sp>
        <p:pic>
          <p:nvPicPr>
            <p:cNvPr id="25" name="Grafik 4">
              <a:extLst>
                <a:ext uri="{FF2B5EF4-FFF2-40B4-BE49-F238E27FC236}">
                  <a16:creationId xmlns:a16="http://schemas.microsoft.com/office/drawing/2014/main" id="{F7C91F84-45A3-794C-BA9E-DCEF4AC9BB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504" t="13863" r="60452" b="59633"/>
            <a:stretch/>
          </p:blipFill>
          <p:spPr>
            <a:xfrm>
              <a:off x="9492363" y="2811011"/>
              <a:ext cx="152401" cy="66676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360452-F883-9D45-A40E-18E7B2FB83D5}"/>
              </a:ext>
            </a:extLst>
          </p:cNvPr>
          <p:cNvGrpSpPr/>
          <p:nvPr/>
        </p:nvGrpSpPr>
        <p:grpSpPr>
          <a:xfrm>
            <a:off x="8553935" y="1305821"/>
            <a:ext cx="459293" cy="685801"/>
            <a:chOff x="10112920" y="1865511"/>
            <a:chExt cx="459293" cy="6858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D0F46BE-B63D-AF45-81EC-58F7DA693CF2}"/>
                </a:ext>
              </a:extLst>
            </p:cNvPr>
            <p:cNvSpPr txBox="1"/>
            <p:nvPr/>
          </p:nvSpPr>
          <p:spPr>
            <a:xfrm>
              <a:off x="10217629" y="2233736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13425A-404D-F449-855A-9674306F94D2}"/>
                </a:ext>
              </a:extLst>
            </p:cNvPr>
            <p:cNvSpPr txBox="1"/>
            <p:nvPr/>
          </p:nvSpPr>
          <p:spPr>
            <a:xfrm>
              <a:off x="10216873" y="187363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861FC7E-6B42-C847-8F76-A346B17F358D}"/>
                </a:ext>
              </a:extLst>
            </p:cNvPr>
            <p:cNvSpPr txBox="1"/>
            <p:nvPr/>
          </p:nvSpPr>
          <p:spPr>
            <a:xfrm>
              <a:off x="10211352" y="204901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d3</a:t>
              </a:r>
            </a:p>
          </p:txBody>
        </p:sp>
        <p:pic>
          <p:nvPicPr>
            <p:cNvPr id="26" name="Grafik 4">
              <a:extLst>
                <a:ext uri="{FF2B5EF4-FFF2-40B4-BE49-F238E27FC236}">
                  <a16:creationId xmlns:a16="http://schemas.microsoft.com/office/drawing/2014/main" id="{C8A02184-3630-2841-A1A1-4BE0A8FA7A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341" t="40619" r="60539" b="32120"/>
            <a:stretch/>
          </p:blipFill>
          <p:spPr>
            <a:xfrm>
              <a:off x="10112920" y="1865511"/>
              <a:ext cx="158169" cy="685801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5E435547-DA14-42C9-B1E9-A7C22E6A4082}"/>
              </a:ext>
            </a:extLst>
          </p:cNvPr>
          <p:cNvSpPr txBox="1"/>
          <p:nvPr/>
        </p:nvSpPr>
        <p:spPr>
          <a:xfrm>
            <a:off x="2416427" y="102121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CBF05B-5A6B-4448-9A6C-B824177F2849}"/>
              </a:ext>
            </a:extLst>
          </p:cNvPr>
          <p:cNvSpPr/>
          <p:nvPr/>
        </p:nvSpPr>
        <p:spPr>
          <a:xfrm>
            <a:off x="2998738" y="3111014"/>
            <a:ext cx="5388201" cy="243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2939992" y="3425487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2,4-D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23B4DAD-FDE3-E94D-B6B3-D9927A85C54E}"/>
              </a:ext>
            </a:extLst>
          </p:cNvPr>
          <p:cNvSpPr/>
          <p:nvPr/>
        </p:nvSpPr>
        <p:spPr>
          <a:xfrm>
            <a:off x="8681579" y="1400720"/>
            <a:ext cx="45719" cy="487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5E435547-DA14-42C9-B1E9-A7C22E6A4082}"/>
              </a:ext>
            </a:extLst>
          </p:cNvPr>
          <p:cNvSpPr txBox="1"/>
          <p:nvPr/>
        </p:nvSpPr>
        <p:spPr>
          <a:xfrm>
            <a:off x="5210255" y="10328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8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2981812" y="3063070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9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3368668" y="3041807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cxnSp>
        <p:nvCxnSpPr>
          <p:cNvPr id="7" name="Gerader Verbinder 6"/>
          <p:cNvCxnSpPr/>
          <p:nvPr/>
        </p:nvCxnSpPr>
        <p:spPr>
          <a:xfrm>
            <a:off x="2947368" y="3381612"/>
            <a:ext cx="6139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3197932" y="346325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closed caps</a:t>
            </a:r>
          </a:p>
        </p:txBody>
      </p:sp>
      <p:sp>
        <p:nvSpPr>
          <p:cNvPr id="81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3830190" y="3216245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EtOH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4136265" y="3225862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MeJA</a:t>
            </a:r>
          </a:p>
        </p:txBody>
      </p:sp>
      <p:sp>
        <p:nvSpPr>
          <p:cNvPr id="83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5813790" y="3423450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2,4-D</a:t>
            </a:r>
          </a:p>
        </p:txBody>
      </p:sp>
      <p:sp>
        <p:nvSpPr>
          <p:cNvPr id="84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5855610" y="3061033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5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6242466" y="3039770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cxnSp>
        <p:nvCxnSpPr>
          <p:cNvPr id="86" name="Gerader Verbinder 85"/>
          <p:cNvCxnSpPr/>
          <p:nvPr/>
        </p:nvCxnSpPr>
        <p:spPr>
          <a:xfrm>
            <a:off x="5821166" y="3379575"/>
            <a:ext cx="6139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6174470" y="3461213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closed caps</a:t>
            </a:r>
          </a:p>
        </p:txBody>
      </p:sp>
      <p:sp>
        <p:nvSpPr>
          <p:cNvPr id="88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6827276" y="3214208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EtOH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7225817" y="3223825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MeJA</a:t>
            </a:r>
          </a:p>
        </p:txBody>
      </p:sp>
      <p:sp>
        <p:nvSpPr>
          <p:cNvPr id="90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>
            <a:off x="7801806" y="3730209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MetOH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7561026" y="3211596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0.04%</a:t>
            </a:r>
          </a:p>
        </p:txBody>
      </p:sp>
      <p:sp>
        <p:nvSpPr>
          <p:cNvPr id="92" name="TextBox 15">
            <a:extLst>
              <a:ext uri="{FF2B5EF4-FFF2-40B4-BE49-F238E27FC236}">
                <a16:creationId xmlns:a16="http://schemas.microsoft.com/office/drawing/2014/main" id="{B4891C83-B7B3-F74D-94C6-8E2ED1D642A3}"/>
              </a:ext>
            </a:extLst>
          </p:cNvPr>
          <p:cNvSpPr txBox="1"/>
          <p:nvPr/>
        </p:nvSpPr>
        <p:spPr>
          <a:xfrm rot="16200000">
            <a:off x="7949863" y="3211595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0.08%</a:t>
            </a:r>
          </a:p>
        </p:txBody>
      </p:sp>
      <p:cxnSp>
        <p:nvCxnSpPr>
          <p:cNvPr id="93" name="Gerader Verbinder 92"/>
          <p:cNvCxnSpPr/>
          <p:nvPr/>
        </p:nvCxnSpPr>
        <p:spPr>
          <a:xfrm>
            <a:off x="7835429" y="3731227"/>
            <a:ext cx="6139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831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131</Words>
  <Application>Microsoft Macintosh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 Presentation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Christina Manz</dc:creator>
  <cp:lastModifiedBy>manishraorane@gmail.com</cp:lastModifiedBy>
  <cp:revision>179</cp:revision>
  <dcterms:created xsi:type="dcterms:W3CDTF">2020-01-15T11:12:22Z</dcterms:created>
  <dcterms:modified xsi:type="dcterms:W3CDTF">2021-08-24T09:40:25Z</dcterms:modified>
</cp:coreProperties>
</file>