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1" d="100"/>
          <a:sy n="61" d="100"/>
        </p:scale>
        <p:origin x="4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47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0742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8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93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216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59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5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5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38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52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01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7AA14-86C5-443A-98F1-EABFC8E7D3AA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852E5-EFD8-46C7-858F-84D31598E2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54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14" y="1115568"/>
            <a:ext cx="3878124" cy="1672082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>
          <a:xfrm flipV="1">
            <a:off x="5128788" y="1964602"/>
            <a:ext cx="1557196" cy="13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532134" y="1512359"/>
            <a:ext cx="963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H</a:t>
            </a:r>
            <a:r>
              <a:rPr lang="fr-FR" baseline="30000" dirty="0" smtClean="0"/>
              <a:t>+</a:t>
            </a:r>
            <a:r>
              <a:rPr lang="fr-FR" dirty="0" smtClean="0"/>
              <a:t>, Cl</a:t>
            </a:r>
            <a:r>
              <a:rPr lang="fr-FR" baseline="30000" dirty="0" smtClean="0"/>
              <a:t>-</a:t>
            </a:r>
            <a:endParaRPr lang="fr-FR" baseline="30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5532482" y="2111375"/>
            <a:ext cx="907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pH = 4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636791" y="1635364"/>
            <a:ext cx="24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-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9" name="Forme libre 28"/>
          <p:cNvSpPr/>
          <p:nvPr/>
        </p:nvSpPr>
        <p:spPr>
          <a:xfrm>
            <a:off x="2732617" y="1160859"/>
            <a:ext cx="2814108" cy="659171"/>
          </a:xfrm>
          <a:custGeom>
            <a:avLst/>
            <a:gdLst>
              <a:gd name="connsiteX0" fmla="*/ 20659 w 2814659"/>
              <a:gd name="connsiteY0" fmla="*/ 642541 h 642541"/>
              <a:gd name="connsiteX1" fmla="*/ 36534 w 2814659"/>
              <a:gd name="connsiteY1" fmla="*/ 312341 h 642541"/>
              <a:gd name="connsiteX2" fmla="*/ 357209 w 2814659"/>
              <a:gd name="connsiteY2" fmla="*/ 55166 h 642541"/>
              <a:gd name="connsiteX3" fmla="*/ 1506559 w 2814659"/>
              <a:gd name="connsiteY3" fmla="*/ 36116 h 642541"/>
              <a:gd name="connsiteX4" fmla="*/ 2814659 w 2814659"/>
              <a:gd name="connsiteY4" fmla="*/ 464741 h 642541"/>
              <a:gd name="connsiteX5" fmla="*/ 2814659 w 2814659"/>
              <a:gd name="connsiteY5" fmla="*/ 464741 h 64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4659" h="642541">
                <a:moveTo>
                  <a:pt x="20659" y="642541"/>
                </a:moveTo>
                <a:cubicBezTo>
                  <a:pt x="550" y="526389"/>
                  <a:pt x="-19558" y="410237"/>
                  <a:pt x="36534" y="312341"/>
                </a:cubicBezTo>
                <a:cubicBezTo>
                  <a:pt x="92626" y="214445"/>
                  <a:pt x="112205" y="101204"/>
                  <a:pt x="357209" y="55166"/>
                </a:cubicBezTo>
                <a:cubicBezTo>
                  <a:pt x="602213" y="9128"/>
                  <a:pt x="1096984" y="-32146"/>
                  <a:pt x="1506559" y="36116"/>
                </a:cubicBezTo>
                <a:cubicBezTo>
                  <a:pt x="1916134" y="104378"/>
                  <a:pt x="2814659" y="464741"/>
                  <a:pt x="2814659" y="464741"/>
                </a:cubicBezTo>
                <a:lnTo>
                  <a:pt x="2814659" y="46474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avec flèche 30"/>
          <p:cNvCxnSpPr/>
          <p:nvPr/>
        </p:nvCxnSpPr>
        <p:spPr>
          <a:xfrm>
            <a:off x="5581309" y="1677717"/>
            <a:ext cx="17178" cy="220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Forme libre 1027"/>
          <p:cNvSpPr/>
          <p:nvPr/>
        </p:nvSpPr>
        <p:spPr>
          <a:xfrm>
            <a:off x="2832100" y="1860402"/>
            <a:ext cx="92734" cy="126435"/>
          </a:xfrm>
          <a:custGeom>
            <a:avLst/>
            <a:gdLst>
              <a:gd name="connsiteX0" fmla="*/ 50800 w 92734"/>
              <a:gd name="connsiteY0" fmla="*/ 93281 h 93281"/>
              <a:gd name="connsiteX1" fmla="*/ 91017 w 92734"/>
              <a:gd name="connsiteY1" fmla="*/ 2265 h 93281"/>
              <a:gd name="connsiteX2" fmla="*/ 0 w 92734"/>
              <a:gd name="connsiteY2" fmla="*/ 25548 h 93281"/>
              <a:gd name="connsiteX3" fmla="*/ 0 w 92734"/>
              <a:gd name="connsiteY3" fmla="*/ 25548 h 93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34" h="93281">
                <a:moveTo>
                  <a:pt x="50800" y="93281"/>
                </a:moveTo>
                <a:cubicBezTo>
                  <a:pt x="75142" y="53417"/>
                  <a:pt x="99484" y="13554"/>
                  <a:pt x="91017" y="2265"/>
                </a:cubicBezTo>
                <a:cubicBezTo>
                  <a:pt x="82550" y="-9024"/>
                  <a:pt x="0" y="25548"/>
                  <a:pt x="0" y="25548"/>
                </a:cubicBezTo>
                <a:lnTo>
                  <a:pt x="0" y="25548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30" name="Connecteur en arc 1029"/>
          <p:cNvCxnSpPr/>
          <p:nvPr/>
        </p:nvCxnSpPr>
        <p:spPr>
          <a:xfrm rot="10800000" flipV="1">
            <a:off x="2808068" y="1861078"/>
            <a:ext cx="78867" cy="63500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1" name="Forme libre 1030"/>
          <p:cNvSpPr/>
          <p:nvPr/>
        </p:nvSpPr>
        <p:spPr>
          <a:xfrm>
            <a:off x="2967567" y="2089150"/>
            <a:ext cx="156633" cy="82713"/>
          </a:xfrm>
          <a:custGeom>
            <a:avLst/>
            <a:gdLst>
              <a:gd name="connsiteX0" fmla="*/ 156633 w 156633"/>
              <a:gd name="connsiteY0" fmla="*/ 16933 h 82713"/>
              <a:gd name="connsiteX1" fmla="*/ 48683 w 156633"/>
              <a:gd name="connsiteY1" fmla="*/ 82550 h 82713"/>
              <a:gd name="connsiteX2" fmla="*/ 0 w 156633"/>
              <a:gd name="connsiteY2" fmla="*/ 0 h 82713"/>
              <a:gd name="connsiteX3" fmla="*/ 0 w 156633"/>
              <a:gd name="connsiteY3" fmla="*/ 0 h 8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633" h="82713">
                <a:moveTo>
                  <a:pt x="156633" y="16933"/>
                </a:moveTo>
                <a:cubicBezTo>
                  <a:pt x="115710" y="51152"/>
                  <a:pt x="74788" y="85372"/>
                  <a:pt x="48683" y="82550"/>
                </a:cubicBezTo>
                <a:cubicBezTo>
                  <a:pt x="22578" y="7972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36" name="Connecteur en arc 1035"/>
          <p:cNvCxnSpPr/>
          <p:nvPr/>
        </p:nvCxnSpPr>
        <p:spPr>
          <a:xfrm rot="16200000" flipV="1">
            <a:off x="2935817" y="2079625"/>
            <a:ext cx="44450" cy="19050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8" name="Forme libre 1037"/>
          <p:cNvSpPr/>
          <p:nvPr/>
        </p:nvSpPr>
        <p:spPr>
          <a:xfrm>
            <a:off x="3213100" y="2058535"/>
            <a:ext cx="105833" cy="83532"/>
          </a:xfrm>
          <a:custGeom>
            <a:avLst/>
            <a:gdLst>
              <a:gd name="connsiteX0" fmla="*/ 105833 w 105833"/>
              <a:gd name="connsiteY0" fmla="*/ 45432 h 83532"/>
              <a:gd name="connsiteX1" fmla="*/ 42333 w 105833"/>
              <a:gd name="connsiteY1" fmla="*/ 7332 h 83532"/>
              <a:gd name="connsiteX2" fmla="*/ 10583 w 105833"/>
              <a:gd name="connsiteY2" fmla="*/ 7332 h 83532"/>
              <a:gd name="connsiteX3" fmla="*/ 0 w 105833"/>
              <a:gd name="connsiteY3" fmla="*/ 83532 h 83532"/>
              <a:gd name="connsiteX4" fmla="*/ 0 w 105833"/>
              <a:gd name="connsiteY4" fmla="*/ 83532 h 83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33" h="83532">
                <a:moveTo>
                  <a:pt x="105833" y="45432"/>
                </a:moveTo>
                <a:cubicBezTo>
                  <a:pt x="82020" y="29557"/>
                  <a:pt x="58208" y="13682"/>
                  <a:pt x="42333" y="7332"/>
                </a:cubicBezTo>
                <a:cubicBezTo>
                  <a:pt x="26458" y="982"/>
                  <a:pt x="17638" y="-5368"/>
                  <a:pt x="10583" y="7332"/>
                </a:cubicBezTo>
                <a:cubicBezTo>
                  <a:pt x="3528" y="20032"/>
                  <a:pt x="0" y="83532"/>
                  <a:pt x="0" y="83532"/>
                </a:cubicBezTo>
                <a:lnTo>
                  <a:pt x="0" y="83532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40" name="Connecteur en arc 1039"/>
          <p:cNvCxnSpPr/>
          <p:nvPr/>
        </p:nvCxnSpPr>
        <p:spPr>
          <a:xfrm rot="5400000">
            <a:off x="3154892" y="2111539"/>
            <a:ext cx="112183" cy="8466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2" name="Forme libre 1041"/>
          <p:cNvSpPr/>
          <p:nvPr/>
        </p:nvSpPr>
        <p:spPr>
          <a:xfrm>
            <a:off x="3448050" y="1902774"/>
            <a:ext cx="135467" cy="112293"/>
          </a:xfrm>
          <a:custGeom>
            <a:avLst/>
            <a:gdLst>
              <a:gd name="connsiteX0" fmla="*/ 135467 w 135467"/>
              <a:gd name="connsiteY0" fmla="*/ 38209 h 112293"/>
              <a:gd name="connsiteX1" fmla="*/ 84667 w 135467"/>
              <a:gd name="connsiteY1" fmla="*/ 109 h 112293"/>
              <a:gd name="connsiteX2" fmla="*/ 27517 w 135467"/>
              <a:gd name="connsiteY2" fmla="*/ 48793 h 112293"/>
              <a:gd name="connsiteX3" fmla="*/ 0 w 135467"/>
              <a:gd name="connsiteY3" fmla="*/ 112293 h 112293"/>
              <a:gd name="connsiteX4" fmla="*/ 0 w 135467"/>
              <a:gd name="connsiteY4" fmla="*/ 112293 h 11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467" h="112293">
                <a:moveTo>
                  <a:pt x="135467" y="38209"/>
                </a:moveTo>
                <a:cubicBezTo>
                  <a:pt x="119062" y="18277"/>
                  <a:pt x="102658" y="-1655"/>
                  <a:pt x="84667" y="109"/>
                </a:cubicBezTo>
                <a:cubicBezTo>
                  <a:pt x="66676" y="1873"/>
                  <a:pt x="41628" y="30096"/>
                  <a:pt x="27517" y="48793"/>
                </a:cubicBezTo>
                <a:cubicBezTo>
                  <a:pt x="13406" y="67490"/>
                  <a:pt x="0" y="112293"/>
                  <a:pt x="0" y="112293"/>
                </a:cubicBezTo>
                <a:lnTo>
                  <a:pt x="0" y="112293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44" name="Connecteur en arc 1043"/>
          <p:cNvCxnSpPr/>
          <p:nvPr/>
        </p:nvCxnSpPr>
        <p:spPr>
          <a:xfrm rot="5400000">
            <a:off x="3394513" y="1941175"/>
            <a:ext cx="109383" cy="7427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" name="Forme libre 1047"/>
          <p:cNvSpPr/>
          <p:nvPr/>
        </p:nvSpPr>
        <p:spPr>
          <a:xfrm>
            <a:off x="3754967" y="1773549"/>
            <a:ext cx="148166" cy="97584"/>
          </a:xfrm>
          <a:custGeom>
            <a:avLst/>
            <a:gdLst>
              <a:gd name="connsiteX0" fmla="*/ 148166 w 148166"/>
              <a:gd name="connsiteY0" fmla="*/ 76418 h 97584"/>
              <a:gd name="connsiteX1" fmla="*/ 50800 w 148166"/>
              <a:gd name="connsiteY1" fmla="*/ 218 h 97584"/>
              <a:gd name="connsiteX2" fmla="*/ 0 w 148166"/>
              <a:gd name="connsiteY2" fmla="*/ 97584 h 97584"/>
              <a:gd name="connsiteX3" fmla="*/ 0 w 148166"/>
              <a:gd name="connsiteY3" fmla="*/ 97584 h 9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166" h="97584">
                <a:moveTo>
                  <a:pt x="148166" y="76418"/>
                </a:moveTo>
                <a:cubicBezTo>
                  <a:pt x="111830" y="36554"/>
                  <a:pt x="75494" y="-3310"/>
                  <a:pt x="50800" y="218"/>
                </a:cubicBezTo>
                <a:cubicBezTo>
                  <a:pt x="26106" y="3746"/>
                  <a:pt x="0" y="97584"/>
                  <a:pt x="0" y="97584"/>
                </a:cubicBezTo>
                <a:lnTo>
                  <a:pt x="0" y="97584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9" name="Forme libre 1048"/>
          <p:cNvSpPr/>
          <p:nvPr/>
        </p:nvSpPr>
        <p:spPr>
          <a:xfrm>
            <a:off x="4004733" y="1803400"/>
            <a:ext cx="112184" cy="113231"/>
          </a:xfrm>
          <a:custGeom>
            <a:avLst/>
            <a:gdLst>
              <a:gd name="connsiteX0" fmla="*/ 112184 w 112184"/>
              <a:gd name="connsiteY0" fmla="*/ 46567 h 113231"/>
              <a:gd name="connsiteX1" fmla="*/ 59267 w 112184"/>
              <a:gd name="connsiteY1" fmla="*/ 112183 h 113231"/>
              <a:gd name="connsiteX2" fmla="*/ 0 w 112184"/>
              <a:gd name="connsiteY2" fmla="*/ 0 h 113231"/>
              <a:gd name="connsiteX3" fmla="*/ 0 w 112184"/>
              <a:gd name="connsiteY3" fmla="*/ 0 h 113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4" h="113231">
                <a:moveTo>
                  <a:pt x="112184" y="46567"/>
                </a:moveTo>
                <a:cubicBezTo>
                  <a:pt x="95074" y="83255"/>
                  <a:pt x="77964" y="119944"/>
                  <a:pt x="59267" y="112183"/>
                </a:cubicBezTo>
                <a:cubicBezTo>
                  <a:pt x="40570" y="104422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0" name="Forme libre 1049"/>
          <p:cNvSpPr/>
          <p:nvPr/>
        </p:nvSpPr>
        <p:spPr>
          <a:xfrm>
            <a:off x="4254500" y="1917533"/>
            <a:ext cx="118533" cy="120817"/>
          </a:xfrm>
          <a:custGeom>
            <a:avLst/>
            <a:gdLst>
              <a:gd name="connsiteX0" fmla="*/ 118533 w 118533"/>
              <a:gd name="connsiteY0" fmla="*/ 74250 h 120817"/>
              <a:gd name="connsiteX1" fmla="*/ 38100 w 118533"/>
              <a:gd name="connsiteY1" fmla="*/ 120817 h 120817"/>
              <a:gd name="connsiteX2" fmla="*/ 6350 w 118533"/>
              <a:gd name="connsiteY2" fmla="*/ 74250 h 120817"/>
              <a:gd name="connsiteX3" fmla="*/ 6350 w 118533"/>
              <a:gd name="connsiteY3" fmla="*/ 6517 h 120817"/>
              <a:gd name="connsiteX4" fmla="*/ 0 w 118533"/>
              <a:gd name="connsiteY4" fmla="*/ 6517 h 12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533" h="120817">
                <a:moveTo>
                  <a:pt x="118533" y="74250"/>
                </a:moveTo>
                <a:cubicBezTo>
                  <a:pt x="87665" y="97533"/>
                  <a:pt x="56797" y="120817"/>
                  <a:pt x="38100" y="120817"/>
                </a:cubicBezTo>
                <a:cubicBezTo>
                  <a:pt x="19403" y="120817"/>
                  <a:pt x="11642" y="93300"/>
                  <a:pt x="6350" y="74250"/>
                </a:cubicBezTo>
                <a:cubicBezTo>
                  <a:pt x="1058" y="55200"/>
                  <a:pt x="7408" y="17806"/>
                  <a:pt x="6350" y="6517"/>
                </a:cubicBezTo>
                <a:cubicBezTo>
                  <a:pt x="5292" y="-4772"/>
                  <a:pt x="2646" y="872"/>
                  <a:pt x="0" y="651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051" name="ZoneTexte 1050"/>
          <p:cNvSpPr txBox="1"/>
          <p:nvPr/>
        </p:nvSpPr>
        <p:spPr>
          <a:xfrm>
            <a:off x="4481000" y="1761174"/>
            <a:ext cx="224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-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52" name="Forme libre 1051"/>
          <p:cNvSpPr/>
          <p:nvPr/>
        </p:nvSpPr>
        <p:spPr>
          <a:xfrm>
            <a:off x="4495800" y="1872619"/>
            <a:ext cx="124883" cy="129748"/>
          </a:xfrm>
          <a:custGeom>
            <a:avLst/>
            <a:gdLst>
              <a:gd name="connsiteX0" fmla="*/ 124883 w 124883"/>
              <a:gd name="connsiteY0" fmla="*/ 89531 h 129748"/>
              <a:gd name="connsiteX1" fmla="*/ 59267 w 124883"/>
              <a:gd name="connsiteY1" fmla="*/ 631 h 129748"/>
              <a:gd name="connsiteX2" fmla="*/ 0 w 124883"/>
              <a:gd name="connsiteY2" fmla="*/ 129748 h 129748"/>
              <a:gd name="connsiteX3" fmla="*/ 0 w 124883"/>
              <a:gd name="connsiteY3" fmla="*/ 129748 h 129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883" h="129748">
                <a:moveTo>
                  <a:pt x="124883" y="89531"/>
                </a:moveTo>
                <a:cubicBezTo>
                  <a:pt x="102482" y="41729"/>
                  <a:pt x="80081" y="-6072"/>
                  <a:pt x="59267" y="631"/>
                </a:cubicBezTo>
                <a:cubicBezTo>
                  <a:pt x="38453" y="7334"/>
                  <a:pt x="0" y="129748"/>
                  <a:pt x="0" y="129748"/>
                </a:cubicBezTo>
                <a:lnTo>
                  <a:pt x="0" y="129748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54" name="Connecteur en arc 1053"/>
          <p:cNvCxnSpPr/>
          <p:nvPr/>
        </p:nvCxnSpPr>
        <p:spPr>
          <a:xfrm rot="5400000">
            <a:off x="3711586" y="1837706"/>
            <a:ext cx="105834" cy="19419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en arc 62"/>
          <p:cNvCxnSpPr/>
          <p:nvPr/>
        </p:nvCxnSpPr>
        <p:spPr>
          <a:xfrm rot="5400000">
            <a:off x="4452419" y="1970376"/>
            <a:ext cx="105834" cy="19419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en arc 31"/>
          <p:cNvCxnSpPr/>
          <p:nvPr/>
        </p:nvCxnSpPr>
        <p:spPr>
          <a:xfrm rot="16200000" flipV="1">
            <a:off x="4203444" y="1936132"/>
            <a:ext cx="91016" cy="27885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en arc 66"/>
          <p:cNvCxnSpPr/>
          <p:nvPr/>
        </p:nvCxnSpPr>
        <p:spPr>
          <a:xfrm rot="16200000" flipV="1">
            <a:off x="3954226" y="1800228"/>
            <a:ext cx="91016" cy="27885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1853145" y="1486012"/>
            <a:ext cx="2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-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6" name="Forme libre 35"/>
          <p:cNvSpPr/>
          <p:nvPr/>
        </p:nvSpPr>
        <p:spPr>
          <a:xfrm>
            <a:off x="1969362" y="777959"/>
            <a:ext cx="3683533" cy="899757"/>
          </a:xfrm>
          <a:custGeom>
            <a:avLst/>
            <a:gdLst>
              <a:gd name="connsiteX0" fmla="*/ 4791 w 3717889"/>
              <a:gd name="connsiteY0" fmla="*/ 873774 h 873774"/>
              <a:gd name="connsiteX1" fmla="*/ 10076 w 3717889"/>
              <a:gd name="connsiteY1" fmla="*/ 575141 h 873774"/>
              <a:gd name="connsiteX2" fmla="*/ 94645 w 3717889"/>
              <a:gd name="connsiteY2" fmla="*/ 321434 h 873774"/>
              <a:gd name="connsiteX3" fmla="*/ 406492 w 3717889"/>
              <a:gd name="connsiteY3" fmla="*/ 102084 h 873774"/>
              <a:gd name="connsiteX4" fmla="*/ 977332 w 3717889"/>
              <a:gd name="connsiteY4" fmla="*/ 41300 h 873774"/>
              <a:gd name="connsiteX5" fmla="*/ 1474173 w 3717889"/>
              <a:gd name="connsiteY5" fmla="*/ 6944 h 873774"/>
              <a:gd name="connsiteX6" fmla="*/ 2055584 w 3717889"/>
              <a:gd name="connsiteY6" fmla="*/ 22801 h 873774"/>
              <a:gd name="connsiteX7" fmla="*/ 2964698 w 3717889"/>
              <a:gd name="connsiteY7" fmla="*/ 226294 h 873774"/>
              <a:gd name="connsiteX8" fmla="*/ 3717889 w 3717889"/>
              <a:gd name="connsiteY8" fmla="*/ 725779 h 873774"/>
              <a:gd name="connsiteX9" fmla="*/ 3717889 w 3717889"/>
              <a:gd name="connsiteY9" fmla="*/ 725779 h 87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17889" h="873774">
                <a:moveTo>
                  <a:pt x="4791" y="873774"/>
                </a:moveTo>
                <a:cubicBezTo>
                  <a:pt x="-55" y="770486"/>
                  <a:pt x="-4900" y="667198"/>
                  <a:pt x="10076" y="575141"/>
                </a:cubicBezTo>
                <a:cubicBezTo>
                  <a:pt x="25052" y="483084"/>
                  <a:pt x="28576" y="400277"/>
                  <a:pt x="94645" y="321434"/>
                </a:cubicBezTo>
                <a:cubicBezTo>
                  <a:pt x="160714" y="242591"/>
                  <a:pt x="259378" y="148773"/>
                  <a:pt x="406492" y="102084"/>
                </a:cubicBezTo>
                <a:cubicBezTo>
                  <a:pt x="553606" y="55395"/>
                  <a:pt x="799385" y="57157"/>
                  <a:pt x="977332" y="41300"/>
                </a:cubicBezTo>
                <a:cubicBezTo>
                  <a:pt x="1155279" y="25443"/>
                  <a:pt x="1294464" y="10027"/>
                  <a:pt x="1474173" y="6944"/>
                </a:cubicBezTo>
                <a:cubicBezTo>
                  <a:pt x="1653882" y="3861"/>
                  <a:pt x="1807163" y="-13757"/>
                  <a:pt x="2055584" y="22801"/>
                </a:cubicBezTo>
                <a:cubicBezTo>
                  <a:pt x="2304005" y="59359"/>
                  <a:pt x="2687647" y="109131"/>
                  <a:pt x="2964698" y="226294"/>
                </a:cubicBezTo>
                <a:cubicBezTo>
                  <a:pt x="3241749" y="343457"/>
                  <a:pt x="3717889" y="725779"/>
                  <a:pt x="3717889" y="725779"/>
                </a:cubicBezTo>
                <a:lnTo>
                  <a:pt x="3717889" y="725779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en arc 37"/>
          <p:cNvCxnSpPr/>
          <p:nvPr/>
        </p:nvCxnSpPr>
        <p:spPr>
          <a:xfrm rot="16200000" flipH="1">
            <a:off x="5621181" y="1514133"/>
            <a:ext cx="81926" cy="34356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orme libre 39"/>
          <p:cNvSpPr/>
          <p:nvPr/>
        </p:nvSpPr>
        <p:spPr>
          <a:xfrm>
            <a:off x="2032294" y="1727590"/>
            <a:ext cx="74405" cy="92440"/>
          </a:xfrm>
          <a:custGeom>
            <a:avLst/>
            <a:gdLst>
              <a:gd name="connsiteX0" fmla="*/ 26427 w 98132"/>
              <a:gd name="connsiteY0" fmla="*/ 74782 h 74782"/>
              <a:gd name="connsiteX1" fmla="*/ 97782 w 98132"/>
              <a:gd name="connsiteY1" fmla="*/ 6070 h 74782"/>
              <a:gd name="connsiteX2" fmla="*/ 0 w 98132"/>
              <a:gd name="connsiteY2" fmla="*/ 3427 h 74782"/>
              <a:gd name="connsiteX3" fmla="*/ 0 w 98132"/>
              <a:gd name="connsiteY3" fmla="*/ 3427 h 74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132" h="74782">
                <a:moveTo>
                  <a:pt x="26427" y="74782"/>
                </a:moveTo>
                <a:cubicBezTo>
                  <a:pt x="64307" y="46372"/>
                  <a:pt x="102187" y="17962"/>
                  <a:pt x="97782" y="6070"/>
                </a:cubicBezTo>
                <a:cubicBezTo>
                  <a:pt x="93378" y="-5823"/>
                  <a:pt x="0" y="3427"/>
                  <a:pt x="0" y="3427"/>
                </a:cubicBezTo>
                <a:lnTo>
                  <a:pt x="0" y="3427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 en arc 41"/>
          <p:cNvCxnSpPr/>
          <p:nvPr/>
        </p:nvCxnSpPr>
        <p:spPr>
          <a:xfrm rot="5400000">
            <a:off x="2010297" y="1740685"/>
            <a:ext cx="47516" cy="40726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orme libre 44"/>
          <p:cNvSpPr/>
          <p:nvPr/>
        </p:nvSpPr>
        <p:spPr>
          <a:xfrm>
            <a:off x="2168055" y="1944773"/>
            <a:ext cx="141730" cy="123105"/>
          </a:xfrm>
          <a:custGeom>
            <a:avLst/>
            <a:gdLst>
              <a:gd name="connsiteX0" fmla="*/ 141730 w 141730"/>
              <a:gd name="connsiteY0" fmla="*/ 34356 h 111914"/>
              <a:gd name="connsiteX1" fmla="*/ 62447 w 141730"/>
              <a:gd name="connsiteY1" fmla="*/ 108354 h 111914"/>
              <a:gd name="connsiteX2" fmla="*/ 4306 w 141730"/>
              <a:gd name="connsiteY2" fmla="*/ 89854 h 111914"/>
              <a:gd name="connsiteX3" fmla="*/ 4306 w 141730"/>
              <a:gd name="connsiteY3" fmla="*/ 0 h 111914"/>
              <a:gd name="connsiteX4" fmla="*/ 4306 w 141730"/>
              <a:gd name="connsiteY4" fmla="*/ 0 h 111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30" h="111914">
                <a:moveTo>
                  <a:pt x="141730" y="34356"/>
                </a:moveTo>
                <a:cubicBezTo>
                  <a:pt x="113540" y="66730"/>
                  <a:pt x="85351" y="99104"/>
                  <a:pt x="62447" y="108354"/>
                </a:cubicBezTo>
                <a:cubicBezTo>
                  <a:pt x="39543" y="117604"/>
                  <a:pt x="13996" y="107913"/>
                  <a:pt x="4306" y="89854"/>
                </a:cubicBezTo>
                <a:cubicBezTo>
                  <a:pt x="-5384" y="71795"/>
                  <a:pt x="4306" y="0"/>
                  <a:pt x="4306" y="0"/>
                </a:cubicBezTo>
                <a:lnTo>
                  <a:pt x="4306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7" name="Connecteur en arc 46"/>
          <p:cNvCxnSpPr/>
          <p:nvPr/>
        </p:nvCxnSpPr>
        <p:spPr>
          <a:xfrm rot="5400000" flipH="1" flipV="1">
            <a:off x="2140355" y="1929198"/>
            <a:ext cx="64154" cy="856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Imag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179" y="1160859"/>
            <a:ext cx="3867150" cy="1724025"/>
          </a:xfrm>
          <a:prstGeom prst="rect">
            <a:avLst/>
          </a:prstGeom>
        </p:spPr>
      </p:pic>
      <p:sp>
        <p:nvSpPr>
          <p:cNvPr id="50" name="ZoneTexte 49"/>
          <p:cNvSpPr txBox="1"/>
          <p:nvPr/>
        </p:nvSpPr>
        <p:spPr>
          <a:xfrm>
            <a:off x="7681865" y="1949866"/>
            <a:ext cx="1081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Cl</a:t>
            </a:r>
            <a:r>
              <a:rPr lang="fr-FR" sz="1400" b="1" baseline="30000" dirty="0" smtClean="0">
                <a:solidFill>
                  <a:srgbClr val="FF0000"/>
                </a:solidFill>
              </a:rPr>
              <a:t>-</a:t>
            </a:r>
            <a:endParaRPr lang="fr-FR" sz="1400" b="1" baseline="30000" dirty="0">
              <a:solidFill>
                <a:srgbClr val="FF0000"/>
              </a:solidFill>
            </a:endParaRPr>
          </a:p>
        </p:txBody>
      </p:sp>
      <p:sp>
        <p:nvSpPr>
          <p:cNvPr id="87" name="ZoneTexte 86"/>
          <p:cNvSpPr txBox="1"/>
          <p:nvPr/>
        </p:nvSpPr>
        <p:spPr>
          <a:xfrm>
            <a:off x="10469727" y="1904646"/>
            <a:ext cx="1081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Cl</a:t>
            </a:r>
            <a:r>
              <a:rPr lang="fr-FR" sz="1400" b="1" baseline="30000" dirty="0" smtClean="0">
                <a:solidFill>
                  <a:srgbClr val="FF0000"/>
                </a:solidFill>
              </a:rPr>
              <a:t>-</a:t>
            </a:r>
            <a:endParaRPr lang="fr-FR" sz="1400" b="1" baseline="30000" dirty="0">
              <a:solidFill>
                <a:srgbClr val="FF0000"/>
              </a:solidFill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1831084" y="2613003"/>
            <a:ext cx="1293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Blue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1642500" y="2948325"/>
            <a:ext cx="178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pH = 6.8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7409489" y="2677318"/>
            <a:ext cx="127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70C0"/>
                </a:solidFill>
              </a:rPr>
              <a:t>Colorless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904860" y="3024495"/>
            <a:ext cx="173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HSB</a:t>
            </a:r>
            <a:r>
              <a:rPr lang="fr-FR" b="1" baseline="30000" dirty="0" smtClean="0">
                <a:solidFill>
                  <a:schemeClr val="accent6">
                    <a:lumMod val="75000"/>
                  </a:schemeClr>
                </a:solidFill>
              </a:rPr>
              <a:t>4-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 (4 Na+)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8802425" y="2982335"/>
            <a:ext cx="2079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H</a:t>
            </a:r>
            <a:r>
              <a:rPr lang="fr-FR" b="1" baseline="-25000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SB</a:t>
            </a:r>
            <a:r>
              <a:rPr lang="fr-FR" b="1" baseline="300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fr-FR" b="1" baseline="30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 (2 Cl</a:t>
            </a:r>
            <a:r>
              <a:rPr lang="fr-FR" b="1" baseline="30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, 4 Na+)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4" name="Connecteur droit avec flèche 43"/>
          <p:cNvCxnSpPr/>
          <p:nvPr/>
        </p:nvCxnSpPr>
        <p:spPr>
          <a:xfrm>
            <a:off x="4970424" y="4919303"/>
            <a:ext cx="1707418" cy="7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5554395" y="4483429"/>
            <a:ext cx="1176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Na</a:t>
            </a:r>
            <a:r>
              <a:rPr lang="fr-FR" baseline="30000" dirty="0" smtClean="0"/>
              <a:t>+</a:t>
            </a:r>
            <a:r>
              <a:rPr lang="fr-FR" dirty="0" smtClean="0"/>
              <a:t>, OH</a:t>
            </a:r>
            <a:r>
              <a:rPr lang="fr-FR" baseline="30000" dirty="0" smtClean="0"/>
              <a:t>-</a:t>
            </a:r>
            <a:endParaRPr lang="fr-FR" baseline="30000" dirty="0"/>
          </a:p>
        </p:txBody>
      </p:sp>
      <p:sp>
        <p:nvSpPr>
          <p:cNvPr id="82" name="ZoneTexte 81"/>
          <p:cNvSpPr txBox="1"/>
          <p:nvPr/>
        </p:nvSpPr>
        <p:spPr>
          <a:xfrm>
            <a:off x="1831084" y="5685028"/>
            <a:ext cx="1293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Blue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83" name="ZoneTexte 82"/>
          <p:cNvSpPr txBox="1"/>
          <p:nvPr/>
        </p:nvSpPr>
        <p:spPr>
          <a:xfrm>
            <a:off x="1642500" y="6028690"/>
            <a:ext cx="178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pH = 6.8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2896718" y="5986530"/>
            <a:ext cx="173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HSB</a:t>
            </a:r>
            <a:r>
              <a:rPr lang="fr-FR" b="1" baseline="30000" dirty="0" smtClean="0">
                <a:solidFill>
                  <a:schemeClr val="accent6">
                    <a:lumMod val="75000"/>
                  </a:schemeClr>
                </a:solidFill>
              </a:rPr>
              <a:t>4-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 (4 Na+)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491" y="3984808"/>
            <a:ext cx="4050575" cy="1708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6" name="Forme libre 5"/>
          <p:cNvSpPr/>
          <p:nvPr/>
        </p:nvSpPr>
        <p:spPr>
          <a:xfrm>
            <a:off x="4024815" y="4783895"/>
            <a:ext cx="2195010" cy="707404"/>
          </a:xfrm>
          <a:custGeom>
            <a:avLst/>
            <a:gdLst>
              <a:gd name="connsiteX0" fmla="*/ 2143125 w 2143125"/>
              <a:gd name="connsiteY0" fmla="*/ 0 h 707404"/>
              <a:gd name="connsiteX1" fmla="*/ 1270000 w 2143125"/>
              <a:gd name="connsiteY1" fmla="*/ 692150 h 707404"/>
              <a:gd name="connsiteX2" fmla="*/ 0 w 2143125"/>
              <a:gd name="connsiteY2" fmla="*/ 495300 h 707404"/>
              <a:gd name="connsiteX3" fmla="*/ 0 w 2143125"/>
              <a:gd name="connsiteY3" fmla="*/ 495300 h 707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3125" h="707404">
                <a:moveTo>
                  <a:pt x="2143125" y="0"/>
                </a:moveTo>
                <a:cubicBezTo>
                  <a:pt x="1885156" y="304800"/>
                  <a:pt x="1627187" y="609600"/>
                  <a:pt x="1270000" y="692150"/>
                </a:cubicBezTo>
                <a:cubicBezTo>
                  <a:pt x="912812" y="774700"/>
                  <a:pt x="0" y="495300"/>
                  <a:pt x="0" y="495300"/>
                </a:cubicBezTo>
                <a:lnTo>
                  <a:pt x="0" y="49530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/>
          <p:cNvCxnSpPr/>
          <p:nvPr/>
        </p:nvCxnSpPr>
        <p:spPr>
          <a:xfrm flipH="1" flipV="1">
            <a:off x="3998375" y="5226677"/>
            <a:ext cx="33875" cy="374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rme libre 15"/>
          <p:cNvSpPr/>
          <p:nvPr/>
        </p:nvSpPr>
        <p:spPr>
          <a:xfrm>
            <a:off x="3857625" y="4994275"/>
            <a:ext cx="50835" cy="174625"/>
          </a:xfrm>
          <a:custGeom>
            <a:avLst/>
            <a:gdLst>
              <a:gd name="connsiteX0" fmla="*/ 6350 w 50835"/>
              <a:gd name="connsiteY0" fmla="*/ 174625 h 174625"/>
              <a:gd name="connsiteX1" fmla="*/ 50800 w 50835"/>
              <a:gd name="connsiteY1" fmla="*/ 66675 h 174625"/>
              <a:gd name="connsiteX2" fmla="*/ 0 w 50835"/>
              <a:gd name="connsiteY2" fmla="*/ 0 h 174625"/>
              <a:gd name="connsiteX3" fmla="*/ 0 w 50835"/>
              <a:gd name="connsiteY3" fmla="*/ 0 h 17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35" h="174625">
                <a:moveTo>
                  <a:pt x="6350" y="174625"/>
                </a:moveTo>
                <a:cubicBezTo>
                  <a:pt x="29104" y="135202"/>
                  <a:pt x="51858" y="95779"/>
                  <a:pt x="50800" y="66675"/>
                </a:cubicBezTo>
                <a:cubicBezTo>
                  <a:pt x="49742" y="3757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/>
          <p:cNvCxnSpPr/>
          <p:nvPr/>
        </p:nvCxnSpPr>
        <p:spPr>
          <a:xfrm flipH="1" flipV="1">
            <a:off x="3844926" y="4984750"/>
            <a:ext cx="50799" cy="349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rme libre 20"/>
          <p:cNvSpPr/>
          <p:nvPr/>
        </p:nvSpPr>
        <p:spPr>
          <a:xfrm>
            <a:off x="3954457" y="4883150"/>
            <a:ext cx="94075" cy="124637"/>
          </a:xfrm>
          <a:custGeom>
            <a:avLst/>
            <a:gdLst>
              <a:gd name="connsiteX0" fmla="*/ 7943 w 94075"/>
              <a:gd name="connsiteY0" fmla="*/ 0 h 124637"/>
              <a:gd name="connsiteX1" fmla="*/ 7943 w 94075"/>
              <a:gd name="connsiteY1" fmla="*/ 114300 h 124637"/>
              <a:gd name="connsiteX2" fmla="*/ 90493 w 94075"/>
              <a:gd name="connsiteY2" fmla="*/ 117475 h 124637"/>
              <a:gd name="connsiteX3" fmla="*/ 71443 w 94075"/>
              <a:gd name="connsiteY3" fmla="*/ 98425 h 124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075" h="124637">
                <a:moveTo>
                  <a:pt x="7943" y="0"/>
                </a:moveTo>
                <a:cubicBezTo>
                  <a:pt x="1064" y="47360"/>
                  <a:pt x="-5815" y="94721"/>
                  <a:pt x="7943" y="114300"/>
                </a:cubicBezTo>
                <a:cubicBezTo>
                  <a:pt x="21701" y="133879"/>
                  <a:pt x="79910" y="120121"/>
                  <a:pt x="90493" y="117475"/>
                </a:cubicBezTo>
                <a:cubicBezTo>
                  <a:pt x="101076" y="114829"/>
                  <a:pt x="86259" y="106627"/>
                  <a:pt x="71443" y="9842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4024323" y="5000608"/>
            <a:ext cx="52856" cy="52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4184797" y="4666937"/>
            <a:ext cx="50212" cy="1091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H="1" flipV="1">
            <a:off x="4342960" y="4989558"/>
            <a:ext cx="61851" cy="475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orme libre 36"/>
          <p:cNvSpPr/>
          <p:nvPr/>
        </p:nvSpPr>
        <p:spPr>
          <a:xfrm>
            <a:off x="4193621" y="5010263"/>
            <a:ext cx="231180" cy="168607"/>
          </a:xfrm>
          <a:custGeom>
            <a:avLst/>
            <a:gdLst>
              <a:gd name="connsiteX0" fmla="*/ 8391 w 231180"/>
              <a:gd name="connsiteY0" fmla="*/ 13651 h 168607"/>
              <a:gd name="connsiteX1" fmla="*/ 8391 w 231180"/>
              <a:gd name="connsiteY1" fmla="*/ 100863 h 168607"/>
              <a:gd name="connsiteX2" fmla="*/ 95602 w 231180"/>
              <a:gd name="connsiteY2" fmla="*/ 164290 h 168607"/>
              <a:gd name="connsiteX3" fmla="*/ 227741 w 231180"/>
              <a:gd name="connsiteY3" fmla="*/ 145790 h 168607"/>
              <a:gd name="connsiteX4" fmla="*/ 193385 w 231180"/>
              <a:gd name="connsiteY4" fmla="*/ 8366 h 168607"/>
              <a:gd name="connsiteX5" fmla="*/ 203956 w 231180"/>
              <a:gd name="connsiteY5" fmla="*/ 26865 h 1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180" h="168607">
                <a:moveTo>
                  <a:pt x="8391" y="13651"/>
                </a:moveTo>
                <a:cubicBezTo>
                  <a:pt x="1123" y="44704"/>
                  <a:pt x="-6144" y="75757"/>
                  <a:pt x="8391" y="100863"/>
                </a:cubicBezTo>
                <a:cubicBezTo>
                  <a:pt x="22926" y="125969"/>
                  <a:pt x="59044" y="156802"/>
                  <a:pt x="95602" y="164290"/>
                </a:cubicBezTo>
                <a:cubicBezTo>
                  <a:pt x="132160" y="171778"/>
                  <a:pt x="211444" y="171777"/>
                  <a:pt x="227741" y="145790"/>
                </a:cubicBezTo>
                <a:cubicBezTo>
                  <a:pt x="244038" y="119803"/>
                  <a:pt x="197349" y="28187"/>
                  <a:pt x="193385" y="8366"/>
                </a:cubicBezTo>
                <a:cubicBezTo>
                  <a:pt x="189421" y="-11455"/>
                  <a:pt x="196688" y="7705"/>
                  <a:pt x="203956" y="2686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Forme libre 87"/>
          <p:cNvSpPr/>
          <p:nvPr/>
        </p:nvSpPr>
        <p:spPr>
          <a:xfrm>
            <a:off x="4204654" y="4659164"/>
            <a:ext cx="182370" cy="206184"/>
          </a:xfrm>
          <a:custGeom>
            <a:avLst/>
            <a:gdLst>
              <a:gd name="connsiteX0" fmla="*/ 121568 w 182370"/>
              <a:gd name="connsiteY0" fmla="*/ 206184 h 206184"/>
              <a:gd name="connsiteX1" fmla="*/ 179709 w 182370"/>
              <a:gd name="connsiteY1" fmla="*/ 84616 h 206184"/>
              <a:gd name="connsiteX2" fmla="*/ 44928 w 182370"/>
              <a:gd name="connsiteY2" fmla="*/ 48 h 206184"/>
              <a:gd name="connsiteX3" fmla="*/ 0 w 182370"/>
              <a:gd name="connsiteY3" fmla="*/ 71402 h 206184"/>
              <a:gd name="connsiteX4" fmla="*/ 0 w 182370"/>
              <a:gd name="connsiteY4" fmla="*/ 71402 h 20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70" h="206184">
                <a:moveTo>
                  <a:pt x="121568" y="206184"/>
                </a:moveTo>
                <a:cubicBezTo>
                  <a:pt x="157025" y="162578"/>
                  <a:pt x="192482" y="118972"/>
                  <a:pt x="179709" y="84616"/>
                </a:cubicBezTo>
                <a:cubicBezTo>
                  <a:pt x="166936" y="50260"/>
                  <a:pt x="74879" y="2250"/>
                  <a:pt x="44928" y="48"/>
                </a:cubicBezTo>
                <a:cubicBezTo>
                  <a:pt x="14977" y="-2154"/>
                  <a:pt x="0" y="71402"/>
                  <a:pt x="0" y="71402"/>
                </a:cubicBezTo>
                <a:lnTo>
                  <a:pt x="0" y="71402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orme libre 89"/>
          <p:cNvSpPr/>
          <p:nvPr/>
        </p:nvSpPr>
        <p:spPr>
          <a:xfrm>
            <a:off x="3953591" y="4540239"/>
            <a:ext cx="182653" cy="177114"/>
          </a:xfrm>
          <a:custGeom>
            <a:avLst/>
            <a:gdLst>
              <a:gd name="connsiteX0" fmla="*/ 97782 w 182653"/>
              <a:gd name="connsiteY0" fmla="*/ 177114 h 177114"/>
              <a:gd name="connsiteX1" fmla="*/ 182351 w 182653"/>
              <a:gd name="connsiteY1" fmla="*/ 84616 h 177114"/>
              <a:gd name="connsiteX2" fmla="*/ 71355 w 182653"/>
              <a:gd name="connsiteY2" fmla="*/ 48 h 177114"/>
              <a:gd name="connsiteX3" fmla="*/ 0 w 182653"/>
              <a:gd name="connsiteY3" fmla="*/ 71403 h 177114"/>
              <a:gd name="connsiteX4" fmla="*/ 0 w 182653"/>
              <a:gd name="connsiteY4" fmla="*/ 71403 h 17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653" h="177114">
                <a:moveTo>
                  <a:pt x="97782" y="177114"/>
                </a:moveTo>
                <a:cubicBezTo>
                  <a:pt x="142269" y="145620"/>
                  <a:pt x="186756" y="114127"/>
                  <a:pt x="182351" y="84616"/>
                </a:cubicBezTo>
                <a:cubicBezTo>
                  <a:pt x="177947" y="55105"/>
                  <a:pt x="101747" y="2250"/>
                  <a:pt x="71355" y="48"/>
                </a:cubicBezTo>
                <a:cubicBezTo>
                  <a:pt x="40963" y="-2154"/>
                  <a:pt x="0" y="71403"/>
                  <a:pt x="0" y="71403"/>
                </a:cubicBezTo>
                <a:lnTo>
                  <a:pt x="0" y="71403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2" name="Connecteur droit avec flèche 91"/>
          <p:cNvCxnSpPr/>
          <p:nvPr/>
        </p:nvCxnSpPr>
        <p:spPr>
          <a:xfrm flipH="1">
            <a:off x="3940966" y="4551659"/>
            <a:ext cx="57764" cy="771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Forme libre 93"/>
          <p:cNvSpPr/>
          <p:nvPr/>
        </p:nvSpPr>
        <p:spPr>
          <a:xfrm>
            <a:off x="3702527" y="4659039"/>
            <a:ext cx="153281" cy="76813"/>
          </a:xfrm>
          <a:custGeom>
            <a:avLst/>
            <a:gdLst>
              <a:gd name="connsiteX0" fmla="*/ 153281 w 153281"/>
              <a:gd name="connsiteY0" fmla="*/ 68885 h 76813"/>
              <a:gd name="connsiteX1" fmla="*/ 89855 w 153281"/>
              <a:gd name="connsiteY1" fmla="*/ 8101 h 76813"/>
              <a:gd name="connsiteX2" fmla="*/ 18500 w 153281"/>
              <a:gd name="connsiteY2" fmla="*/ 8101 h 76813"/>
              <a:gd name="connsiteX3" fmla="*/ 0 w 153281"/>
              <a:gd name="connsiteY3" fmla="*/ 76813 h 76813"/>
              <a:gd name="connsiteX4" fmla="*/ 0 w 153281"/>
              <a:gd name="connsiteY4" fmla="*/ 76813 h 76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281" h="76813">
                <a:moveTo>
                  <a:pt x="153281" y="68885"/>
                </a:moveTo>
                <a:cubicBezTo>
                  <a:pt x="132799" y="43558"/>
                  <a:pt x="112318" y="18232"/>
                  <a:pt x="89855" y="8101"/>
                </a:cubicBezTo>
                <a:cubicBezTo>
                  <a:pt x="67392" y="-2030"/>
                  <a:pt x="33476" y="-3351"/>
                  <a:pt x="18500" y="8101"/>
                </a:cubicBezTo>
                <a:cubicBezTo>
                  <a:pt x="3524" y="19553"/>
                  <a:pt x="0" y="76813"/>
                  <a:pt x="0" y="76813"/>
                </a:cubicBezTo>
                <a:lnTo>
                  <a:pt x="0" y="76813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24" name="Connecteur droit avec flèche 1023"/>
          <p:cNvCxnSpPr/>
          <p:nvPr/>
        </p:nvCxnSpPr>
        <p:spPr>
          <a:xfrm flipH="1">
            <a:off x="3702527" y="4677309"/>
            <a:ext cx="5285" cy="986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Forme libre 1024"/>
          <p:cNvSpPr/>
          <p:nvPr/>
        </p:nvSpPr>
        <p:spPr>
          <a:xfrm>
            <a:off x="3407732" y="4800386"/>
            <a:ext cx="137424" cy="77403"/>
          </a:xfrm>
          <a:custGeom>
            <a:avLst/>
            <a:gdLst>
              <a:gd name="connsiteX0" fmla="*/ 143492 w 143492"/>
              <a:gd name="connsiteY0" fmla="*/ 27191 h 98545"/>
              <a:gd name="connsiteX1" fmla="*/ 87994 w 143492"/>
              <a:gd name="connsiteY1" fmla="*/ 763 h 98545"/>
              <a:gd name="connsiteX2" fmla="*/ 6068 w 143492"/>
              <a:gd name="connsiteY2" fmla="*/ 53618 h 98545"/>
              <a:gd name="connsiteX3" fmla="*/ 6068 w 143492"/>
              <a:gd name="connsiteY3" fmla="*/ 98545 h 98545"/>
              <a:gd name="connsiteX4" fmla="*/ 6068 w 143492"/>
              <a:gd name="connsiteY4" fmla="*/ 85332 h 98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492" h="98545">
                <a:moveTo>
                  <a:pt x="143492" y="27191"/>
                </a:moveTo>
                <a:cubicBezTo>
                  <a:pt x="127195" y="11775"/>
                  <a:pt x="110898" y="-3641"/>
                  <a:pt x="87994" y="763"/>
                </a:cubicBezTo>
                <a:cubicBezTo>
                  <a:pt x="65090" y="5167"/>
                  <a:pt x="19722" y="37321"/>
                  <a:pt x="6068" y="53618"/>
                </a:cubicBezTo>
                <a:cubicBezTo>
                  <a:pt x="-7586" y="69915"/>
                  <a:pt x="6068" y="98545"/>
                  <a:pt x="6068" y="98545"/>
                </a:cubicBezTo>
                <a:lnTo>
                  <a:pt x="6068" y="85332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27" name="Connecteur droit avec flèche 1026"/>
          <p:cNvCxnSpPr/>
          <p:nvPr/>
        </p:nvCxnSpPr>
        <p:spPr>
          <a:xfrm>
            <a:off x="3424945" y="4819099"/>
            <a:ext cx="0" cy="924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Forme libre 1028"/>
          <p:cNvSpPr/>
          <p:nvPr/>
        </p:nvSpPr>
        <p:spPr>
          <a:xfrm>
            <a:off x="3269112" y="4973702"/>
            <a:ext cx="99152" cy="126853"/>
          </a:xfrm>
          <a:custGeom>
            <a:avLst/>
            <a:gdLst>
              <a:gd name="connsiteX0" fmla="*/ 0 w 99152"/>
              <a:gd name="connsiteY0" fmla="*/ 0 h 126853"/>
              <a:gd name="connsiteX1" fmla="*/ 92497 w 99152"/>
              <a:gd name="connsiteY1" fmla="*/ 36999 h 126853"/>
              <a:gd name="connsiteX2" fmla="*/ 87212 w 99152"/>
              <a:gd name="connsiteY2" fmla="*/ 100425 h 126853"/>
              <a:gd name="connsiteX3" fmla="*/ 50213 w 99152"/>
              <a:gd name="connsiteY3" fmla="*/ 126853 h 126853"/>
              <a:gd name="connsiteX4" fmla="*/ 50213 w 99152"/>
              <a:gd name="connsiteY4" fmla="*/ 126853 h 126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152" h="126853">
                <a:moveTo>
                  <a:pt x="0" y="0"/>
                </a:moveTo>
                <a:cubicBezTo>
                  <a:pt x="38981" y="10131"/>
                  <a:pt x="77962" y="20262"/>
                  <a:pt x="92497" y="36999"/>
                </a:cubicBezTo>
                <a:cubicBezTo>
                  <a:pt x="107032" y="53736"/>
                  <a:pt x="94259" y="85449"/>
                  <a:pt x="87212" y="100425"/>
                </a:cubicBezTo>
                <a:cubicBezTo>
                  <a:pt x="80165" y="115401"/>
                  <a:pt x="50213" y="126853"/>
                  <a:pt x="50213" y="126853"/>
                </a:cubicBezTo>
                <a:lnTo>
                  <a:pt x="50213" y="126853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33" name="Connecteur droit avec flèche 1032"/>
          <p:cNvCxnSpPr/>
          <p:nvPr/>
        </p:nvCxnSpPr>
        <p:spPr>
          <a:xfrm flipH="1">
            <a:off x="3302258" y="5065731"/>
            <a:ext cx="78498" cy="475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4" name="Forme libre 1033"/>
          <p:cNvSpPr/>
          <p:nvPr/>
        </p:nvSpPr>
        <p:spPr>
          <a:xfrm>
            <a:off x="3287508" y="5234032"/>
            <a:ext cx="50719" cy="124013"/>
          </a:xfrm>
          <a:custGeom>
            <a:avLst/>
            <a:gdLst>
              <a:gd name="connsiteX0" fmla="*/ 0 w 50719"/>
              <a:gd name="connsiteY0" fmla="*/ 0 h 124013"/>
              <a:gd name="connsiteX1" fmla="*/ 47570 w 50719"/>
              <a:gd name="connsiteY1" fmla="*/ 50212 h 124013"/>
              <a:gd name="connsiteX2" fmla="*/ 44927 w 50719"/>
              <a:gd name="connsiteY2" fmla="*/ 118924 h 124013"/>
              <a:gd name="connsiteX3" fmla="*/ 34356 w 50719"/>
              <a:gd name="connsiteY3" fmla="*/ 118924 h 124013"/>
              <a:gd name="connsiteX4" fmla="*/ 34356 w 50719"/>
              <a:gd name="connsiteY4" fmla="*/ 118924 h 12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19" h="124013">
                <a:moveTo>
                  <a:pt x="0" y="0"/>
                </a:moveTo>
                <a:cubicBezTo>
                  <a:pt x="20041" y="15195"/>
                  <a:pt x="40082" y="30391"/>
                  <a:pt x="47570" y="50212"/>
                </a:cubicBezTo>
                <a:cubicBezTo>
                  <a:pt x="55058" y="70033"/>
                  <a:pt x="47129" y="107472"/>
                  <a:pt x="44927" y="118924"/>
                </a:cubicBezTo>
                <a:cubicBezTo>
                  <a:pt x="42725" y="130376"/>
                  <a:pt x="34356" y="118924"/>
                  <a:pt x="34356" y="118924"/>
                </a:cubicBezTo>
                <a:lnTo>
                  <a:pt x="34356" y="118924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37" name="Connecteur droit avec flèche 1036"/>
          <p:cNvCxnSpPr/>
          <p:nvPr/>
        </p:nvCxnSpPr>
        <p:spPr>
          <a:xfrm flipH="1">
            <a:off x="3289043" y="5305932"/>
            <a:ext cx="52856" cy="849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9" name="Forme libre 1038"/>
          <p:cNvSpPr/>
          <p:nvPr/>
        </p:nvSpPr>
        <p:spPr>
          <a:xfrm>
            <a:off x="3158116" y="5418172"/>
            <a:ext cx="124210" cy="94656"/>
          </a:xfrm>
          <a:custGeom>
            <a:avLst/>
            <a:gdLst>
              <a:gd name="connsiteX0" fmla="*/ 124210 w 124210"/>
              <a:gd name="connsiteY0" fmla="*/ 92013 h 94656"/>
              <a:gd name="connsiteX1" fmla="*/ 87211 w 124210"/>
              <a:gd name="connsiteY1" fmla="*/ 20658 h 94656"/>
              <a:gd name="connsiteX2" fmla="*/ 15856 w 124210"/>
              <a:gd name="connsiteY2" fmla="*/ 4801 h 94656"/>
              <a:gd name="connsiteX3" fmla="*/ 0 w 124210"/>
              <a:gd name="connsiteY3" fmla="*/ 94656 h 94656"/>
              <a:gd name="connsiteX4" fmla="*/ 0 w 124210"/>
              <a:gd name="connsiteY4" fmla="*/ 94656 h 9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210" h="94656">
                <a:moveTo>
                  <a:pt x="124210" y="92013"/>
                </a:moveTo>
                <a:cubicBezTo>
                  <a:pt x="114740" y="63603"/>
                  <a:pt x="105270" y="35193"/>
                  <a:pt x="87211" y="20658"/>
                </a:cubicBezTo>
                <a:cubicBezTo>
                  <a:pt x="69152" y="6123"/>
                  <a:pt x="30391" y="-7532"/>
                  <a:pt x="15856" y="4801"/>
                </a:cubicBezTo>
                <a:cubicBezTo>
                  <a:pt x="1321" y="17134"/>
                  <a:pt x="0" y="94656"/>
                  <a:pt x="0" y="94656"/>
                </a:cubicBezTo>
                <a:lnTo>
                  <a:pt x="0" y="94656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43" name="Connecteur droit avec flèche 1042"/>
          <p:cNvCxnSpPr/>
          <p:nvPr/>
        </p:nvCxnSpPr>
        <p:spPr>
          <a:xfrm>
            <a:off x="3159972" y="5437507"/>
            <a:ext cx="26999" cy="1136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6" name="ZoneTexte 1045"/>
          <p:cNvSpPr txBox="1"/>
          <p:nvPr/>
        </p:nvSpPr>
        <p:spPr>
          <a:xfrm>
            <a:off x="5186891" y="4919303"/>
            <a:ext cx="1176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 H</a:t>
            </a:r>
            <a:r>
              <a:rPr lang="fr-FR" baseline="-25000" dirty="0" smtClean="0"/>
              <a:t>2</a:t>
            </a:r>
            <a:r>
              <a:rPr lang="fr-FR" dirty="0" smtClean="0"/>
              <a:t>O</a:t>
            </a:r>
            <a:endParaRPr lang="fr-FR" dirty="0"/>
          </a:p>
        </p:txBody>
      </p:sp>
      <p:sp>
        <p:nvSpPr>
          <p:cNvPr id="126" name="ZoneTexte 125"/>
          <p:cNvSpPr txBox="1"/>
          <p:nvPr/>
        </p:nvSpPr>
        <p:spPr>
          <a:xfrm>
            <a:off x="5508798" y="5366480"/>
            <a:ext cx="907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pH = 9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1053" name="ZoneTexte 1052"/>
          <p:cNvSpPr txBox="1"/>
          <p:nvPr/>
        </p:nvSpPr>
        <p:spPr>
          <a:xfrm>
            <a:off x="6957588" y="5465500"/>
            <a:ext cx="176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70C0"/>
                </a:solidFill>
              </a:rPr>
              <a:t>Dark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b="1" dirty="0" err="1">
                <a:solidFill>
                  <a:srgbClr val="0070C0"/>
                </a:solidFill>
              </a:rPr>
              <a:t>blue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b="1" dirty="0" err="1">
                <a:solidFill>
                  <a:srgbClr val="0070C0"/>
                </a:solidFill>
              </a:rPr>
              <a:t>color</a:t>
            </a:r>
            <a:r>
              <a:rPr lang="fr-FR" b="1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96" name="Image 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08" y="3823714"/>
            <a:ext cx="3808975" cy="1757700"/>
          </a:xfrm>
          <a:prstGeom prst="rect">
            <a:avLst/>
          </a:prstGeom>
        </p:spPr>
      </p:pic>
      <p:sp>
        <p:nvSpPr>
          <p:cNvPr id="131" name="ZoneTexte 130"/>
          <p:cNvSpPr txBox="1"/>
          <p:nvPr/>
        </p:nvSpPr>
        <p:spPr>
          <a:xfrm>
            <a:off x="8468812" y="5791462"/>
            <a:ext cx="2079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SB</a:t>
            </a:r>
            <a:r>
              <a:rPr lang="fr-FR" b="1" baseline="30000" dirty="0">
                <a:solidFill>
                  <a:schemeClr val="accent6">
                    <a:lumMod val="75000"/>
                  </a:schemeClr>
                </a:solidFill>
              </a:rPr>
              <a:t>5</a:t>
            </a:r>
            <a:r>
              <a:rPr lang="fr-FR" b="1" baseline="30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 (5 Na</a:t>
            </a:r>
            <a:r>
              <a:rPr lang="fr-FR" b="1" baseline="300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049121" y="6169179"/>
            <a:ext cx="2413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(H</a:t>
            </a:r>
            <a:r>
              <a:rPr lang="fr-FR" b="1" baseline="30000" dirty="0">
                <a:solidFill>
                  <a:schemeClr val="accent6">
                    <a:lumMod val="75000"/>
                  </a:schemeClr>
                </a:solidFill>
              </a:rPr>
              <a:t>+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neutralized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 by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OH</a:t>
            </a:r>
            <a:r>
              <a:rPr lang="fr-FR" b="1" baseline="30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fr-FR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85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</TotalTime>
  <Words>61</Words>
  <Application>Microsoft Office PowerPoint</Application>
  <PresentationFormat>Grand écran</PresentationFormat>
  <Paragraphs>21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wahiba</dc:creator>
  <cp:lastModifiedBy>wahiba</cp:lastModifiedBy>
  <cp:revision>27</cp:revision>
  <cp:lastPrinted>2024-04-06T19:14:52Z</cp:lastPrinted>
  <dcterms:created xsi:type="dcterms:W3CDTF">2024-04-06T17:25:21Z</dcterms:created>
  <dcterms:modified xsi:type="dcterms:W3CDTF">2024-04-14T23:45:19Z</dcterms:modified>
</cp:coreProperties>
</file>