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59675" cy="1069181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62" userDrawn="1">
          <p15:clr>
            <a:srgbClr val="A4A3A4"/>
          </p15:clr>
        </p15:guide>
        <p15:guide id="2" pos="499" userDrawn="1">
          <p15:clr>
            <a:srgbClr val="A4A3A4"/>
          </p15:clr>
        </p15:guide>
        <p15:guide id="3" pos="3901" userDrawn="1">
          <p15:clr>
            <a:srgbClr val="A4A3A4"/>
          </p15:clr>
        </p15:guide>
        <p15:guide id="4" pos="25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 showGuides="1">
      <p:cViewPr varScale="1">
        <p:scale>
          <a:sx n="66" d="100"/>
          <a:sy n="66" d="100"/>
        </p:scale>
        <p:origin x="3234" y="78"/>
      </p:cViewPr>
      <p:guideLst>
        <p:guide orient="horz" pos="3662"/>
        <p:guide pos="499"/>
        <p:guide pos="3901"/>
        <p:guide pos="25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4DF08-9EFF-5E42-B03D-43575468C776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CF3F-BED8-444B-870D-5A09E7373FA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2877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CF3F-BED8-444B-870D-5A09E7373FA2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53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6E4B6A-A720-EECA-A670-1CB40D34C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960" y="1749795"/>
            <a:ext cx="5669756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359A5D-056C-0B5C-5DBC-FA46ABE7A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5033D4-0006-DBD6-844A-15636469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014696-7734-C02F-4FF1-3D4E17A18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F277B9-9730-9CAB-8C99-E499906E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135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E69BF-3808-58FB-DE58-631A9A80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BB8F70-612F-4055-3574-864454FEA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410C1-2FD8-53BA-44B0-BD38329F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54EA6-A29B-076C-77D0-0426000A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E26204-BD56-3364-63BD-4C83F9CE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006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E8B5F62-8491-E72C-D5BC-43615981B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9892" y="569240"/>
            <a:ext cx="1630055" cy="9060817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CE3339-D895-BCEE-B241-92AF9FB9F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A34C08-415C-6ABB-B04E-7EC18AE21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951283-A83B-5D5B-06FC-6F208478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3D5FEF-3E44-3AAF-E5C3-E2AA9591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711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54C9-4218-3200-0923-E4CC7F0A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2AC9F-98BF-65F6-FAAC-03E257E87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841992-1BB3-F251-A77F-99B77B81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0D0FFD-AE25-44F4-A9AD-5B7CF67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74E10C-349F-43DA-AF02-E7086448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426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5D428-638C-B88F-1C17-69470913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90" y="2665530"/>
            <a:ext cx="6520220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FE9BC7-0D90-6417-A62C-2B711634F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790" y="7155102"/>
            <a:ext cx="6520220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FB0944-4EF5-2986-4353-4DE3D6EA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AF745E-7270-155C-8D40-CDCE92B05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DB27B-F952-7BA2-4F2F-7273E5DC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522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1CB1C-29BF-BDC1-12E5-7FB4A30F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1CF443-7EE3-27A4-B017-F6770FA46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5C9C3-4025-B55A-8A34-59972A1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25644E-44FC-C0CE-796A-1C3D8D30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58FBB-4EC1-D826-DA6C-50EA9C9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C3F20E-7202-B2F5-DC4D-F58291CB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833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E3F3C-B68E-270F-C319-46794E46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569241"/>
            <a:ext cx="6520220" cy="2066590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1467C9-4A6B-9856-A0FD-4446EF6E0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12" y="2620980"/>
            <a:ext cx="3198097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4ED03E-A9F0-D77A-8C3F-D177F745A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12" y="3905482"/>
            <a:ext cx="3198097" cy="5744375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6EF1B5-028C-D0CD-70DF-CA829B20D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7085" y="2620980"/>
            <a:ext cx="3213847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CE71DE2-E39B-0054-767C-B7AA08361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7085" y="3905482"/>
            <a:ext cx="3213847" cy="5744375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55F9FF-CEA3-858E-9DA6-2C6072F4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D501AC-D9C3-294B-0630-50E8C5A8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6EF930-4D32-D8CC-8BDA-358EC94B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45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B5BB96-DED9-264B-DDF0-E11FA46F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A452FE-E826-36C6-7823-AAD8C1F0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B518DE-D8F9-E120-76FD-F29FF6A3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F37F8A-60DC-EF0A-BCE7-968AFEB0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339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EA73E2-61A6-7B5D-046C-959D818C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3DFC1E-8548-9106-5C70-5072C1EA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976907-3E24-1E5C-6929-98D88E0A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334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B4E18-C448-8030-E6B9-DF1D5B3D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2ADB9-5383-F719-7365-51545EFE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B9826F5-78C5-C58E-D52F-6707B23BA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B8C7C8-9EEC-E81A-8DC3-F6291CAC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2448A2-FD44-D6E3-A76F-3724CAB0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0585B2-2DC3-5E1E-9E9B-216B8E0B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651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AEC35-6323-F774-EEA5-84E0A4A4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4E7708-9096-98CB-BF6C-780FBF9FC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7BDC49-7F54-85D4-B765-C84A85EB0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966128-59CD-B9B3-F45D-3018FC02C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0539AC-8863-88B1-DE39-F6B3F321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16E5E09-C083-D219-53DC-4329A938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758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CFACE64-9C06-58B5-4305-E6B69A4C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1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8E764-891E-6CD8-C353-386E64226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42AA9-94A1-5556-DD9E-D86D3FD1F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728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49CA-750B-3B45-B54E-DD15BB338D8E}" type="datetimeFigureOut">
              <a:rPr kumimoji="1" lang="zh-CN" altLang="en-US" smtClean="0"/>
              <a:t>2026/1/2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591522-7592-F2D4-384F-3AFE37DB9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4143" y="9909727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902AF5-38DE-28B0-38EF-87D7B2556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AFEBD-845F-424E-9757-06839B47AD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79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8.tif"/><Relationship Id="rId4" Type="http://schemas.openxmlformats.org/officeDocument/2006/relationships/image" Target="../media/image2.tiff"/><Relationship Id="rId9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58955C3-2D67-6D07-DA96-DF72714639B4}"/>
              </a:ext>
            </a:extLst>
          </p:cNvPr>
          <p:cNvSpPr/>
          <p:nvPr/>
        </p:nvSpPr>
        <p:spPr>
          <a:xfrm>
            <a:off x="1153364" y="132113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1B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DBE2508-EEF8-F209-53F2-998BC0465717}"/>
              </a:ext>
            </a:extLst>
          </p:cNvPr>
          <p:cNvSpPr/>
          <p:nvPr/>
        </p:nvSpPr>
        <p:spPr>
          <a:xfrm>
            <a:off x="2544389" y="2389429"/>
            <a:ext cx="798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FNACD2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27F2856-4B1D-00EB-3C85-3CB6F5EE59CF}"/>
              </a:ext>
            </a:extLst>
          </p:cNvPr>
          <p:cNvSpPr txBox="1"/>
          <p:nvPr/>
        </p:nvSpPr>
        <p:spPr>
          <a:xfrm>
            <a:off x="2531805" y="4499062"/>
            <a:ext cx="739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3F8113B-2C35-E952-1618-0330BA19F180}"/>
              </a:ext>
            </a:extLst>
          </p:cNvPr>
          <p:cNvSpPr txBox="1"/>
          <p:nvPr/>
        </p:nvSpPr>
        <p:spPr>
          <a:xfrm>
            <a:off x="214750" y="1799951"/>
            <a:ext cx="849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zh-CN" altLang="en-US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F5DF0F81-722D-519E-892A-5B70A2D1F981}"/>
              </a:ext>
            </a:extLst>
          </p:cNvPr>
          <p:cNvGrpSpPr/>
          <p:nvPr/>
        </p:nvGrpSpPr>
        <p:grpSpPr>
          <a:xfrm>
            <a:off x="442022" y="1888753"/>
            <a:ext cx="2114213" cy="3492185"/>
            <a:chOff x="854559" y="1219589"/>
            <a:chExt cx="914188" cy="151002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B4DA075-172D-DF5E-C082-9603A28B4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54612" y="1219589"/>
              <a:ext cx="614135" cy="788945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114D2E-E906-DFDE-0C88-DF545C0F3E1F}"/>
                </a:ext>
              </a:extLst>
            </p:cNvPr>
            <p:cNvSpPr/>
            <p:nvPr/>
          </p:nvSpPr>
          <p:spPr>
            <a:xfrm>
              <a:off x="1153296" y="1396093"/>
              <a:ext cx="384130" cy="2449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2E270A3-3222-2488-9B2B-29A8E5B5D5E6}"/>
                </a:ext>
              </a:extLst>
            </p:cNvPr>
            <p:cNvSpPr txBox="1"/>
            <p:nvPr/>
          </p:nvSpPr>
          <p:spPr>
            <a:xfrm>
              <a:off x="854559" y="1422421"/>
              <a:ext cx="384130" cy="15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6124">
                <a:defRPr/>
              </a:pPr>
              <a:r>
                <a:rPr lang="en-US" altLang="zh-CN" sz="10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zh-CN" altLang="en-US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299E76D-5DAD-426B-CC72-B443B673111A}"/>
                </a:ext>
              </a:extLst>
            </p:cNvPr>
            <p:cNvSpPr txBox="1"/>
            <p:nvPr/>
          </p:nvSpPr>
          <p:spPr>
            <a:xfrm>
              <a:off x="854559" y="1745587"/>
              <a:ext cx="384130" cy="15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6124">
                <a:defRPr/>
              </a:pPr>
              <a:r>
                <a:rPr lang="en-US" altLang="zh-CN" sz="10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endParaRPr lang="zh-CN" altLang="en-US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直接连接符 268">
              <a:extLst>
                <a:ext uri="{FF2B5EF4-FFF2-40B4-BE49-F238E27FC236}">
                  <a16:creationId xmlns:a16="http://schemas.microsoft.com/office/drawing/2014/main" id="{B901680F-BAF0-53EE-A653-650A75AE3BBF}"/>
                </a:ext>
              </a:extLst>
            </p:cNvPr>
            <p:cNvCxnSpPr>
              <a:cxnSpLocks/>
            </p:cNvCxnSpPr>
            <p:nvPr/>
          </p:nvCxnSpPr>
          <p:spPr>
            <a:xfrm>
              <a:off x="1004166" y="1784864"/>
              <a:ext cx="150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FF075EC-A98A-21A8-1A97-D7805D66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53295" y="2116256"/>
              <a:ext cx="598671" cy="613353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58C79B8-952B-6868-0E72-D225C3870C9C}"/>
                </a:ext>
              </a:extLst>
            </p:cNvPr>
            <p:cNvSpPr/>
            <p:nvPr/>
          </p:nvSpPr>
          <p:spPr>
            <a:xfrm>
              <a:off x="1154612" y="2234293"/>
              <a:ext cx="416379" cy="2449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4" name="直接连接符 268">
              <a:extLst>
                <a:ext uri="{FF2B5EF4-FFF2-40B4-BE49-F238E27FC236}">
                  <a16:creationId xmlns:a16="http://schemas.microsoft.com/office/drawing/2014/main" id="{1737C96A-A4ED-084E-B822-81485A79A889}"/>
                </a:ext>
              </a:extLst>
            </p:cNvPr>
            <p:cNvCxnSpPr>
              <a:cxnSpLocks/>
            </p:cNvCxnSpPr>
            <p:nvPr/>
          </p:nvCxnSpPr>
          <p:spPr>
            <a:xfrm>
              <a:off x="996258" y="2361583"/>
              <a:ext cx="1658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D5D2603-4803-706D-E8FB-2538BE8BFA9F}"/>
                </a:ext>
              </a:extLst>
            </p:cNvPr>
            <p:cNvSpPr txBox="1"/>
            <p:nvPr/>
          </p:nvSpPr>
          <p:spPr>
            <a:xfrm>
              <a:off x="862012" y="2312178"/>
              <a:ext cx="384130" cy="15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6124">
                <a:defRPr/>
              </a:pPr>
              <a:r>
                <a:rPr lang="en-US" altLang="zh-CN" sz="10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zh-CN" altLang="en-US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直接连接符 268">
              <a:extLst>
                <a:ext uri="{FF2B5EF4-FFF2-40B4-BE49-F238E27FC236}">
                  <a16:creationId xmlns:a16="http://schemas.microsoft.com/office/drawing/2014/main" id="{8B017350-05E2-BC75-16CC-14C4CD7B75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166" y="1490950"/>
              <a:ext cx="15044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E358B7E7-45B2-272F-40D2-36AD045C66DE}"/>
              </a:ext>
            </a:extLst>
          </p:cNvPr>
          <p:cNvSpPr/>
          <p:nvPr/>
        </p:nvSpPr>
        <p:spPr>
          <a:xfrm>
            <a:off x="6613690" y="2687358"/>
            <a:ext cx="798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FNACD2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F296E45-7313-F9E4-D8A1-3707FD20E74F}"/>
              </a:ext>
            </a:extLst>
          </p:cNvPr>
          <p:cNvSpPr/>
          <p:nvPr/>
        </p:nvSpPr>
        <p:spPr>
          <a:xfrm>
            <a:off x="6750600" y="4677890"/>
            <a:ext cx="7745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β-tubulin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D9A5F69-A1C4-EF22-C548-5ABCACCBE574}"/>
              </a:ext>
            </a:extLst>
          </p:cNvPr>
          <p:cNvSpPr/>
          <p:nvPr/>
        </p:nvSpPr>
        <p:spPr>
          <a:xfrm>
            <a:off x="1064721" y="6498588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S1B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268">
            <a:extLst>
              <a:ext uri="{FF2B5EF4-FFF2-40B4-BE49-F238E27FC236}">
                <a16:creationId xmlns:a16="http://schemas.microsoft.com/office/drawing/2014/main" id="{D1F51DAA-AD27-0B93-BFDC-597DAC6A23BC}"/>
              </a:ext>
            </a:extLst>
          </p:cNvPr>
          <p:cNvCxnSpPr>
            <a:cxnSpLocks/>
          </p:cNvCxnSpPr>
          <p:nvPr/>
        </p:nvCxnSpPr>
        <p:spPr>
          <a:xfrm>
            <a:off x="769725" y="9209244"/>
            <a:ext cx="5465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268">
            <a:extLst>
              <a:ext uri="{FF2B5EF4-FFF2-40B4-BE49-F238E27FC236}">
                <a16:creationId xmlns:a16="http://schemas.microsoft.com/office/drawing/2014/main" id="{C1389382-9BEA-4A42-1FD0-36E31E04CDAF}"/>
              </a:ext>
            </a:extLst>
          </p:cNvPr>
          <p:cNvCxnSpPr>
            <a:cxnSpLocks/>
          </p:cNvCxnSpPr>
          <p:nvPr/>
        </p:nvCxnSpPr>
        <p:spPr>
          <a:xfrm>
            <a:off x="878254" y="8011259"/>
            <a:ext cx="5502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268">
            <a:extLst>
              <a:ext uri="{FF2B5EF4-FFF2-40B4-BE49-F238E27FC236}">
                <a16:creationId xmlns:a16="http://schemas.microsoft.com/office/drawing/2014/main" id="{29663685-7D93-F1FA-8EC9-DED0AD526990}"/>
              </a:ext>
            </a:extLst>
          </p:cNvPr>
          <p:cNvCxnSpPr>
            <a:cxnSpLocks/>
          </p:cNvCxnSpPr>
          <p:nvPr/>
        </p:nvCxnSpPr>
        <p:spPr>
          <a:xfrm>
            <a:off x="878254" y="7468026"/>
            <a:ext cx="5502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0A31BC9-BF0C-966F-EE3E-B6D06544C681}"/>
              </a:ext>
            </a:extLst>
          </p:cNvPr>
          <p:cNvSpPr txBox="1"/>
          <p:nvPr/>
        </p:nvSpPr>
        <p:spPr>
          <a:xfrm>
            <a:off x="470001" y="6993975"/>
            <a:ext cx="100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zh-CN" altLang="en-US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02F440-70F8-C648-6465-05FA37C1E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768" y="8733923"/>
            <a:ext cx="1641191" cy="8441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1F6A014-AB67-43CC-FD7C-C50D7E922A02}"/>
              </a:ext>
            </a:extLst>
          </p:cNvPr>
          <p:cNvSpPr/>
          <p:nvPr/>
        </p:nvSpPr>
        <p:spPr>
          <a:xfrm>
            <a:off x="1161341" y="8917491"/>
            <a:ext cx="954356" cy="561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AD6B32-DB17-5C7A-2A5E-1817601A7357}"/>
              </a:ext>
            </a:extLst>
          </p:cNvPr>
          <p:cNvSpPr txBox="1"/>
          <p:nvPr/>
        </p:nvSpPr>
        <p:spPr>
          <a:xfrm>
            <a:off x="487549" y="9060386"/>
            <a:ext cx="880439" cy="36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BC4A9E7-0D91-10DC-D057-EA87FB089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137" y="7363638"/>
            <a:ext cx="1533907" cy="726577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5018465-CE6B-A5D2-41C3-EF345EF70FAE}"/>
              </a:ext>
            </a:extLst>
          </p:cNvPr>
          <p:cNvSpPr txBox="1"/>
          <p:nvPr/>
        </p:nvSpPr>
        <p:spPr>
          <a:xfrm>
            <a:off x="548035" y="7335673"/>
            <a:ext cx="880439" cy="36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50A7B2A-89DF-28D5-79A5-C2CA4B4763CF}"/>
              </a:ext>
            </a:extLst>
          </p:cNvPr>
          <p:cNvSpPr txBox="1"/>
          <p:nvPr/>
        </p:nvSpPr>
        <p:spPr>
          <a:xfrm>
            <a:off x="548035" y="7871643"/>
            <a:ext cx="880439" cy="36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3495992D-4A8A-28DA-02D6-449501F56331}"/>
              </a:ext>
            </a:extLst>
          </p:cNvPr>
          <p:cNvSpPr/>
          <p:nvPr/>
        </p:nvSpPr>
        <p:spPr>
          <a:xfrm>
            <a:off x="1161341" y="7380655"/>
            <a:ext cx="954356" cy="671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A6AC05A-CDC1-D47F-1818-47FA85AD09FC}"/>
              </a:ext>
            </a:extLst>
          </p:cNvPr>
          <p:cNvSpPr/>
          <p:nvPr/>
        </p:nvSpPr>
        <p:spPr>
          <a:xfrm>
            <a:off x="2613612" y="7492554"/>
            <a:ext cx="7986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FNACD2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9DDD6A2A-F518-DC4D-BF33-BC670A856162}"/>
              </a:ext>
            </a:extLst>
          </p:cNvPr>
          <p:cNvSpPr txBox="1"/>
          <p:nvPr/>
        </p:nvSpPr>
        <p:spPr>
          <a:xfrm>
            <a:off x="2583671" y="9017502"/>
            <a:ext cx="797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</a:p>
        </p:txBody>
      </p:sp>
      <p:cxnSp>
        <p:nvCxnSpPr>
          <p:cNvPr id="46" name="直接连接符 268">
            <a:extLst>
              <a:ext uri="{FF2B5EF4-FFF2-40B4-BE49-F238E27FC236}">
                <a16:creationId xmlns:a16="http://schemas.microsoft.com/office/drawing/2014/main" id="{006BD94B-901C-4FE9-0CB2-FA20C35785F0}"/>
              </a:ext>
            </a:extLst>
          </p:cNvPr>
          <p:cNvCxnSpPr>
            <a:cxnSpLocks/>
          </p:cNvCxnSpPr>
          <p:nvPr/>
        </p:nvCxnSpPr>
        <p:spPr>
          <a:xfrm>
            <a:off x="3823283" y="3259667"/>
            <a:ext cx="4147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268">
            <a:extLst>
              <a:ext uri="{FF2B5EF4-FFF2-40B4-BE49-F238E27FC236}">
                <a16:creationId xmlns:a16="http://schemas.microsoft.com/office/drawing/2014/main" id="{FD6F3C71-531D-0A7A-9A29-87ADD3DA2EDF}"/>
              </a:ext>
            </a:extLst>
          </p:cNvPr>
          <p:cNvCxnSpPr>
            <a:cxnSpLocks/>
          </p:cNvCxnSpPr>
          <p:nvPr/>
        </p:nvCxnSpPr>
        <p:spPr>
          <a:xfrm>
            <a:off x="3823283" y="2751878"/>
            <a:ext cx="4147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268">
            <a:extLst>
              <a:ext uri="{FF2B5EF4-FFF2-40B4-BE49-F238E27FC236}">
                <a16:creationId xmlns:a16="http://schemas.microsoft.com/office/drawing/2014/main" id="{A0232B87-D6C3-7740-B50B-35563926D4A8}"/>
              </a:ext>
            </a:extLst>
          </p:cNvPr>
          <p:cNvCxnSpPr>
            <a:cxnSpLocks/>
          </p:cNvCxnSpPr>
          <p:nvPr/>
        </p:nvCxnSpPr>
        <p:spPr>
          <a:xfrm>
            <a:off x="3823283" y="5134691"/>
            <a:ext cx="4147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268">
            <a:extLst>
              <a:ext uri="{FF2B5EF4-FFF2-40B4-BE49-F238E27FC236}">
                <a16:creationId xmlns:a16="http://schemas.microsoft.com/office/drawing/2014/main" id="{AFA1898F-04F9-8BBC-6187-8182311C8190}"/>
              </a:ext>
            </a:extLst>
          </p:cNvPr>
          <p:cNvCxnSpPr>
            <a:cxnSpLocks/>
          </p:cNvCxnSpPr>
          <p:nvPr/>
        </p:nvCxnSpPr>
        <p:spPr>
          <a:xfrm>
            <a:off x="3823283" y="4897153"/>
            <a:ext cx="4147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E3883DF0-4520-C2EB-60AE-DC019204F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9009" y="1829921"/>
            <a:ext cx="2426325" cy="184391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BF0BB147-9ADF-16DB-F2E4-65077CD831A9}"/>
              </a:ext>
            </a:extLst>
          </p:cNvPr>
          <p:cNvSpPr/>
          <p:nvPr/>
        </p:nvSpPr>
        <p:spPr>
          <a:xfrm>
            <a:off x="5545687" y="2587996"/>
            <a:ext cx="802119" cy="5345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2C11A22-2EEB-7D9B-8365-1B5CDC0060FF}"/>
              </a:ext>
            </a:extLst>
          </p:cNvPr>
          <p:cNvSpPr txBox="1"/>
          <p:nvPr/>
        </p:nvSpPr>
        <p:spPr>
          <a:xfrm>
            <a:off x="3490589" y="2565769"/>
            <a:ext cx="663653" cy="32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16143A8-1F08-6B5B-C4F9-B1796EA3327C}"/>
              </a:ext>
            </a:extLst>
          </p:cNvPr>
          <p:cNvSpPr txBox="1"/>
          <p:nvPr/>
        </p:nvSpPr>
        <p:spPr>
          <a:xfrm>
            <a:off x="3490589" y="3124096"/>
            <a:ext cx="663653" cy="32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0AC8174-4234-B05C-94B5-03D3333A766F}"/>
              </a:ext>
            </a:extLst>
          </p:cNvPr>
          <p:cNvGrpSpPr/>
          <p:nvPr/>
        </p:nvGrpSpPr>
        <p:grpSpPr>
          <a:xfrm>
            <a:off x="4029009" y="3968978"/>
            <a:ext cx="2644460" cy="1469999"/>
            <a:chOff x="5090423" y="2096993"/>
            <a:chExt cx="1530643" cy="850852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5C4FE476-EA4C-4648-0AAF-0578A0E2B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90423" y="2096993"/>
              <a:ext cx="1530643" cy="850852"/>
            </a:xfrm>
            <a:prstGeom prst="rect">
              <a:avLst/>
            </a:prstGeom>
          </p:spPr>
        </p:pic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4D272D94-66AB-5DE6-2874-96A468B876AF}"/>
                </a:ext>
              </a:extLst>
            </p:cNvPr>
            <p:cNvSpPr/>
            <p:nvPr/>
          </p:nvSpPr>
          <p:spPr>
            <a:xfrm>
              <a:off x="5166093" y="2479221"/>
              <a:ext cx="464275" cy="3093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E85DC5BC-1201-8084-965C-57AA0F50F53A}"/>
              </a:ext>
            </a:extLst>
          </p:cNvPr>
          <p:cNvSpPr txBox="1"/>
          <p:nvPr/>
        </p:nvSpPr>
        <p:spPr>
          <a:xfrm>
            <a:off x="3530668" y="4711044"/>
            <a:ext cx="663653" cy="32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56CC702-2DE5-49DC-6744-6F75B3A9C82C}"/>
              </a:ext>
            </a:extLst>
          </p:cNvPr>
          <p:cNvSpPr txBox="1"/>
          <p:nvPr/>
        </p:nvSpPr>
        <p:spPr>
          <a:xfrm>
            <a:off x="3530668" y="4999120"/>
            <a:ext cx="663653" cy="32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544B069F-621C-F4F8-5E31-AD5235C5ABEA}"/>
              </a:ext>
            </a:extLst>
          </p:cNvPr>
          <p:cNvSpPr txBox="1"/>
          <p:nvPr/>
        </p:nvSpPr>
        <p:spPr>
          <a:xfrm>
            <a:off x="3458136" y="1802976"/>
            <a:ext cx="745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zh-CN" altLang="en-US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A5F7BE66-7730-0228-2D3A-DDEE62538A66}"/>
              </a:ext>
            </a:extLst>
          </p:cNvPr>
          <p:cNvSpPr/>
          <p:nvPr/>
        </p:nvSpPr>
        <p:spPr>
          <a:xfrm>
            <a:off x="6835995" y="7560922"/>
            <a:ext cx="798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FNACD2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76FCA1CC-40B8-FFE5-EA4C-971223CD9997}"/>
              </a:ext>
            </a:extLst>
          </p:cNvPr>
          <p:cNvSpPr txBox="1"/>
          <p:nvPr/>
        </p:nvSpPr>
        <p:spPr>
          <a:xfrm>
            <a:off x="6647804" y="9065581"/>
            <a:ext cx="946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β-actin</a:t>
            </a:r>
          </a:p>
        </p:txBody>
      </p:sp>
      <p:cxnSp>
        <p:nvCxnSpPr>
          <p:cNvPr id="80" name="直接连接符 268">
            <a:extLst>
              <a:ext uri="{FF2B5EF4-FFF2-40B4-BE49-F238E27FC236}">
                <a16:creationId xmlns:a16="http://schemas.microsoft.com/office/drawing/2014/main" id="{70CAFC90-F89A-0F5E-8707-DA9B6C2564C1}"/>
              </a:ext>
            </a:extLst>
          </p:cNvPr>
          <p:cNvCxnSpPr>
            <a:cxnSpLocks/>
          </p:cNvCxnSpPr>
          <p:nvPr/>
        </p:nvCxnSpPr>
        <p:spPr>
          <a:xfrm>
            <a:off x="3948052" y="8018876"/>
            <a:ext cx="492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268">
            <a:extLst>
              <a:ext uri="{FF2B5EF4-FFF2-40B4-BE49-F238E27FC236}">
                <a16:creationId xmlns:a16="http://schemas.microsoft.com/office/drawing/2014/main" id="{B86B94CB-0370-E428-8B0E-BF7E1874CFFD}"/>
              </a:ext>
            </a:extLst>
          </p:cNvPr>
          <p:cNvCxnSpPr>
            <a:cxnSpLocks/>
          </p:cNvCxnSpPr>
          <p:nvPr/>
        </p:nvCxnSpPr>
        <p:spPr>
          <a:xfrm>
            <a:off x="3948052" y="7485946"/>
            <a:ext cx="492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268">
            <a:extLst>
              <a:ext uri="{FF2B5EF4-FFF2-40B4-BE49-F238E27FC236}">
                <a16:creationId xmlns:a16="http://schemas.microsoft.com/office/drawing/2014/main" id="{79CF7349-F876-40CC-7E0B-BAD1D10D4A1A}"/>
              </a:ext>
            </a:extLst>
          </p:cNvPr>
          <p:cNvCxnSpPr>
            <a:cxnSpLocks/>
          </p:cNvCxnSpPr>
          <p:nvPr/>
        </p:nvCxnSpPr>
        <p:spPr>
          <a:xfrm>
            <a:off x="3910644" y="9213973"/>
            <a:ext cx="4887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图片 70">
            <a:extLst>
              <a:ext uri="{FF2B5EF4-FFF2-40B4-BE49-F238E27FC236}">
                <a16:creationId xmlns:a16="http://schemas.microsoft.com/office/drawing/2014/main" id="{BE2D81E9-F02B-94F4-3A30-6A37404D6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38"/>
          <a:stretch>
            <a:fillRect/>
          </a:stretch>
        </p:blipFill>
        <p:spPr>
          <a:xfrm>
            <a:off x="4248507" y="7310893"/>
            <a:ext cx="2750691" cy="754903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7F95351D-12E6-4A43-981C-BE0198B09C3A}"/>
              </a:ext>
            </a:extLst>
          </p:cNvPr>
          <p:cNvSpPr txBox="1"/>
          <p:nvPr/>
        </p:nvSpPr>
        <p:spPr>
          <a:xfrm>
            <a:off x="3539306" y="6954363"/>
            <a:ext cx="895278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2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zh-CN" altLang="en-US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461CBCD-6562-8BC6-907D-BBC85B68AA40}"/>
              </a:ext>
            </a:extLst>
          </p:cNvPr>
          <p:cNvSpPr txBox="1"/>
          <p:nvPr/>
        </p:nvSpPr>
        <p:spPr>
          <a:xfrm>
            <a:off x="3578690" y="7331905"/>
            <a:ext cx="787347" cy="32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476F2E69-14AD-137D-A512-CED0E12AEED6}"/>
              </a:ext>
            </a:extLst>
          </p:cNvPr>
          <p:cNvSpPr txBox="1"/>
          <p:nvPr/>
        </p:nvSpPr>
        <p:spPr>
          <a:xfrm>
            <a:off x="3598371" y="7851319"/>
            <a:ext cx="787347" cy="32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EE151DE6-99B6-D59A-BEA3-EE2B72B3DE06}"/>
              </a:ext>
            </a:extLst>
          </p:cNvPr>
          <p:cNvSpPr/>
          <p:nvPr/>
        </p:nvSpPr>
        <p:spPr>
          <a:xfrm>
            <a:off x="4248507" y="7362840"/>
            <a:ext cx="937270" cy="674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5F5567E2-36B4-0CB4-C3CE-05E741A3CE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44" y="8813221"/>
            <a:ext cx="2612877" cy="796111"/>
          </a:xfrm>
          <a:prstGeom prst="rect">
            <a:avLst/>
          </a:prstGeom>
        </p:spPr>
      </p:pic>
      <p:sp>
        <p:nvSpPr>
          <p:cNvPr id="88" name="文本框 87">
            <a:extLst>
              <a:ext uri="{FF2B5EF4-FFF2-40B4-BE49-F238E27FC236}">
                <a16:creationId xmlns:a16="http://schemas.microsoft.com/office/drawing/2014/main" id="{A312C35A-89B7-FE27-A32C-A2A3F2F41F9F}"/>
              </a:ext>
            </a:extLst>
          </p:cNvPr>
          <p:cNvSpPr txBox="1"/>
          <p:nvPr/>
        </p:nvSpPr>
        <p:spPr>
          <a:xfrm>
            <a:off x="3598371" y="9082480"/>
            <a:ext cx="787347" cy="35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6124">
              <a:defRPr/>
            </a:pPr>
            <a:r>
              <a:rPr lang="en-US" altLang="zh-CN" sz="1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zh-CN" altLang="en-US" sz="1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E123F8F7-FD7E-4700-6666-004F42E1C6EC}"/>
              </a:ext>
            </a:extLst>
          </p:cNvPr>
          <p:cNvSpPr/>
          <p:nvPr/>
        </p:nvSpPr>
        <p:spPr>
          <a:xfrm>
            <a:off x="4248507" y="8903833"/>
            <a:ext cx="857172" cy="600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26DCC79-2E9E-4D36-8E0E-22E2EA4F297A}"/>
              </a:ext>
            </a:extLst>
          </p:cNvPr>
          <p:cNvSpPr txBox="1"/>
          <p:nvPr/>
        </p:nvSpPr>
        <p:spPr>
          <a:xfrm>
            <a:off x="1689561" y="233674"/>
            <a:ext cx="3817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altLang="zh-CN" sz="1800" b="1" dirty="0">
                <a:solidFill>
                  <a:srgbClr val="0000FF"/>
                </a:solidFill>
                <a:effectLst/>
                <a:latin typeface="Aptos"/>
                <a:ea typeface="等线" panose="02010600030101010101" pitchFamily="2" charset="-122"/>
                <a:cs typeface="Times New Roman" panose="02020603050405020304" pitchFamily="18" charset="0"/>
              </a:rPr>
              <a:t>Original Western Blots</a:t>
            </a:r>
            <a:endParaRPr lang="zh-CN" altLang="en-US" dirty="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94B96CD5-1297-440D-8D49-B8587D28CF58}"/>
              </a:ext>
            </a:extLst>
          </p:cNvPr>
          <p:cNvSpPr/>
          <p:nvPr/>
        </p:nvSpPr>
        <p:spPr>
          <a:xfrm>
            <a:off x="4710655" y="1274028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1D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85542EB-D08D-4F1A-97A1-361EF3CDC0DE}"/>
              </a:ext>
            </a:extLst>
          </p:cNvPr>
          <p:cNvSpPr/>
          <p:nvPr/>
        </p:nvSpPr>
        <p:spPr>
          <a:xfrm>
            <a:off x="4746535" y="6536702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Figure S1C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75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37</Words>
  <Application>Microsoft Office PowerPoint</Application>
  <PresentationFormat>自定义</PresentationFormat>
  <Paragraphs>31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Aptos</vt:lpstr>
      <vt:lpstr>等线</vt:lpstr>
      <vt:lpstr>等线 Light</vt:lpstr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亦陈 柏</dc:creator>
  <cp:lastModifiedBy>DELL</cp:lastModifiedBy>
  <cp:revision>11</cp:revision>
  <dcterms:created xsi:type="dcterms:W3CDTF">2025-12-31T14:03:09Z</dcterms:created>
  <dcterms:modified xsi:type="dcterms:W3CDTF">2026-01-02T04:23:47Z</dcterms:modified>
</cp:coreProperties>
</file>