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8" autoAdjust="0"/>
    <p:restoredTop sz="94660"/>
  </p:normalViewPr>
  <p:slideViewPr>
    <p:cSldViewPr snapToGrid="0">
      <p:cViewPr>
        <p:scale>
          <a:sx n="150" d="100"/>
          <a:sy n="150" d="100"/>
        </p:scale>
        <p:origin x="84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1A28A-165F-6C47-D21A-CBB7167EBF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81972D9-16B6-D88A-1A89-2C53A6901F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02AF72-3FAC-738F-EF6E-45E986EEA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7313F3-283E-5439-1B61-91A4D6FD5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A76EEF-CD9F-E08C-A201-4C602B202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9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41657D-685E-C9DB-6800-97A0B7D2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ED26B4E-764D-EFFD-F319-F762C3451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D0AE79-4787-DC6B-25AB-F8D0D4E6F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43DFF0-188F-ED33-BA6C-C4587902C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DC6EC1-75A0-4AE5-3335-90BCB6F8E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634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9257370-D123-9B0D-FB1E-4010FDD3B2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AC324E-5A31-5032-2BB3-769CF45C3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743E19-9690-59F8-5023-E4F909D5F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66DC25-94F3-3A7E-115B-9A8C80F3E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AB3443-15E4-652B-CCFA-2121ABCD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4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679D4B-41D9-776D-C385-685853A33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5ED124-220B-DC2F-A095-9CC6BB717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691506-AB02-B124-2819-8377E2498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0187E6-F906-FDA2-DAF6-3650631D4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0D9323-8F55-4D4F-8508-86A8468E3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4DACD-6FF7-116A-2987-FFA377F17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530EDB-83C8-D5D5-E5BE-E0FF9D7A5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2859B6-DB70-634B-748E-6960B98F1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8A313A-FF1D-28C8-6BAF-3455F510B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A64DBF-528E-F66A-6DBB-50B6F7F7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62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5B7217-FE73-B59B-BEDE-4514B797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F7D11C-C44F-376C-D078-A6478B8C2D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B0BF6F0-BECD-5872-4D08-6A1E226FE8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84A410-CD6C-D10E-8E23-0D6039162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F282FA-61A3-9C92-4BB0-A0BF2E87C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1BD66E-17A0-7179-4795-E4EC59BA6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5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F106BE-B4F8-267D-766A-703F1F0CE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FBFE4F-5957-8EAD-844A-B17E43EE5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3042D7D-0138-20AF-89FA-B8F4B7027A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95563DE-5A7C-D5D2-CF60-F705C80252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0715970-D07B-6B06-FB7B-4FF57AA9BA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771C5E-51D7-11E9-7929-D3FDB35E5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D8F5543-94DA-2D74-C0A4-6065A970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2674C9A-8411-8ECE-9FEC-1C8262AC5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096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AF834-BC67-B95E-9EA3-73ACCC775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B0CFE1-E235-64A1-B826-37E876146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629BCA-017E-DF7A-9F1C-37B82313E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226D0F8-80BB-C847-82A7-FFE9A593E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34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F93500-AB01-B46A-36CC-EA6AB8785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69555F-89A3-4756-9347-AD8D9B1C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5A69DD-92D7-A0F7-51F5-F210EEECC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55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B1B3D7-D58C-8AFA-095F-9715DFD1B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A87258-93CF-8963-B55C-04C70328B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6D3B8F0-1C5F-11D7-E4CE-6C323374F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00B13C-EE16-35EF-93B7-C9086B480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E4D587-C50C-AA61-1C12-60E56AF2C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BC0F0F-E873-669C-5FCB-14B47DEF1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08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FC8428-B9F6-1830-07E7-CAA771629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6FC3AB0-BB18-1436-5F0B-12FD569F3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C086AE7-C8CA-12BE-C594-D22354FD7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AC3680-8B34-4D42-C12A-F229121B3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12E9D1-9B7F-8580-5174-7A1EB70CD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824CA5-31A0-47A1-FB1C-90E008BDD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4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32CD773-80FC-B8CC-8A79-7668C6C76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089E4F-FE22-94F6-7FAA-C94C03158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9E7F2F-7D68-810D-FEC0-2D2D02641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AC371F-8010-4244-A0E3-FD33F8B33895}" type="datetimeFigureOut">
              <a:rPr lang="zh-CN" altLang="en-US" smtClean="0"/>
              <a:t>2026/1/12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FD61C9-DDB3-9DF6-E2DB-DEDD770CFE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EE7534-5201-EBC4-B0D0-FE7DF0FC4E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385275-82CE-4E64-9743-F4DB31C84F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1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里有灯光&#10;&#10;AI 生成的内容可能不正确。">
            <a:extLst>
              <a:ext uri="{FF2B5EF4-FFF2-40B4-BE49-F238E27FC236}">
                <a16:creationId xmlns:a16="http://schemas.microsoft.com/office/drawing/2014/main" id="{0D08B84D-5158-88ED-6213-3732F27BC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961" y="442471"/>
            <a:ext cx="5455857" cy="409189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FB1A4C7-9A60-E762-DBD7-4CEF40EF6D78}"/>
              </a:ext>
            </a:extLst>
          </p:cNvPr>
          <p:cNvSpPr txBox="1"/>
          <p:nvPr/>
        </p:nvSpPr>
        <p:spPr>
          <a:xfrm>
            <a:off x="3712848" y="1638999"/>
            <a:ext cx="45839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F+R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062520-1E47-155D-CA82-80CF8E5798B7}"/>
              </a:ext>
            </a:extLst>
          </p:cNvPr>
          <p:cNvSpPr txBox="1"/>
          <p:nvPr/>
        </p:nvSpPr>
        <p:spPr>
          <a:xfrm>
            <a:off x="3712848" y="2567792"/>
            <a:ext cx="6828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F+Mu67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E0BD054-C893-BD1A-9215-ADDDEAA67E5F}"/>
              </a:ext>
            </a:extLst>
          </p:cNvPr>
          <p:cNvSpPr txBox="1"/>
          <p:nvPr/>
        </p:nvSpPr>
        <p:spPr>
          <a:xfrm>
            <a:off x="3069656" y="4601485"/>
            <a:ext cx="5819821" cy="1217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b="1" dirty="0">
                <a:latin typeface="Arial" panose="020B0604020202020204" pitchFamily="34" charset="0"/>
                <a:cs typeface="Arial" panose="020B0604020202020204" pitchFamily="34" charset="0"/>
              </a:rPr>
              <a:t>Figure S9b Raw gel electrophoresis patterns for PCR-based genotyping of B73 and </a:t>
            </a:r>
            <a:r>
              <a:rPr lang="en-US" altLang="zh-CN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zmagp2</a:t>
            </a:r>
            <a:r>
              <a:rPr lang="en-US" altLang="zh-CN" sz="1000" b="1" dirty="0">
                <a:latin typeface="Arial" panose="020B0604020202020204" pitchFamily="34" charset="0"/>
                <a:cs typeface="Arial" panose="020B0604020202020204" pitchFamily="34" charset="0"/>
              </a:rPr>
              <a:t> mutants. 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PCR-based genotyping of B73 and </a:t>
            </a:r>
            <a:r>
              <a:rPr lang="en-US" altLang="zh-CN" sz="1000" i="1" dirty="0">
                <a:latin typeface="Arial" panose="020B0604020202020204" pitchFamily="34" charset="0"/>
                <a:cs typeface="Arial" panose="020B0604020202020204" pitchFamily="34" charset="0"/>
              </a:rPr>
              <a:t>zmagp2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 plants. Lanes 1–17 are arranged sequentially from left to right, with the B73 background serving as the control. M denotes the DNA marker, with molecular weight indicated.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 denotes the homozygous wild type, Het denotes the heterozygote, Mu denotes the homozygous mutant, Na denotes lane PCR band absence.</a:t>
            </a:r>
            <a:endParaRPr lang="zh-CN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4CA919E-1C6D-EF9A-645C-E018DED824DE}"/>
              </a:ext>
            </a:extLst>
          </p:cNvPr>
          <p:cNvCxnSpPr/>
          <p:nvPr/>
        </p:nvCxnSpPr>
        <p:spPr>
          <a:xfrm>
            <a:off x="7096004" y="1621608"/>
            <a:ext cx="7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C06CA0E7-5048-43AC-EB67-9957B77262B9}"/>
              </a:ext>
            </a:extLst>
          </p:cNvPr>
          <p:cNvSpPr txBox="1"/>
          <p:nvPr/>
        </p:nvSpPr>
        <p:spPr>
          <a:xfrm>
            <a:off x="7140576" y="1500503"/>
            <a:ext cx="61883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5AA072E-FBE3-4F51-6837-792E36B3C932}"/>
              </a:ext>
            </a:extLst>
          </p:cNvPr>
          <p:cNvCxnSpPr/>
          <p:nvPr/>
        </p:nvCxnSpPr>
        <p:spPr>
          <a:xfrm>
            <a:off x="7099179" y="1740101"/>
            <a:ext cx="7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E1C0816D-E620-D04F-F57C-715628C65101}"/>
              </a:ext>
            </a:extLst>
          </p:cNvPr>
          <p:cNvSpPr txBox="1"/>
          <p:nvPr/>
        </p:nvSpPr>
        <p:spPr>
          <a:xfrm>
            <a:off x="7140576" y="1622114"/>
            <a:ext cx="61883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E833AD1-8EB5-B9A8-AA88-7A2D60D27301}"/>
              </a:ext>
            </a:extLst>
          </p:cNvPr>
          <p:cNvCxnSpPr/>
          <p:nvPr/>
        </p:nvCxnSpPr>
        <p:spPr>
          <a:xfrm>
            <a:off x="7115054" y="2567737"/>
            <a:ext cx="7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051F63D-FEFA-D604-417B-15431244E516}"/>
              </a:ext>
            </a:extLst>
          </p:cNvPr>
          <p:cNvSpPr txBox="1"/>
          <p:nvPr/>
        </p:nvSpPr>
        <p:spPr>
          <a:xfrm>
            <a:off x="7140576" y="2446632"/>
            <a:ext cx="61883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122CFEF-60F0-CBD0-4828-5417A3BA47BC}"/>
              </a:ext>
            </a:extLst>
          </p:cNvPr>
          <p:cNvCxnSpPr/>
          <p:nvPr/>
        </p:nvCxnSpPr>
        <p:spPr>
          <a:xfrm>
            <a:off x="7115054" y="2683152"/>
            <a:ext cx="7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475089FC-CAB9-0D1D-47E9-2DD22B8E5A05}"/>
              </a:ext>
            </a:extLst>
          </p:cNvPr>
          <p:cNvSpPr txBox="1"/>
          <p:nvPr/>
        </p:nvSpPr>
        <p:spPr>
          <a:xfrm>
            <a:off x="7140576" y="2565068"/>
            <a:ext cx="61883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4AFE92-3706-0910-ECE0-E4C9570B362B}"/>
              </a:ext>
            </a:extLst>
          </p:cNvPr>
          <p:cNvSpPr txBox="1"/>
          <p:nvPr/>
        </p:nvSpPr>
        <p:spPr>
          <a:xfrm>
            <a:off x="4180224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BAA231-23F7-F77C-8870-7CB3F6197A94}"/>
              </a:ext>
            </a:extLst>
          </p:cNvPr>
          <p:cNvSpPr txBox="1"/>
          <p:nvPr/>
        </p:nvSpPr>
        <p:spPr>
          <a:xfrm>
            <a:off x="7140576" y="1020120"/>
            <a:ext cx="61883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(bp)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5E4341-42F5-2D1C-4A94-2B54B8187484}"/>
              </a:ext>
            </a:extLst>
          </p:cNvPr>
          <p:cNvSpPr txBox="1"/>
          <p:nvPr/>
        </p:nvSpPr>
        <p:spPr>
          <a:xfrm>
            <a:off x="4342587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0A0766-55DA-9FD8-809A-1D66850ADA74}"/>
              </a:ext>
            </a:extLst>
          </p:cNvPr>
          <p:cNvSpPr txBox="1"/>
          <p:nvPr/>
        </p:nvSpPr>
        <p:spPr>
          <a:xfrm>
            <a:off x="4495416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18AC59-1485-887C-5109-07FDFCFAA36D}"/>
              </a:ext>
            </a:extLst>
          </p:cNvPr>
          <p:cNvSpPr txBox="1"/>
          <p:nvPr/>
        </p:nvSpPr>
        <p:spPr>
          <a:xfrm>
            <a:off x="4638727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74A48F-3F61-2794-0013-02D760A4F921}"/>
              </a:ext>
            </a:extLst>
          </p:cNvPr>
          <p:cNvSpPr txBox="1"/>
          <p:nvPr/>
        </p:nvSpPr>
        <p:spPr>
          <a:xfrm>
            <a:off x="4805849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9BCD55-9470-F6F2-2CC6-2EB64C4B56CE}"/>
              </a:ext>
            </a:extLst>
          </p:cNvPr>
          <p:cNvSpPr txBox="1"/>
          <p:nvPr/>
        </p:nvSpPr>
        <p:spPr>
          <a:xfrm>
            <a:off x="4949156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59B134-0588-95AB-6CE9-ED65B8E43B35}"/>
              </a:ext>
            </a:extLst>
          </p:cNvPr>
          <p:cNvSpPr txBox="1"/>
          <p:nvPr/>
        </p:nvSpPr>
        <p:spPr>
          <a:xfrm>
            <a:off x="5087706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ED1435-BA68-60A1-79A1-98BDD75277F2}"/>
              </a:ext>
            </a:extLst>
          </p:cNvPr>
          <p:cNvSpPr txBox="1"/>
          <p:nvPr/>
        </p:nvSpPr>
        <p:spPr>
          <a:xfrm>
            <a:off x="5221493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61A0FAA-7822-BD93-C8C5-D70FCFC157AE}"/>
              </a:ext>
            </a:extLst>
          </p:cNvPr>
          <p:cNvSpPr txBox="1"/>
          <p:nvPr/>
        </p:nvSpPr>
        <p:spPr>
          <a:xfrm>
            <a:off x="5388615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FD4209-9EDD-8533-FA03-EFB083C5BA40}"/>
              </a:ext>
            </a:extLst>
          </p:cNvPr>
          <p:cNvSpPr txBox="1"/>
          <p:nvPr/>
        </p:nvSpPr>
        <p:spPr>
          <a:xfrm>
            <a:off x="5512870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B25E071-5E44-342A-9C2F-C31495CE9C24}"/>
              </a:ext>
            </a:extLst>
          </p:cNvPr>
          <p:cNvSpPr txBox="1"/>
          <p:nvPr/>
        </p:nvSpPr>
        <p:spPr>
          <a:xfrm>
            <a:off x="5665706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A57D976-A40D-6CAE-ED8D-031F22FBDD99}"/>
              </a:ext>
            </a:extLst>
          </p:cNvPr>
          <p:cNvSpPr txBox="1"/>
          <p:nvPr/>
        </p:nvSpPr>
        <p:spPr>
          <a:xfrm>
            <a:off x="5809017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8A6F828-D95D-FCDF-A8C2-4FBFD3A5F712}"/>
              </a:ext>
            </a:extLst>
          </p:cNvPr>
          <p:cNvSpPr txBox="1"/>
          <p:nvPr/>
        </p:nvSpPr>
        <p:spPr>
          <a:xfrm>
            <a:off x="5961843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0653707-252F-11B6-9ADE-A4FDB6F3AF07}"/>
              </a:ext>
            </a:extLst>
          </p:cNvPr>
          <p:cNvSpPr txBox="1"/>
          <p:nvPr/>
        </p:nvSpPr>
        <p:spPr>
          <a:xfrm>
            <a:off x="6114679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9767392-CD1A-4A49-88FB-5EF8C34C2443}"/>
              </a:ext>
            </a:extLst>
          </p:cNvPr>
          <p:cNvSpPr txBox="1"/>
          <p:nvPr/>
        </p:nvSpPr>
        <p:spPr>
          <a:xfrm>
            <a:off x="6253228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E6A1BFB-DC6A-B25F-122C-6CB6FFB67E0C}"/>
              </a:ext>
            </a:extLst>
          </p:cNvPr>
          <p:cNvSpPr txBox="1"/>
          <p:nvPr/>
        </p:nvSpPr>
        <p:spPr>
          <a:xfrm>
            <a:off x="6408458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CBA647E-16A2-9C50-E339-2823395655B5}"/>
              </a:ext>
            </a:extLst>
          </p:cNvPr>
          <p:cNvSpPr txBox="1"/>
          <p:nvPr/>
        </p:nvSpPr>
        <p:spPr>
          <a:xfrm>
            <a:off x="6554132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1D5F7BE-184A-D3C0-330A-A1966A6FD672}"/>
              </a:ext>
            </a:extLst>
          </p:cNvPr>
          <p:cNvSpPr txBox="1"/>
          <p:nvPr/>
        </p:nvSpPr>
        <p:spPr>
          <a:xfrm>
            <a:off x="6675120" y="1020120"/>
            <a:ext cx="43401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B73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6779687-0F5D-BA5B-DDC2-29DF10F67C17}"/>
              </a:ext>
            </a:extLst>
          </p:cNvPr>
          <p:cNvSpPr txBox="1"/>
          <p:nvPr/>
        </p:nvSpPr>
        <p:spPr>
          <a:xfrm>
            <a:off x="6857784" y="1020120"/>
            <a:ext cx="3418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7A4241D-9E0E-6CDC-43B2-572361F8BF21}"/>
              </a:ext>
            </a:extLst>
          </p:cNvPr>
          <p:cNvSpPr txBox="1"/>
          <p:nvPr/>
        </p:nvSpPr>
        <p:spPr>
          <a:xfrm>
            <a:off x="4239274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13E1EA2-6B93-2C48-8F8E-CF1C903E99DC}"/>
              </a:ext>
            </a:extLst>
          </p:cNvPr>
          <p:cNvSpPr txBox="1"/>
          <p:nvPr/>
        </p:nvSpPr>
        <p:spPr>
          <a:xfrm>
            <a:off x="4386033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Het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057B561-2661-FAD1-8D7A-47C5CC5AABC1}"/>
              </a:ext>
            </a:extLst>
          </p:cNvPr>
          <p:cNvSpPr txBox="1"/>
          <p:nvPr/>
        </p:nvSpPr>
        <p:spPr>
          <a:xfrm>
            <a:off x="4532792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71484D1-7971-724F-08EA-19FAD17C877E}"/>
              </a:ext>
            </a:extLst>
          </p:cNvPr>
          <p:cNvSpPr txBox="1"/>
          <p:nvPr/>
        </p:nvSpPr>
        <p:spPr>
          <a:xfrm>
            <a:off x="4679551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149E245-CC1C-792D-5754-147354C4BEC2}"/>
              </a:ext>
            </a:extLst>
          </p:cNvPr>
          <p:cNvSpPr txBox="1"/>
          <p:nvPr/>
        </p:nvSpPr>
        <p:spPr>
          <a:xfrm>
            <a:off x="4973069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7623130-89DE-E738-3E74-04BFF80DF918}"/>
              </a:ext>
            </a:extLst>
          </p:cNvPr>
          <p:cNvSpPr txBox="1"/>
          <p:nvPr/>
        </p:nvSpPr>
        <p:spPr>
          <a:xfrm>
            <a:off x="5266587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E3A5309-1121-31DE-6D40-2321F54B4C85}"/>
              </a:ext>
            </a:extLst>
          </p:cNvPr>
          <p:cNvSpPr txBox="1"/>
          <p:nvPr/>
        </p:nvSpPr>
        <p:spPr>
          <a:xfrm>
            <a:off x="5119828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4F89165-16D3-AB00-4491-BD4D9F60F066}"/>
              </a:ext>
            </a:extLst>
          </p:cNvPr>
          <p:cNvSpPr txBox="1"/>
          <p:nvPr/>
        </p:nvSpPr>
        <p:spPr>
          <a:xfrm>
            <a:off x="5560105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08ED038-A41C-A1F4-D1F1-05DA2C642735}"/>
              </a:ext>
            </a:extLst>
          </p:cNvPr>
          <p:cNvSpPr txBox="1"/>
          <p:nvPr/>
        </p:nvSpPr>
        <p:spPr>
          <a:xfrm>
            <a:off x="5413346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60EB2A1-BF75-19B0-6527-BD658D02320E}"/>
              </a:ext>
            </a:extLst>
          </p:cNvPr>
          <p:cNvSpPr txBox="1"/>
          <p:nvPr/>
        </p:nvSpPr>
        <p:spPr>
          <a:xfrm>
            <a:off x="5706864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7C88FC0-E0F4-50F5-8A00-15AD287030CD}"/>
              </a:ext>
            </a:extLst>
          </p:cNvPr>
          <p:cNvSpPr txBox="1"/>
          <p:nvPr/>
        </p:nvSpPr>
        <p:spPr>
          <a:xfrm>
            <a:off x="6000382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Het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886B8C0-04C0-E6ED-8378-62B62E613D89}"/>
              </a:ext>
            </a:extLst>
          </p:cNvPr>
          <p:cNvSpPr txBox="1"/>
          <p:nvPr/>
        </p:nvSpPr>
        <p:spPr>
          <a:xfrm>
            <a:off x="5853623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5A3B431-5C17-987C-4656-05B3FF3447F7}"/>
              </a:ext>
            </a:extLst>
          </p:cNvPr>
          <p:cNvSpPr txBox="1"/>
          <p:nvPr/>
        </p:nvSpPr>
        <p:spPr>
          <a:xfrm>
            <a:off x="6147141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F7B78A2-EF56-4833-F045-7336D96136AA}"/>
              </a:ext>
            </a:extLst>
          </p:cNvPr>
          <p:cNvSpPr txBox="1"/>
          <p:nvPr/>
        </p:nvSpPr>
        <p:spPr>
          <a:xfrm>
            <a:off x="6293900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2C1A7CF-4E07-3689-33D2-01FE3D250B14}"/>
              </a:ext>
            </a:extLst>
          </p:cNvPr>
          <p:cNvSpPr txBox="1"/>
          <p:nvPr/>
        </p:nvSpPr>
        <p:spPr>
          <a:xfrm>
            <a:off x="6440659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E78F042-6F96-3423-8CD1-CA1196FBC9F6}"/>
              </a:ext>
            </a:extLst>
          </p:cNvPr>
          <p:cNvSpPr txBox="1"/>
          <p:nvPr/>
        </p:nvSpPr>
        <p:spPr>
          <a:xfrm>
            <a:off x="6587418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E435C24-5DF2-C4FB-152C-C0B472DC3CBE}"/>
              </a:ext>
            </a:extLst>
          </p:cNvPr>
          <p:cNvSpPr txBox="1"/>
          <p:nvPr/>
        </p:nvSpPr>
        <p:spPr>
          <a:xfrm>
            <a:off x="6734171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en-US" altLang="zh-CN" sz="6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9D76069-B843-F50F-047A-4BAB875B5435}"/>
              </a:ext>
            </a:extLst>
          </p:cNvPr>
          <p:cNvSpPr txBox="1"/>
          <p:nvPr/>
        </p:nvSpPr>
        <p:spPr>
          <a:xfrm>
            <a:off x="4826310" y="3020582"/>
            <a:ext cx="43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3302178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147</Words>
  <Application>Microsoft Office PowerPoint</Application>
  <PresentationFormat>宽屏</PresentationFormat>
  <Paragraphs>45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k12784</dc:creator>
  <cp:lastModifiedBy>Long Zhang</cp:lastModifiedBy>
  <cp:revision>6</cp:revision>
  <dcterms:created xsi:type="dcterms:W3CDTF">2026-01-10T09:37:37Z</dcterms:created>
  <dcterms:modified xsi:type="dcterms:W3CDTF">2026-01-12T15:07:03Z</dcterms:modified>
</cp:coreProperties>
</file>