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0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56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589D7-FC85-4BD2-BD14-E3BD75AF7BB2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F81DF-FCA5-4DD0-AA8B-9F4AAD9D4A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0571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882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4755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365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824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48488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48369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915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1807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9596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539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1945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674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266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4966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F81DF-FCA5-4DD0-AA8B-9F4AAD9D4A8B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5591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D9F906-47A9-4255-B9D1-0076D7E682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10AE54B-05EB-4C20-AEDA-AA412E7A4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FD6FC7-6CA5-4059-B2E5-5C8560A93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C2E015-F180-46C2-A3C2-76FAF30EA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48D9AC4-9649-4F7D-9FA3-1BCAF502A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421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68C658-92F2-4AC1-9D29-2061D0410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545E5CB-35F8-4E5D-962E-E10087083C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211873A-8003-4486-9255-B8AEEC02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5ACB52D-0F34-4543-87E0-9244A51F0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7192A9-9571-49F8-82C9-74122AF80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8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25F3ED9-4841-4AA6-B092-40A9E2837E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9717B7E-783E-4702-A41E-92F57D8C93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54909BA-1B33-450E-91BD-2B92E2603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53B69E-F244-4074-AD41-8B472171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A73733-1A9B-4043-A8B3-A0E137222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4953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0E0682-CC50-4980-AF55-1F17E5344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FA0FD6-20FA-4038-B058-1A3209954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F23FE1-ABD0-484A-B4E5-3172CB602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3F36CF1-1175-485B-8487-A2337580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8E6F4C-EFFE-4FCD-9188-87A1B45B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7148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3B26C1-B516-4136-9114-E6E8C2B99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6329720-E445-4E2E-B2BE-35342A260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31646D-3BF2-4502-9634-73553BBA6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B6A590-1CB5-46FD-8E19-33C577BB1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672F03-6BEF-4C35-8953-5BE1775D5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23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159E48-B23B-44F2-B6D0-6DAF514A1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0FD5F5-F92F-4E02-803E-765820F6B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8F9AC0-0D7C-475D-ADF7-ED743F473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DB5F4C-6DE3-47D0-8A42-8CDD8A2A8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15EB5F1-F549-462D-A9F5-82B4E8FA0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484A491-D2FD-4861-AB0F-E299A0BE7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742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F87CA8-AB68-4F2B-9847-235EC9A2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B5A4CED-B1A2-43C8-8DDA-A2B7A5BF2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B674CF7-927E-4B59-BA46-0455EC974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90BB7E9-0010-4502-B67D-0020E947C5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038EEE8-3A48-4075-912C-C488EEBF9B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FD72DD9-6965-4D12-986F-8ED261F6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4AC05F4-0648-4C70-B470-649F475A2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A5E4AF3-5BE7-445E-A628-9DA4FCB6D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9952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C917A-B80D-4DAA-944F-9BC796983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FDEEDEB-4F3F-406F-A2F6-350769732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CFA31BA-2775-4F81-9962-3E531E808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631DD60-2323-4F3C-A572-D166F17B8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02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483108-8249-42D5-9F3D-7937AD2C6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1CD8471-81D0-4797-A967-266C7CCDC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84132ED-DA6C-4F48-B6C9-93B776469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23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C2EAF-6DB7-4BB3-80F7-3D2E82C71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25973E-6CCA-406A-8972-77CFA94F0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0A0C654-E97E-456C-A2AC-D3E8ECC87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0D9F54B-79B4-460D-A251-108B4341F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FD9AD8-7D21-4C31-98A9-004B7DA8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ADB9697-7997-4302-8AC1-64A726B9C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64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E47E9A-DA32-4124-803D-27C74E8CC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6E29A65-6BDC-4CB3-976D-1F5578DA40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2897137-1F16-469E-B5EB-4DDD0D2D98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AF25C26-BE18-45C9-8508-293A3072B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76EA9D0-B9AE-4009-B2AB-311DA5C56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967FCDB-2041-41DB-BC17-AE09C0FE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397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CA0BA19-EE08-420C-9F80-450848703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28305B2-7798-49B5-BF75-270DD6D5B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975F8B-5FCB-41F1-8F8A-7322A12991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08E3E-CF86-4DA2-B614-EBC7B561E62D}" type="datetimeFigureOut">
              <a:rPr lang="de-DE" smtClean="0"/>
              <a:t>09.01.2026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17A380-B200-4365-95C0-4C5B934C7B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B20B90-515E-4516-B22C-B93429557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4C905-F336-4E4E-9C91-9780581A26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9506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DE798661-3D32-4BC7-BE2C-3344907C9799}"/>
              </a:ext>
            </a:extLst>
          </p:cNvPr>
          <p:cNvSpPr txBox="1"/>
          <p:nvPr/>
        </p:nvSpPr>
        <p:spPr>
          <a:xfrm>
            <a:off x="1354221" y="3959019"/>
            <a:ext cx="97465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 err="1"/>
              <a:t>Supplemental</a:t>
            </a:r>
            <a:r>
              <a:rPr lang="de-DE" sz="2400" b="1" dirty="0"/>
              <a:t> Material (1)</a:t>
            </a:r>
          </a:p>
          <a:p>
            <a:pPr algn="ctr"/>
            <a:endParaRPr lang="de-DE" sz="2400" dirty="0"/>
          </a:p>
          <a:p>
            <a:pPr algn="ctr"/>
            <a:r>
              <a:rPr lang="de-DE" sz="2400" dirty="0"/>
              <a:t>WoS Micro citation </a:t>
            </a:r>
            <a:r>
              <a:rPr lang="de-DE" sz="2400" dirty="0" err="1"/>
              <a:t>topics</a:t>
            </a:r>
            <a:r>
              <a:rPr lang="de-DE" sz="2400" dirty="0"/>
              <a:t> and SDGs </a:t>
            </a:r>
            <a:r>
              <a:rPr lang="de-DE" sz="2400" dirty="0" err="1"/>
              <a:t>count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selected</a:t>
            </a:r>
            <a:r>
              <a:rPr lang="de-DE" sz="2400" dirty="0"/>
              <a:t> authors in Magnetism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56C83E1-1CC8-42F8-83CC-BDCCE30B0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950" y="1255084"/>
            <a:ext cx="84201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72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0BD3FCB-2F76-4330-9CB7-6CD94BEC51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000" y="69996"/>
            <a:ext cx="4680000" cy="316431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4A60B93-6732-4508-A447-3620779FA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000" y="3623686"/>
            <a:ext cx="4680000" cy="316431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FD0EBBC-34AB-46D3-9A5D-546E81069E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245" y="148303"/>
            <a:ext cx="6916674" cy="3086011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3E2FEA0-36AE-4E1A-9851-4739BCC32D25}"/>
              </a:ext>
            </a:extLst>
          </p:cNvPr>
          <p:cNvSpPr txBox="1"/>
          <p:nvPr/>
        </p:nvSpPr>
        <p:spPr>
          <a:xfrm>
            <a:off x="878544" y="1506642"/>
            <a:ext cx="18017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S.G. </a:t>
            </a:r>
            <a:r>
              <a:rPr lang="de-DE" dirty="0" err="1"/>
              <a:t>Ovchinnikov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ED5E24B-361A-4A47-A6DF-4AF41BF69A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390" y="3739580"/>
            <a:ext cx="7334384" cy="243900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4A8DD40-2234-4295-99E8-68574FF3DAB7}"/>
              </a:ext>
            </a:extLst>
          </p:cNvPr>
          <p:cNvSpPr txBox="1"/>
          <p:nvPr/>
        </p:nvSpPr>
        <p:spPr>
          <a:xfrm>
            <a:off x="785026" y="4948853"/>
            <a:ext cx="129484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S.S.P. Parkin</a:t>
            </a:r>
          </a:p>
        </p:txBody>
      </p:sp>
    </p:spTree>
    <p:extLst>
      <p:ext uri="{BB962C8B-B14F-4D97-AF65-F5344CB8AC3E}">
        <p14:creationId xmlns:p14="http://schemas.microsoft.com/office/powerpoint/2010/main" val="3741809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3AA860F-C140-4E36-95BE-CBC9CA4FA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9822" y="277378"/>
            <a:ext cx="4680000" cy="316431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D472B5B-B094-4522-9627-E18A11C2B4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799" y="332805"/>
            <a:ext cx="5170201" cy="309619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539DE18-1013-4064-A450-7F50A0E2C348}"/>
              </a:ext>
            </a:extLst>
          </p:cNvPr>
          <p:cNvSpPr txBox="1"/>
          <p:nvPr/>
        </p:nvSpPr>
        <p:spPr>
          <a:xfrm>
            <a:off x="2090768" y="1674871"/>
            <a:ext cx="7976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L. Pust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EF8AF7DB-B751-47FB-8BC1-4836F5810CF0}"/>
              </a:ext>
            </a:extLst>
          </p:cNvPr>
          <p:cNvGrpSpPr/>
          <p:nvPr/>
        </p:nvGrpSpPr>
        <p:grpSpPr>
          <a:xfrm>
            <a:off x="53165" y="3938130"/>
            <a:ext cx="2343150" cy="2457450"/>
            <a:chOff x="0" y="3938130"/>
            <a:chExt cx="2343150" cy="2457450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3A555D5F-7626-405E-AECE-379D1AEB6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938130"/>
              <a:ext cx="2343150" cy="2457450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BF40116-65EB-40D1-96E1-0CC570EFF163}"/>
                </a:ext>
              </a:extLst>
            </p:cNvPr>
            <p:cNvSpPr txBox="1"/>
            <p:nvPr/>
          </p:nvSpPr>
          <p:spPr>
            <a:xfrm>
              <a:off x="659607" y="5081794"/>
              <a:ext cx="102393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/>
                <a:t>T. </a:t>
              </a:r>
              <a:r>
                <a:rPr lang="de-DE" dirty="0" err="1"/>
                <a:t>Schrefl</a:t>
              </a:r>
              <a:endParaRPr lang="de-DE" dirty="0"/>
            </a:p>
          </p:txBody>
        </p:sp>
      </p:grpSp>
      <p:pic>
        <p:nvPicPr>
          <p:cNvPr id="10" name="Grafik 9">
            <a:extLst>
              <a:ext uri="{FF2B5EF4-FFF2-40B4-BE49-F238E27FC236}">
                <a16:creationId xmlns:a16="http://schemas.microsoft.com/office/drawing/2014/main" id="{55B0CB11-7F30-4DC0-B2CB-E16571FC77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5048" y="3714292"/>
            <a:ext cx="5067300" cy="290512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DB18BB3-00FB-4D4F-94B8-70BE5E8AF4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9950" y="3684301"/>
            <a:ext cx="4680000" cy="316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1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76D7774-EC00-4238-9CE6-A0FFA46FA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2727" y="3521678"/>
            <a:ext cx="4680000" cy="316431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9435557-EEF6-45CF-8A46-38E61CB950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5214" y="183538"/>
            <a:ext cx="4207565" cy="284488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6C81AA7-CEA6-4FD3-9689-9690EC2385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31" y="172004"/>
            <a:ext cx="2439607" cy="241014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E57CA28-DF0B-4826-9211-024F1A8DE799}"/>
              </a:ext>
            </a:extLst>
          </p:cNvPr>
          <p:cNvSpPr txBox="1"/>
          <p:nvPr/>
        </p:nvSpPr>
        <p:spPr>
          <a:xfrm>
            <a:off x="792079" y="1192409"/>
            <a:ext cx="106150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L. Schultz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E596B79-1E42-4F9B-96D3-3549A6AD95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7219" y="100685"/>
            <a:ext cx="5245221" cy="265482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4158651-6CDF-4C0C-A086-095E2A4472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9972" y="3296911"/>
            <a:ext cx="5245221" cy="343273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53F6A37-58BF-4805-B2D2-CCFE07FA9637}"/>
              </a:ext>
            </a:extLst>
          </p:cNvPr>
          <p:cNvSpPr txBox="1"/>
          <p:nvPr/>
        </p:nvSpPr>
        <p:spPr>
          <a:xfrm>
            <a:off x="2253071" y="5013279"/>
            <a:ext cx="131799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V. </a:t>
            </a:r>
            <a:r>
              <a:rPr lang="de-DE" dirty="0" err="1"/>
              <a:t>Skumryev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4820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F4FA23A-BAFE-4C90-8DA2-F9F55BD2A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676" y="388770"/>
            <a:ext cx="4680000" cy="3164318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074AF71-5409-4AAF-83F2-B854F969AFF2}"/>
              </a:ext>
            </a:extLst>
          </p:cNvPr>
          <p:cNvGrpSpPr/>
          <p:nvPr/>
        </p:nvGrpSpPr>
        <p:grpSpPr>
          <a:xfrm>
            <a:off x="721453" y="1"/>
            <a:ext cx="5853380" cy="3589518"/>
            <a:chOff x="503299" y="-267804"/>
            <a:chExt cx="6199752" cy="3916046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8F6B6BCC-8677-45AB-93DB-D5CA0426B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3299" y="-267804"/>
              <a:ext cx="6199752" cy="3916046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1A333C60-F2BA-428A-A569-7FC6A1D0549D}"/>
                </a:ext>
              </a:extLst>
            </p:cNvPr>
            <p:cNvSpPr txBox="1"/>
            <p:nvPr/>
          </p:nvSpPr>
          <p:spPr>
            <a:xfrm>
              <a:off x="925651" y="1882414"/>
              <a:ext cx="129817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/>
                <a:t>P. </a:t>
              </a:r>
              <a:r>
                <a:rPr lang="de-DE" dirty="0" err="1"/>
                <a:t>Svedlindh</a:t>
              </a:r>
              <a:endParaRPr lang="de-DE" dirty="0"/>
            </a:p>
          </p:txBody>
        </p:sp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id="{063E6FEB-D8BC-44E4-9E8A-26135D9EB6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7676" y="3693682"/>
            <a:ext cx="4680000" cy="316431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9A191F4-C1C0-44BA-82C9-AA3E9E63CC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295" y="3889768"/>
            <a:ext cx="4834400" cy="283445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A14B1F07-F05F-49D6-BC63-5923272120A1}"/>
              </a:ext>
            </a:extLst>
          </p:cNvPr>
          <p:cNvSpPr txBox="1"/>
          <p:nvPr/>
        </p:nvSpPr>
        <p:spPr>
          <a:xfrm>
            <a:off x="2274417" y="5193857"/>
            <a:ext cx="10033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Y. </a:t>
            </a:r>
            <a:r>
              <a:rPr lang="de-DE" dirty="0" err="1"/>
              <a:t>Tokura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3584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2B208EE-A80E-496B-8748-B697AB6EDDC2}"/>
              </a:ext>
            </a:extLst>
          </p:cNvPr>
          <p:cNvGrpSpPr/>
          <p:nvPr/>
        </p:nvGrpSpPr>
        <p:grpSpPr>
          <a:xfrm>
            <a:off x="0" y="253330"/>
            <a:ext cx="7590329" cy="2674952"/>
            <a:chOff x="0" y="382203"/>
            <a:chExt cx="8065017" cy="2787907"/>
          </a:xfrm>
        </p:grpSpPr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54FEE568-F0EA-4DC6-8DA8-702BE5BE2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82203"/>
              <a:ext cx="8065017" cy="2787907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AD6126A8-2B4F-4988-A83E-0604F179C1E7}"/>
                </a:ext>
              </a:extLst>
            </p:cNvPr>
            <p:cNvSpPr txBox="1"/>
            <p:nvPr/>
          </p:nvSpPr>
          <p:spPr>
            <a:xfrm>
              <a:off x="400268" y="1552986"/>
              <a:ext cx="177888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/>
                <a:t>R. Wiesendanger</a:t>
              </a: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CE50AAB-6E1B-40D0-814A-7A7E86CBC755}"/>
              </a:ext>
            </a:extLst>
          </p:cNvPr>
          <p:cNvGrpSpPr/>
          <p:nvPr/>
        </p:nvGrpSpPr>
        <p:grpSpPr>
          <a:xfrm>
            <a:off x="100668" y="3429000"/>
            <a:ext cx="7694134" cy="2874639"/>
            <a:chOff x="-270456" y="3538189"/>
            <a:chExt cx="8121623" cy="2937608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2BE5EF53-53F3-46DA-8994-93A068A94A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70456" y="3538189"/>
              <a:ext cx="8121623" cy="2937608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30D17B89-A7D9-4354-A736-8A4D324B39F6}"/>
                </a:ext>
              </a:extLst>
            </p:cNvPr>
            <p:cNvSpPr txBox="1"/>
            <p:nvPr/>
          </p:nvSpPr>
          <p:spPr>
            <a:xfrm>
              <a:off x="566763" y="4935682"/>
              <a:ext cx="110216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/>
                <a:t>A. Zhukov</a:t>
              </a:r>
            </a:p>
          </p:txBody>
        </p:sp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B08A964F-649F-4C7D-AD5B-B5C3BC0022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1092" y="3568204"/>
            <a:ext cx="4490907" cy="303646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2871BE1-3F92-402F-A52A-A1EC16568B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1093" y="253330"/>
            <a:ext cx="4401456" cy="297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65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17C75D95-55A2-4931-9922-A8AE88933888}"/>
              </a:ext>
            </a:extLst>
          </p:cNvPr>
          <p:cNvGrpSpPr/>
          <p:nvPr/>
        </p:nvGrpSpPr>
        <p:grpSpPr>
          <a:xfrm>
            <a:off x="103910" y="420256"/>
            <a:ext cx="11641502" cy="3081481"/>
            <a:chOff x="0" y="420256"/>
            <a:chExt cx="11641502" cy="3081481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67978884-0EE1-4225-B188-24F6196BD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1502" y="420256"/>
              <a:ext cx="4680000" cy="3081481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A0EDBC18-065F-401B-9967-5A1FDEC4A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39112"/>
              <a:ext cx="6787031" cy="2498294"/>
            </a:xfrm>
            <a:prstGeom prst="rect">
              <a:avLst/>
            </a:prstGeom>
          </p:spPr>
        </p:pic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6491AF38-AE91-4A0E-8A05-D09CE58A3D03}"/>
                </a:ext>
              </a:extLst>
            </p:cNvPr>
            <p:cNvSpPr txBox="1"/>
            <p:nvPr/>
          </p:nvSpPr>
          <p:spPr>
            <a:xfrm>
              <a:off x="378609" y="1703593"/>
              <a:ext cx="13794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/>
                <a:t>R.P. </a:t>
              </a:r>
              <a:r>
                <a:rPr lang="de-DE" dirty="0" err="1"/>
                <a:t>Griessen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843301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987D947-13C0-452A-ABAE-1D447BC1D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62" y="175199"/>
            <a:ext cx="6200775" cy="316677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2C9E20C-6B78-463F-A320-11094A3F7C31}"/>
              </a:ext>
            </a:extLst>
          </p:cNvPr>
          <p:cNvSpPr txBox="1"/>
          <p:nvPr/>
        </p:nvSpPr>
        <p:spPr>
          <a:xfrm>
            <a:off x="1039969" y="1629118"/>
            <a:ext cx="13548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L. </a:t>
            </a:r>
            <a:r>
              <a:rPr lang="de-DE" dirty="0" err="1"/>
              <a:t>Abelmann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73FE9B6-84D7-4E24-9445-2652EFF11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9504" y="3540556"/>
            <a:ext cx="4680000" cy="316431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61BD100-D765-4AF9-A365-DB6B80A9B1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9504" y="175199"/>
            <a:ext cx="4683638" cy="316677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BA6E448-900E-4BE0-B774-E4D5395BC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96" y="3429000"/>
            <a:ext cx="4947689" cy="2888832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355EA60-23B2-4769-A2BC-FC8FE667BEBF}"/>
              </a:ext>
            </a:extLst>
          </p:cNvPr>
          <p:cNvSpPr txBox="1"/>
          <p:nvPr/>
        </p:nvSpPr>
        <p:spPr>
          <a:xfrm>
            <a:off x="1450888" y="4753383"/>
            <a:ext cx="124361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D.A. </a:t>
            </a:r>
            <a:r>
              <a:rPr lang="de-DE" dirty="0" err="1"/>
              <a:t>Balaev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038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80D7F73-E99A-4C1C-99B6-99220BA166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36" y="0"/>
            <a:ext cx="110769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5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6685FDE-C90F-4081-889E-A3403EB8F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9595" y="264682"/>
            <a:ext cx="4680000" cy="316431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A5593CB-16C2-46A4-A025-64880E0AF7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595" y="3886865"/>
            <a:ext cx="4680000" cy="316431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AEDC4D8-1C75-46F2-A993-815DD4AC91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577" y="22803"/>
            <a:ext cx="7286625" cy="364807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46BE240-909D-437B-AEFC-DF53EC90E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545" y="3694081"/>
            <a:ext cx="7258050" cy="34671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01721B7-B248-4BA5-9E3F-7A93F10A189D}"/>
              </a:ext>
            </a:extLst>
          </p:cNvPr>
          <p:cNvSpPr txBox="1"/>
          <p:nvPr/>
        </p:nvSpPr>
        <p:spPr>
          <a:xfrm>
            <a:off x="605307" y="1662174"/>
            <a:ext cx="80457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A. </a:t>
            </a:r>
            <a:r>
              <a:rPr lang="de-DE" dirty="0" err="1"/>
              <a:t>Fert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7545E99-5203-4AF8-A3D8-8D516D73708A}"/>
              </a:ext>
            </a:extLst>
          </p:cNvPr>
          <p:cNvSpPr txBox="1"/>
          <p:nvPr/>
        </p:nvSpPr>
        <p:spPr>
          <a:xfrm>
            <a:off x="132405" y="6210689"/>
            <a:ext cx="150701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J. </a:t>
            </a:r>
            <a:r>
              <a:rPr lang="de-DE" dirty="0" err="1"/>
              <a:t>Fontcuberta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360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55223D0-F063-4D59-9C29-59B957294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6230" y="3693682"/>
            <a:ext cx="4680000" cy="316431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11CAE15-C0CC-46B3-B527-D9FB54166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1117"/>
            <a:ext cx="7591425" cy="340995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2BD8ED6-EE2C-4E15-89C6-5A87E987575A}"/>
              </a:ext>
            </a:extLst>
          </p:cNvPr>
          <p:cNvSpPr txBox="1"/>
          <p:nvPr/>
        </p:nvSpPr>
        <p:spPr>
          <a:xfrm>
            <a:off x="553792" y="1662813"/>
            <a:ext cx="110613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A.K. </a:t>
            </a:r>
            <a:r>
              <a:rPr lang="de-DE" dirty="0" err="1"/>
              <a:t>Geim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4D3649-978A-4194-95E3-B887E051B1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5465" y="3580756"/>
            <a:ext cx="4973458" cy="322898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D1BD154-67D6-4EE9-AF18-B15F3CE6B962}"/>
              </a:ext>
            </a:extLst>
          </p:cNvPr>
          <p:cNvSpPr txBox="1"/>
          <p:nvPr/>
        </p:nvSpPr>
        <p:spPr>
          <a:xfrm>
            <a:off x="2367997" y="5091175"/>
            <a:ext cx="124252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R. </a:t>
            </a:r>
            <a:r>
              <a:rPr lang="de-DE" dirty="0" err="1"/>
              <a:t>Goldfarb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942A787-720C-4F21-9426-1BDE23C0F4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6230" y="449986"/>
            <a:ext cx="4680000" cy="316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75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FCE34DD-2137-48CA-A7D2-991A55794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8963" y="264682"/>
            <a:ext cx="4680000" cy="316431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3BB351E-2961-4FD3-A924-632F4FB90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0890" y="3693682"/>
            <a:ext cx="4680000" cy="316431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A9E7A01C-069C-4298-A93B-3E71695000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117" y="136716"/>
            <a:ext cx="6403021" cy="342024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34C6FEC-A8D7-4572-851C-CFB693695953}"/>
              </a:ext>
            </a:extLst>
          </p:cNvPr>
          <p:cNvSpPr txBox="1"/>
          <p:nvPr/>
        </p:nvSpPr>
        <p:spPr>
          <a:xfrm>
            <a:off x="738704" y="1846840"/>
            <a:ext cx="13899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O. Gutfleisch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3A04724-05AC-45DB-BCE7-E1B738912E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948" y="3556317"/>
            <a:ext cx="6403021" cy="330168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CF6B3586-970A-48FF-9203-C6174E24662C}"/>
              </a:ext>
            </a:extLst>
          </p:cNvPr>
          <p:cNvSpPr txBox="1"/>
          <p:nvPr/>
        </p:nvSpPr>
        <p:spPr>
          <a:xfrm>
            <a:off x="967869" y="5234478"/>
            <a:ext cx="116076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V.G. Harris</a:t>
            </a:r>
          </a:p>
        </p:txBody>
      </p:sp>
    </p:spTree>
    <p:extLst>
      <p:ext uri="{BB962C8B-B14F-4D97-AF65-F5344CB8AC3E}">
        <p14:creationId xmlns:p14="http://schemas.microsoft.com/office/powerpoint/2010/main" val="73717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ECFC943-ADDD-4064-A755-EFD2B801F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170" y="264682"/>
            <a:ext cx="4680000" cy="316431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B115448-D6A6-4A59-8329-4E9EF2302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4170" y="3564894"/>
            <a:ext cx="4680000" cy="316431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D4E32EE-28BE-4476-9A40-B684C51524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219" y="0"/>
            <a:ext cx="5049994" cy="328050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F918A84-E347-404F-A565-70C5EE9EAD6D}"/>
              </a:ext>
            </a:extLst>
          </p:cNvPr>
          <p:cNvSpPr txBox="1"/>
          <p:nvPr/>
        </p:nvSpPr>
        <p:spPr>
          <a:xfrm>
            <a:off x="2318197" y="1640254"/>
            <a:ext cx="95244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T. Hauet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7066CD5-C9ED-424E-92EC-4547594291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1976" y="3490067"/>
            <a:ext cx="4951953" cy="316431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F13C13D-0912-426D-BC8D-773827113D96}"/>
              </a:ext>
            </a:extLst>
          </p:cNvPr>
          <p:cNvSpPr txBox="1"/>
          <p:nvPr/>
        </p:nvSpPr>
        <p:spPr>
          <a:xfrm>
            <a:off x="2263053" y="5033080"/>
            <a:ext cx="106272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G. Herzer</a:t>
            </a:r>
          </a:p>
        </p:txBody>
      </p:sp>
    </p:spTree>
    <p:extLst>
      <p:ext uri="{BB962C8B-B14F-4D97-AF65-F5344CB8AC3E}">
        <p14:creationId xmlns:p14="http://schemas.microsoft.com/office/powerpoint/2010/main" val="321300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6AADAE5-DD59-4ED6-A165-0AD68B2DA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079" y="127868"/>
            <a:ext cx="4680000" cy="316431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BBCFD9D-355E-415F-83BD-3ED5FF84C7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761" y="3565814"/>
            <a:ext cx="4680000" cy="316431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8774413-B2DA-4555-B96B-FC82C813C2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340" y="-241717"/>
            <a:ext cx="5441323" cy="353390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EF1F75C-F38F-4C0B-B316-9C1A17DA356F}"/>
              </a:ext>
            </a:extLst>
          </p:cNvPr>
          <p:cNvSpPr txBox="1"/>
          <p:nvPr/>
        </p:nvSpPr>
        <p:spPr>
          <a:xfrm>
            <a:off x="1828800" y="1525234"/>
            <a:ext cx="147995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B. Hillebrands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D4C43C3-030B-4F15-8CF4-4F0F77439D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54" y="3419341"/>
            <a:ext cx="7248525" cy="32004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25DD530-AB68-405D-A3DA-A11DAB09EFA7}"/>
              </a:ext>
            </a:extLst>
          </p:cNvPr>
          <p:cNvSpPr txBox="1"/>
          <p:nvPr/>
        </p:nvSpPr>
        <p:spPr>
          <a:xfrm>
            <a:off x="435360" y="4963307"/>
            <a:ext cx="13959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D.I. </a:t>
            </a:r>
            <a:r>
              <a:rPr lang="de-DE" dirty="0" err="1"/>
              <a:t>Khomskii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2914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C922EFE-FAAA-41A4-9BDD-D4D77B198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132" y="333611"/>
            <a:ext cx="4415144" cy="298523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357BC79-1B1F-45CC-80BF-CAB473039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6698" y="3693137"/>
            <a:ext cx="4680000" cy="316431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CF844D2-8485-4F03-BF53-752F428B1D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8856"/>
            <a:ext cx="7647597" cy="256437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C9CCB-D960-4108-AA10-16329A1F9D03}"/>
              </a:ext>
            </a:extLst>
          </p:cNvPr>
          <p:cNvSpPr txBox="1"/>
          <p:nvPr/>
        </p:nvSpPr>
        <p:spPr>
          <a:xfrm>
            <a:off x="481591" y="1569488"/>
            <a:ext cx="14838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H. </a:t>
            </a:r>
            <a:r>
              <a:rPr lang="de-DE" dirty="0" err="1"/>
              <a:t>Kronmüller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862F23B-D16C-46E7-95D6-F996679CEE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3493" y="3706202"/>
            <a:ext cx="5629744" cy="297189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BB936A62-20CB-4B82-84F0-27196D124C53}"/>
              </a:ext>
            </a:extLst>
          </p:cNvPr>
          <p:cNvSpPr txBox="1"/>
          <p:nvPr/>
        </p:nvSpPr>
        <p:spPr>
          <a:xfrm>
            <a:off x="2129456" y="5192148"/>
            <a:ext cx="111440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S. </a:t>
            </a:r>
            <a:r>
              <a:rPr lang="de-DE" dirty="0" err="1"/>
              <a:t>Mangin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5674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Breitbild</PresentationFormat>
  <Paragraphs>43</Paragraphs>
  <Slides>15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Koblischka</dc:creator>
  <cp:lastModifiedBy>Michael Koblischka</cp:lastModifiedBy>
  <cp:revision>39</cp:revision>
  <dcterms:created xsi:type="dcterms:W3CDTF">2025-01-29T09:08:31Z</dcterms:created>
  <dcterms:modified xsi:type="dcterms:W3CDTF">2026-01-09T09:25:45Z</dcterms:modified>
</cp:coreProperties>
</file>