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12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4807AA-7F33-DC43-46BC-C0D32D9D9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F73D037-AAD5-09D9-43EB-88BC54293E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C08F84-C6C0-34DE-3733-C95166218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842E50-EFA6-02C4-BC26-4D25F0DF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2D7388-79F7-E1C9-F1CC-40D21CA36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C99C81-0412-D0F8-918F-0393F96D8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29F18-DECE-6209-BF89-055846ECF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049339-55A0-B053-C881-8553E9E39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35E0E8-999D-E0BE-C80B-7B4C76E6A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6507CF-3D6C-9ADE-60C3-AD760CE1A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876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C8F3E0B-615D-5B55-348D-C1F1B8540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E0B414-5F05-F2A8-2D24-7B3446CDE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BF930D-8EFD-0990-FBC9-3B4BE798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192E75-AD1A-7B5F-BAE9-99E51B202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480BF1-9A21-2989-B781-93F74F92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81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3665DE-2144-6A69-4A28-711D44E12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55D983-E54D-5465-0B09-778ACC3F1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33A82F-A251-1257-C121-2BBA0ED96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5476C5-D826-D53A-1396-BC69F9CA9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43C1D8-CCD6-672A-7166-0A1353D89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380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A5C208-3ACF-10A3-929B-4DB9372C7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38A816-E97C-A974-084C-4664C11DB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3FAB65-DC3C-178E-7ADF-EA0351D94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5D987A-0C11-13BA-E760-641B8CF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752F8B-FBD5-86AD-EC5D-7DDC97AAC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09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487476-F93D-5B95-EE89-51624CD2A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4A27C1-D864-9215-6497-873BB10E9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2246F9-31B9-3CA3-74ED-6EC618C74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8006C7-FA20-D7C2-1A60-08332185B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2A99AD-ABC2-1F9F-6F5E-8C34264D1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6D5B86-497A-B96D-1C26-C4C6E0E6D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138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E5A436-5770-D2E5-4F8D-321CC5BE9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836DE1-CBAD-9255-1257-F844711DC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491F650-DBB0-D5EB-0F08-91C7916E6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1D5C34-5E06-5097-FAB0-A480A281EE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8129F67-C263-E316-44B8-9337F7219A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0315D28-187E-7AC8-B98D-FB8FE24B6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BE99C2B-DC8E-7F72-5D98-4BCC63B7F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EDA641B-E7CF-1A0E-7D41-9FFF56CCC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83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913875-3DB7-DF38-DED0-8AC613E2F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D9A770-7DB1-914F-0B88-242098A7B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484D37-F6BA-43DC-5728-70E89DB12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3F89C86-6B05-660E-0BEE-5CB8D8CF6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0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2E7175B-A98C-B0AB-3D11-12E0AA2F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67AE1E0-5FC3-C39D-B018-4168C692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AD5A70-D9A4-8EEE-9FCB-0A0181248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174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A00B2F-10EB-2163-C549-2785A40DD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49B74D-DAFF-4B80-19F4-28CFB503B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D57266-B851-7786-F62F-2687C496C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74C803-B83D-BD1B-EF74-B9236E232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6EC302-8A82-136F-4B69-3D8568C69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77CF17-93DC-ACA8-DC70-851B0405D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98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1BA-ACA3-5C52-9B18-D2B151EA3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9FDE718-118A-6BB1-C2DD-69EF98EEF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9218A38-4D70-C857-123A-C3D28F070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16A5DE-CF20-2036-3471-2AA464E41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F684CE-E812-7022-0D4B-B389B7A7E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D12357-811B-1C52-16F8-7F529FA0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585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2FF32EA-11D6-B442-D7B7-DE1472174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A54022-35C5-7FD1-2A0C-45EDEA0A3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274298-10FD-BFDE-DAFC-A8890F6491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ADE86F-8166-154B-B852-8D79AF9ED376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AB7AA3-4485-8EB5-6245-F72A6CC26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BF3A3A-D982-9A9D-FB63-7BFCCF37D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93D298-BE71-304B-A097-C6478C785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28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C2CBB9D-6E8F-065F-D9D9-D5585F1E08DB}"/>
              </a:ext>
            </a:extLst>
          </p:cNvPr>
          <p:cNvSpPr txBox="1"/>
          <p:nvPr/>
        </p:nvSpPr>
        <p:spPr>
          <a:xfrm>
            <a:off x="9142455" y="3607787"/>
            <a:ext cx="151515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CAR &lt; 0.090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(N=15)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5419046-8BDA-121C-E16E-A3B81D1512C3}"/>
              </a:ext>
            </a:extLst>
          </p:cNvPr>
          <p:cNvSpPr txBox="1"/>
          <p:nvPr/>
        </p:nvSpPr>
        <p:spPr>
          <a:xfrm>
            <a:off x="7372739" y="3609231"/>
            <a:ext cx="151515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CAR ≥ 0.090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(n=17)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5756624-7C3D-AE02-1917-7A717D89D506}"/>
              </a:ext>
            </a:extLst>
          </p:cNvPr>
          <p:cNvSpPr txBox="1"/>
          <p:nvPr/>
        </p:nvSpPr>
        <p:spPr>
          <a:xfrm>
            <a:off x="5617132" y="1170385"/>
            <a:ext cx="2109873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50" charset="-128"/>
              </a:rPr>
              <a:t>1st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-line treatment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(n=92)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A6F20E-C2F1-28D6-CC1A-3D209BD5D022}"/>
              </a:ext>
            </a:extLst>
          </p:cNvPr>
          <p:cNvSpPr txBox="1"/>
          <p:nvPr/>
        </p:nvSpPr>
        <p:spPr>
          <a:xfrm>
            <a:off x="3599430" y="2346048"/>
            <a:ext cx="158889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Chemo + ICI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(n=60)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26642C4-6EB5-2C10-0BAF-B796CD410737}"/>
              </a:ext>
            </a:extLst>
          </p:cNvPr>
          <p:cNvSpPr txBox="1"/>
          <p:nvPr/>
        </p:nvSpPr>
        <p:spPr>
          <a:xfrm>
            <a:off x="6097850" y="4822801"/>
            <a:ext cx="174919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dCAR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 ≥ -0. 20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(n=7)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A3BEBDF-03D7-83D7-935F-4CB07E3EC8A4}"/>
              </a:ext>
            </a:extLst>
          </p:cNvPr>
          <p:cNvSpPr txBox="1"/>
          <p:nvPr/>
        </p:nvSpPr>
        <p:spPr>
          <a:xfrm>
            <a:off x="8448378" y="4827016"/>
            <a:ext cx="174919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dCAR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 &lt; -0. 20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(n=7)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2E84982-51BC-0DAD-47FE-B965503F4434}"/>
              </a:ext>
            </a:extLst>
          </p:cNvPr>
          <p:cNvSpPr txBox="1"/>
          <p:nvPr/>
        </p:nvSpPr>
        <p:spPr>
          <a:xfrm>
            <a:off x="8434753" y="2316569"/>
            <a:ext cx="1221809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Nivo + Ipi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(N=32)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1358EE41-9712-BC5F-C965-747AECA22D74}"/>
              </a:ext>
            </a:extLst>
          </p:cNvPr>
          <p:cNvCxnSpPr>
            <a:stCxn id="4" idx="2"/>
            <a:endCxn id="5" idx="0"/>
          </p:cNvCxnSpPr>
          <p:nvPr/>
        </p:nvCxnSpPr>
        <p:spPr>
          <a:xfrm flipH="1">
            <a:off x="4393879" y="1816716"/>
            <a:ext cx="2278190" cy="52933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E444DA1F-C23C-CA6C-0199-AE33A279BD3A}"/>
              </a:ext>
            </a:extLst>
          </p:cNvPr>
          <p:cNvCxnSpPr>
            <a:stCxn id="4" idx="2"/>
            <a:endCxn id="10" idx="0"/>
          </p:cNvCxnSpPr>
          <p:nvPr/>
        </p:nvCxnSpPr>
        <p:spPr>
          <a:xfrm>
            <a:off x="6672069" y="1816716"/>
            <a:ext cx="2373589" cy="49985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F6CAFE3E-4D0D-D0D5-AE47-5B1EBAF04D0A}"/>
              </a:ext>
            </a:extLst>
          </p:cNvPr>
          <p:cNvCxnSpPr>
            <a:stCxn id="10" idx="2"/>
            <a:endCxn id="3" idx="0"/>
          </p:cNvCxnSpPr>
          <p:nvPr/>
        </p:nvCxnSpPr>
        <p:spPr>
          <a:xfrm flipH="1">
            <a:off x="8130318" y="2962900"/>
            <a:ext cx="915340" cy="6463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7276B74A-3519-8AE9-A5A2-E54D8E8DFC38}"/>
              </a:ext>
            </a:extLst>
          </p:cNvPr>
          <p:cNvCxnSpPr>
            <a:stCxn id="10" idx="2"/>
            <a:endCxn id="2" idx="0"/>
          </p:cNvCxnSpPr>
          <p:nvPr/>
        </p:nvCxnSpPr>
        <p:spPr>
          <a:xfrm>
            <a:off x="9045658" y="2962900"/>
            <a:ext cx="854376" cy="64488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3D1DB98B-ADF1-7FF9-DB6A-14384A745C77}"/>
              </a:ext>
            </a:extLst>
          </p:cNvPr>
          <p:cNvCxnSpPr>
            <a:stCxn id="3" idx="2"/>
            <a:endCxn id="6" idx="0"/>
          </p:cNvCxnSpPr>
          <p:nvPr/>
        </p:nvCxnSpPr>
        <p:spPr>
          <a:xfrm flipH="1">
            <a:off x="6972449" y="4255562"/>
            <a:ext cx="1157869" cy="56723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11B4C758-5F50-5803-E59B-4B0D461E2A7F}"/>
              </a:ext>
            </a:extLst>
          </p:cNvPr>
          <p:cNvCxnSpPr>
            <a:stCxn id="3" idx="2"/>
            <a:endCxn id="7" idx="0"/>
          </p:cNvCxnSpPr>
          <p:nvPr/>
        </p:nvCxnSpPr>
        <p:spPr>
          <a:xfrm>
            <a:off x="8130318" y="4255562"/>
            <a:ext cx="1192659" cy="57145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6976347-AF40-B51F-464F-52435072F3E9}"/>
              </a:ext>
            </a:extLst>
          </p:cNvPr>
          <p:cNvSpPr txBox="1"/>
          <p:nvPr/>
        </p:nvSpPr>
        <p:spPr>
          <a:xfrm>
            <a:off x="4428641" y="3597800"/>
            <a:ext cx="151515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CAR &lt; 0.090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(N=25)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A4647E0-C07E-3013-DF26-06FA540449D1}"/>
              </a:ext>
            </a:extLst>
          </p:cNvPr>
          <p:cNvSpPr txBox="1"/>
          <p:nvPr/>
        </p:nvSpPr>
        <p:spPr>
          <a:xfrm>
            <a:off x="2648643" y="3599244"/>
            <a:ext cx="151515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CAR ≥ 0.090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(n=35)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4AD40CB3-DF84-AEDE-6C22-3EAEA9AA5CD3}"/>
              </a:ext>
            </a:extLst>
          </p:cNvPr>
          <p:cNvCxnSpPr>
            <a:stCxn id="5" idx="2"/>
            <a:endCxn id="22" idx="0"/>
          </p:cNvCxnSpPr>
          <p:nvPr/>
        </p:nvCxnSpPr>
        <p:spPr>
          <a:xfrm flipH="1">
            <a:off x="3406222" y="2992379"/>
            <a:ext cx="987657" cy="6068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E0FDE57D-F896-D769-0BC5-AF6AA5809FA2}"/>
              </a:ext>
            </a:extLst>
          </p:cNvPr>
          <p:cNvCxnSpPr>
            <a:stCxn id="5" idx="2"/>
            <a:endCxn id="21" idx="0"/>
          </p:cNvCxnSpPr>
          <p:nvPr/>
        </p:nvCxnSpPr>
        <p:spPr>
          <a:xfrm>
            <a:off x="4393879" y="2992379"/>
            <a:ext cx="792341" cy="6054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67075F1-2D6E-0729-0B4A-C2D5D067155D}"/>
              </a:ext>
            </a:extLst>
          </p:cNvPr>
          <p:cNvSpPr txBox="1"/>
          <p:nvPr/>
        </p:nvSpPr>
        <p:spPr>
          <a:xfrm>
            <a:off x="1413875" y="4822806"/>
            <a:ext cx="174919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dCAR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 ≥ -0. 20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(n=19)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043B9B7-B0FB-D52C-3B68-0D8CF243ACA8}"/>
              </a:ext>
            </a:extLst>
          </p:cNvPr>
          <p:cNvSpPr txBox="1"/>
          <p:nvPr/>
        </p:nvSpPr>
        <p:spPr>
          <a:xfrm>
            <a:off x="3689492" y="4822802"/>
            <a:ext cx="174919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dCAR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 &lt; -0. 20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</a:t>
            </a:r>
            <a:r>
              <a:rPr lang="en-US" altLang="ja-JP" dirty="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50" charset="-128"/>
              </a:rPr>
              <a:t>14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6F93059E-9EDE-0A2E-1868-4C65BF4A314A}"/>
              </a:ext>
            </a:extLst>
          </p:cNvPr>
          <p:cNvCxnSpPr>
            <a:cxnSpLocks/>
            <a:stCxn id="22" idx="2"/>
            <a:endCxn id="30" idx="0"/>
          </p:cNvCxnSpPr>
          <p:nvPr/>
        </p:nvCxnSpPr>
        <p:spPr>
          <a:xfrm flipH="1">
            <a:off x="2288474" y="4245575"/>
            <a:ext cx="1117748" cy="5772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C0602DA1-05FB-537C-9BD0-916088648F36}"/>
              </a:ext>
            </a:extLst>
          </p:cNvPr>
          <p:cNvCxnSpPr>
            <a:cxnSpLocks/>
            <a:stCxn id="22" idx="2"/>
            <a:endCxn id="31" idx="0"/>
          </p:cNvCxnSpPr>
          <p:nvPr/>
        </p:nvCxnSpPr>
        <p:spPr>
          <a:xfrm>
            <a:off x="3406222" y="4245575"/>
            <a:ext cx="1157869" cy="57722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5E32D78-EA44-3ED8-8644-93DC19FE8423}"/>
              </a:ext>
            </a:extLst>
          </p:cNvPr>
          <p:cNvSpPr txBox="1"/>
          <p:nvPr/>
        </p:nvSpPr>
        <p:spPr>
          <a:xfrm>
            <a:off x="9207157" y="11188"/>
            <a:ext cx="2984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Supplementary Figure S2</a:t>
            </a:r>
          </a:p>
        </p:txBody>
      </p:sp>
    </p:spTree>
    <p:extLst>
      <p:ext uri="{BB962C8B-B14F-4D97-AF65-F5344CB8AC3E}">
        <p14:creationId xmlns:p14="http://schemas.microsoft.com/office/powerpoint/2010/main" val="3523962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Macintosh PowerPoint</Application>
  <PresentationFormat>ワイド画面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Koichiro Yoshino</dc:creator>
  <cp:lastModifiedBy>Koichiro Yoshino</cp:lastModifiedBy>
  <cp:revision>1</cp:revision>
  <dcterms:created xsi:type="dcterms:W3CDTF">2025-12-22T01:22:04Z</dcterms:created>
  <dcterms:modified xsi:type="dcterms:W3CDTF">2025-12-22T01:22:21Z</dcterms:modified>
</cp:coreProperties>
</file>