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70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94"/>
  </p:normalViewPr>
  <p:slideViewPr>
    <p:cSldViewPr snapToGrid="0">
      <p:cViewPr varScale="1">
        <p:scale>
          <a:sx n="107" d="100"/>
          <a:sy n="107" d="100"/>
        </p:scale>
        <p:origin x="1280" y="4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914C779-8245-EEBC-97E0-E2350346E4E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4C9D6E98-B42F-AA60-27A8-0EC497DB14F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26DA785-27C3-474D-0667-62394D6D7D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684E9C-4321-FF48-9C09-FB138A347C18}" type="datetimeFigureOut">
              <a:rPr kumimoji="1" lang="ja-JP" altLang="en-US" smtClean="0"/>
              <a:t>2025/12/22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E090687-83F9-72A7-220A-FE50A686E0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43BC2A0-C314-CF4C-100F-68890D72C6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12083-D51D-A843-81D7-547ED40685F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131302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5297979-55AB-3E53-EB9C-93B3B397D2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BCDAF85E-B861-1EA9-BF06-E7A81B0BE63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4E266E5-DCCC-EE2B-9651-FE385DE6A5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684E9C-4321-FF48-9C09-FB138A347C18}" type="datetimeFigureOut">
              <a:rPr kumimoji="1" lang="ja-JP" altLang="en-US" smtClean="0"/>
              <a:t>2025/12/22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B2525D0-A362-5A86-F78D-8BD1C0AB52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807B68E-A983-058B-65D9-A9CB898EDB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12083-D51D-A843-81D7-547ED40685F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220448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0142D4B7-A82F-319E-B69C-D4E3D5AA9AA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7CB336B4-0024-6206-82CE-9168777E36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744B294-23DA-A720-11EB-204CB114D9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684E9C-4321-FF48-9C09-FB138A347C18}" type="datetimeFigureOut">
              <a:rPr kumimoji="1" lang="ja-JP" altLang="en-US" smtClean="0"/>
              <a:t>2025/12/22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CC160B2-F171-2A77-857A-87FAFB28A1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15C96D2-01F2-8E92-CA74-B1775BB1BD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12083-D51D-A843-81D7-547ED40685F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2274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C323FB3-8CA9-3563-8E41-80B66E067A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968372D8-BBF3-B6DA-75FA-7A1570312F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F928057-4AC6-7AC8-9721-6283BEB22D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684E9C-4321-FF48-9C09-FB138A347C18}" type="datetimeFigureOut">
              <a:rPr kumimoji="1" lang="ja-JP" altLang="en-US" smtClean="0"/>
              <a:t>2025/12/22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973E3763-6BF8-278E-9C2D-187221FB90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15A900D-9993-D7F8-4D95-FA62C7F3D9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12083-D51D-A843-81D7-547ED40685F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113516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9C61F4E-8798-EF48-C585-843E424DFE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261F3A15-8E94-2549-EFA7-95D81DA4753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50EF73A-02C8-8E00-37AF-C6AB297CAB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684E9C-4321-FF48-9C09-FB138A347C18}" type="datetimeFigureOut">
              <a:rPr kumimoji="1" lang="ja-JP" altLang="en-US" smtClean="0"/>
              <a:t>2025/12/22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99CBAE52-A8DE-96C9-8452-39EAF41F50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5E5A65B0-4252-198A-99BD-415041A561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12083-D51D-A843-81D7-547ED40685F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327911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BC8CD43-0662-F064-EF71-40A256AA8B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1F147AD7-D0AF-212A-9502-471B8DC98BA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CD853F9E-6747-364C-24B7-4D198CF9387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AFAE4BBA-DFC7-2477-35A8-4BECD43646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684E9C-4321-FF48-9C09-FB138A347C18}" type="datetimeFigureOut">
              <a:rPr kumimoji="1" lang="ja-JP" altLang="en-US" smtClean="0"/>
              <a:t>2025/12/22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629DDB76-53A8-43D1-EEB3-2983A738D8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E38B10FE-10DD-9F02-110D-BF4CD9E005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12083-D51D-A843-81D7-547ED40685F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307332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31EA680-CB33-B292-BE26-5D07C08449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62BCC1D9-B099-72E9-A4C3-11396162CC7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02D52943-B739-7EEB-B0EC-5248A57F906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BBF3ABAA-8277-BD2D-F661-21983AC1430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D60B1661-C6B5-F5E7-8216-9E0E6FAFFB9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6087695F-EB8C-2731-DEF3-6EA3185613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684E9C-4321-FF48-9C09-FB138A347C18}" type="datetimeFigureOut">
              <a:rPr kumimoji="1" lang="ja-JP" altLang="en-US" smtClean="0"/>
              <a:t>2025/12/22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026288F4-E853-BB3F-3D9E-643F35F525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976075E8-1B10-14E5-0526-994CEC71BE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12083-D51D-A843-81D7-547ED40685F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557767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B0AC52E-2A0D-02D3-F93D-791E1E819D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79F8FB66-7EB5-BAC6-41A9-A94D75730F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684E9C-4321-FF48-9C09-FB138A347C18}" type="datetimeFigureOut">
              <a:rPr kumimoji="1" lang="ja-JP" altLang="en-US" smtClean="0"/>
              <a:t>2025/12/22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20F909DA-82C1-B861-F196-26B59DC608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E89E3369-24EE-8A5A-A8C5-27ABB9E68D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12083-D51D-A843-81D7-547ED40685F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135627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763BBA1F-245E-7498-E233-7174087730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684E9C-4321-FF48-9C09-FB138A347C18}" type="datetimeFigureOut">
              <a:rPr kumimoji="1" lang="ja-JP" altLang="en-US" smtClean="0"/>
              <a:t>2025/12/22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F219EA1A-ED01-1E50-A7B8-967323A6D7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6D5414C3-7DC6-B928-2D32-780F1B0C28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12083-D51D-A843-81D7-547ED40685F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39498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7E50F17-8D02-6F32-0D0B-DBE551E7C4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8693324F-3953-CE87-A221-D16F437FF9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6CBC53A8-2205-5EEB-31E7-99F975C235C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4B7C84F9-83E9-5EB1-ABA2-2D991D6275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684E9C-4321-FF48-9C09-FB138A347C18}" type="datetimeFigureOut">
              <a:rPr kumimoji="1" lang="ja-JP" altLang="en-US" smtClean="0"/>
              <a:t>2025/12/22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FDA6FB9-C04C-43B1-803E-A31A46C549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75CB9967-E8DF-5E00-8A5C-DDE9BA1439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12083-D51D-A843-81D7-547ED40685F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759975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29446C7-B764-ACE3-C59B-83D3BD0C68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2DA64979-F46A-B833-313F-F078B073D06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631D0492-4DB0-510C-9EC4-69779355617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6F8369E5-F1A0-96FF-7B57-0AE4D1B24B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684E9C-4321-FF48-9C09-FB138A347C18}" type="datetimeFigureOut">
              <a:rPr kumimoji="1" lang="ja-JP" altLang="en-US" smtClean="0"/>
              <a:t>2025/12/22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D97DECC-4E64-F5B5-C901-361D583F2C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9C8EF761-8BB6-9407-E585-56C88D19A0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12083-D51D-A843-81D7-547ED40685F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171919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A7555C82-50B0-9555-59C3-2C85E69477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155277B3-AD13-0361-07F9-2B3923DEB42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F47FDA8-6F76-9AD7-D425-00A5C9B2D9C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4684E9C-4321-FF48-9C09-FB138A347C18}" type="datetimeFigureOut">
              <a:rPr kumimoji="1" lang="ja-JP" altLang="en-US" smtClean="0"/>
              <a:t>2025/12/22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9250E692-017F-A8CE-4FC3-B4ABFAC47E4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FFA353F-41B3-CA2C-32E6-838BDE8775C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EF12083-D51D-A843-81D7-547ED40685F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976505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4D3A62DE-65AB-95DD-7209-25A981E3C814}"/>
              </a:ext>
            </a:extLst>
          </p:cNvPr>
          <p:cNvSpPr txBox="1"/>
          <p:nvPr/>
        </p:nvSpPr>
        <p:spPr>
          <a:xfrm>
            <a:off x="4620724" y="1668053"/>
            <a:ext cx="2847254" cy="646331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110004020202020204"/>
                <a:ea typeface="游ゴシック" panose="020B0400000000000000" pitchFamily="50" charset="-128"/>
                <a:cs typeface="+mn-cs"/>
              </a:rPr>
              <a:t>Nivolumab monotherapy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110004020202020204"/>
                <a:ea typeface="游ゴシック" panose="020B0400000000000000" pitchFamily="50" charset="-128"/>
                <a:cs typeface="+mn-cs"/>
              </a:rPr>
              <a:t>(n=107)</a:t>
            </a: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游ゴシック" panose="0211000402020202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3F78B68D-53D6-96D0-05F8-D8B468A873C4}"/>
              </a:ext>
            </a:extLst>
          </p:cNvPr>
          <p:cNvSpPr txBox="1"/>
          <p:nvPr/>
        </p:nvSpPr>
        <p:spPr>
          <a:xfrm>
            <a:off x="2465488" y="4110842"/>
            <a:ext cx="1776448" cy="646331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110004020202020204"/>
                <a:ea typeface="游ゴシック" panose="020B0400000000000000" pitchFamily="50" charset="-128"/>
                <a:cs typeface="+mn-cs"/>
              </a:rPr>
              <a:t>dCAR</a:t>
            </a:r>
            <a:r>
              <a:rPr kumimoji="1" lang="en-US" altLang="ja-JP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110004020202020204"/>
                <a:ea typeface="游ゴシック" panose="020B0400000000000000" pitchFamily="50" charset="-128"/>
                <a:cs typeface="+mn-cs"/>
              </a:rPr>
              <a:t> ≥ 0.0048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110004020202020204"/>
                <a:ea typeface="游ゴシック" panose="020B0400000000000000" pitchFamily="50" charset="-128"/>
                <a:cs typeface="+mn-cs"/>
              </a:rPr>
              <a:t>(n=23)</a:t>
            </a:r>
            <a:endParaRPr kumimoji="1" lang="ja-JP" alt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游ゴシック" panose="0211000402020202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1E4E395A-8D1C-5EC4-446F-2E9AAF46B0E4}"/>
              </a:ext>
            </a:extLst>
          </p:cNvPr>
          <p:cNvSpPr txBox="1"/>
          <p:nvPr/>
        </p:nvSpPr>
        <p:spPr>
          <a:xfrm>
            <a:off x="4933953" y="4110842"/>
            <a:ext cx="1776448" cy="646331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110004020202020204"/>
                <a:ea typeface="游ゴシック" panose="020B0400000000000000" pitchFamily="50" charset="-128"/>
                <a:cs typeface="+mn-cs"/>
              </a:rPr>
              <a:t>dCAR</a:t>
            </a:r>
            <a:r>
              <a:rPr kumimoji="1" lang="en-US" altLang="ja-JP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110004020202020204"/>
                <a:ea typeface="游ゴシック" panose="020B0400000000000000" pitchFamily="50" charset="-128"/>
                <a:cs typeface="+mn-cs"/>
              </a:rPr>
              <a:t> &lt; 0.0048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110004020202020204"/>
                <a:ea typeface="游ゴシック" panose="020B0400000000000000" pitchFamily="50" charset="-128"/>
                <a:cs typeface="+mn-cs"/>
              </a:rPr>
              <a:t>(n=13)</a:t>
            </a:r>
            <a:endParaRPr kumimoji="1" lang="ja-JP" alt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游ゴシック" panose="0211000402020202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C95D6B02-AD4B-768C-D8D9-329B4BDB0529}"/>
              </a:ext>
            </a:extLst>
          </p:cNvPr>
          <p:cNvSpPr txBox="1"/>
          <p:nvPr/>
        </p:nvSpPr>
        <p:spPr>
          <a:xfrm>
            <a:off x="6710401" y="2883066"/>
            <a:ext cx="1515158" cy="646331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110004020202020204"/>
                <a:ea typeface="游ゴシック" panose="020B0400000000000000" pitchFamily="50" charset="-128"/>
                <a:cs typeface="+mn-cs"/>
              </a:rPr>
              <a:t>CAR &lt; 0.072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110004020202020204"/>
                <a:ea typeface="游ゴシック" panose="020B0400000000000000" pitchFamily="50" charset="-128"/>
                <a:cs typeface="+mn-cs"/>
              </a:rPr>
              <a:t>(N=69)</a:t>
            </a:r>
            <a:endParaRPr kumimoji="1" lang="ja-JP" alt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游ゴシック" panose="0211000402020202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DCC7D629-AC6E-6B9F-4BA9-6ADE49C4B56A}"/>
              </a:ext>
            </a:extLst>
          </p:cNvPr>
          <p:cNvSpPr txBox="1"/>
          <p:nvPr/>
        </p:nvSpPr>
        <p:spPr>
          <a:xfrm>
            <a:off x="3863146" y="2884510"/>
            <a:ext cx="1515158" cy="646331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110004020202020204"/>
                <a:ea typeface="游ゴシック" panose="020B0400000000000000" pitchFamily="50" charset="-128"/>
                <a:cs typeface="+mn-cs"/>
              </a:rPr>
              <a:t>CAR ≥ 0.072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110004020202020204"/>
                <a:ea typeface="游ゴシック" panose="020B0400000000000000" pitchFamily="50" charset="-128"/>
                <a:cs typeface="+mn-cs"/>
              </a:rPr>
              <a:t>(n=38)</a:t>
            </a:r>
            <a:endParaRPr kumimoji="1" lang="ja-JP" alt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游ゴシック" panose="02110004020202020204"/>
              <a:ea typeface="游ゴシック" panose="020B0400000000000000" pitchFamily="50" charset="-128"/>
              <a:cs typeface="+mn-cs"/>
            </a:endParaRPr>
          </a:p>
        </p:txBody>
      </p:sp>
      <p:cxnSp>
        <p:nvCxnSpPr>
          <p:cNvPr id="24" name="直線矢印コネクタ 23">
            <a:extLst>
              <a:ext uri="{FF2B5EF4-FFF2-40B4-BE49-F238E27FC236}">
                <a16:creationId xmlns:a16="http://schemas.microsoft.com/office/drawing/2014/main" id="{30B9AAA4-B323-0DBE-94AE-26F4CD409C81}"/>
              </a:ext>
            </a:extLst>
          </p:cNvPr>
          <p:cNvCxnSpPr>
            <a:stCxn id="4" idx="2"/>
            <a:endCxn id="22" idx="0"/>
          </p:cNvCxnSpPr>
          <p:nvPr/>
        </p:nvCxnSpPr>
        <p:spPr>
          <a:xfrm flipH="1">
            <a:off x="4620725" y="2314384"/>
            <a:ext cx="1423626" cy="570126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直線矢印コネクタ 25">
            <a:extLst>
              <a:ext uri="{FF2B5EF4-FFF2-40B4-BE49-F238E27FC236}">
                <a16:creationId xmlns:a16="http://schemas.microsoft.com/office/drawing/2014/main" id="{6ACAB157-3B8D-23A0-E741-A6D4208BB53D}"/>
              </a:ext>
            </a:extLst>
          </p:cNvPr>
          <p:cNvCxnSpPr>
            <a:stCxn id="22" idx="2"/>
            <a:endCxn id="7" idx="0"/>
          </p:cNvCxnSpPr>
          <p:nvPr/>
        </p:nvCxnSpPr>
        <p:spPr>
          <a:xfrm flipH="1">
            <a:off x="3353712" y="3530841"/>
            <a:ext cx="1267013" cy="580001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直線矢印コネクタ 27">
            <a:extLst>
              <a:ext uri="{FF2B5EF4-FFF2-40B4-BE49-F238E27FC236}">
                <a16:creationId xmlns:a16="http://schemas.microsoft.com/office/drawing/2014/main" id="{6BD4B965-B925-2B1B-3875-6D9F2AB3A035}"/>
              </a:ext>
            </a:extLst>
          </p:cNvPr>
          <p:cNvCxnSpPr>
            <a:stCxn id="22" idx="2"/>
            <a:endCxn id="8" idx="0"/>
          </p:cNvCxnSpPr>
          <p:nvPr/>
        </p:nvCxnSpPr>
        <p:spPr>
          <a:xfrm>
            <a:off x="4620725" y="3530841"/>
            <a:ext cx="1201452" cy="580001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直線矢印コネクタ 29">
            <a:extLst>
              <a:ext uri="{FF2B5EF4-FFF2-40B4-BE49-F238E27FC236}">
                <a16:creationId xmlns:a16="http://schemas.microsoft.com/office/drawing/2014/main" id="{679C24EE-7259-49A3-473B-FD0E28D671D7}"/>
              </a:ext>
            </a:extLst>
          </p:cNvPr>
          <p:cNvCxnSpPr>
            <a:stCxn id="4" idx="2"/>
            <a:endCxn id="21" idx="0"/>
          </p:cNvCxnSpPr>
          <p:nvPr/>
        </p:nvCxnSpPr>
        <p:spPr>
          <a:xfrm>
            <a:off x="6044351" y="2314384"/>
            <a:ext cx="1423629" cy="568682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8070E73D-501F-E602-E46A-FD389E60D8A9}"/>
              </a:ext>
            </a:extLst>
          </p:cNvPr>
          <p:cNvSpPr txBox="1"/>
          <p:nvPr/>
        </p:nvSpPr>
        <p:spPr>
          <a:xfrm>
            <a:off x="9207157" y="11188"/>
            <a:ext cx="29848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rPr>
              <a:t>Supplementary Figure S</a:t>
            </a:r>
            <a:r>
              <a:rPr lang="en-US" altLang="ja-JP" b="1" dirty="0">
                <a:solidFill>
                  <a:prstClr val="black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rPr>
              <a:t>1</a:t>
            </a:r>
            <a:endParaRPr kumimoji="1" lang="ja-JP" alt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50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3337347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42</Words>
  <Application>Microsoft Macintosh PowerPoint</Application>
  <PresentationFormat>ワイド画面</PresentationFormat>
  <Paragraphs>11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游ゴシック</vt:lpstr>
      <vt:lpstr>游ゴシック Light</vt:lpstr>
      <vt:lpstr>Arial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Koichiro Yoshino</dc:creator>
  <cp:lastModifiedBy>Koichiro Yoshino</cp:lastModifiedBy>
  <cp:revision>1</cp:revision>
  <dcterms:created xsi:type="dcterms:W3CDTF">2025-12-22T01:21:24Z</dcterms:created>
  <dcterms:modified xsi:type="dcterms:W3CDTF">2025-12-22T01:21:51Z</dcterms:modified>
</cp:coreProperties>
</file>