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E920D-204C-B646-9255-2B75D557E95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C9359-2882-F94E-9F7B-EFC0B68B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07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A6E562-CA7E-9F4D-8BBD-072145F7BB7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8363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D37877-9CC9-7736-8E59-8C581DC3B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3B31C8B-4AFC-C152-9F02-4CE7B0BE8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6EECB1-143E-7387-9ADE-1260AF4A8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754CDD-A8C0-8EDC-CBFB-E57807672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F1B639-8547-876D-5ACF-BB5DEC85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34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8C47A5-5E1D-4275-CA2D-4E51F7E39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4A5D3A-E296-B361-04B7-8529D5FBA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C0A69A-88D4-8419-BF1D-33BA4FB82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DCED1A-87DC-AB46-C253-8E6297FB2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158F5B-8112-9F00-3857-47EFBA0B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26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DC5D1C2-49EE-0403-8BCE-84007264A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1470A1-603B-E151-32CA-DBD74D218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F79EFA-B5B8-3BB4-24D4-4D951BD8A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2A3877-32C1-9099-7DEE-84B54B73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BD2CF2-7E23-138C-D966-F342CA0D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900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C3755A-8E3D-B988-69EB-A45D19166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EA8B39-5BE7-5B14-0F2C-6DEADFBFF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C3C4AC-75CC-FFBB-6C7D-0753FF20C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E0F04A-03CC-1CF9-F714-A0F92D7AC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0716D8-4FB9-BE2B-B593-B4E0EBBC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16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B94498-9399-9658-323A-F4CB017E1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02088D-AAF3-6F28-7878-8F32E4E60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5C8F27-AFF3-C089-C15C-6429FFBAC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D8F449-7F27-2F1C-9759-D2F7FE878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BE46E6-9AE1-8FFB-7444-0140F1EF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52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7D9E3A-4039-983D-D75F-2CEABF19D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67B31-315B-6D57-ED84-EFFAE2653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304EBED-9E29-6867-25EA-CCE402260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187C5B-A158-10FB-A481-B5ED4D3B7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A6419D-8317-1B1A-9210-2C67304BF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06BEB1-AA5B-A9E3-E956-3A6C30D5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06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1C8E8E-99D2-842C-E48F-C16C76B03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144918-5FB2-73C2-4E59-288A047B5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2405C3-D36A-1D39-255C-A353D5CB1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6DE598-07C7-39AA-124D-92F7F21ACE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D61B2F-AEDA-3AB2-D46D-6B09D235E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FC92A74-7F1A-B6D9-CBEF-419D074BB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F38EDBA-6CBE-6D6B-4E92-19E9445D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B32B6B-B5D1-5EAA-862D-BB1F1BF4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75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A9B4B-D7B1-A673-4B4F-59030ABCF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27B8E51-CEDE-9ECB-E7B9-F61D166A2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31274A-A9BE-3D7F-BFBC-852F14A73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A78043-AD94-E7FC-F51B-48B23FC2A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79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91BD491-87CB-5BDA-9C18-D0A368F0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87B55E-DA95-5049-32C8-7724933D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58EDC8-BE98-9113-ECAC-60AA3E102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72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41EA63-7BD7-56FC-9296-CDDAA6125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B3336E-6E56-0F7A-470F-BE86CCACA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0AEC74-F4FF-879D-2165-7DF4CCE0F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887F59-247C-8C9F-CC3C-291DCAC6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9955AD-C0B8-47AA-52BE-894C0423A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2A569F-27E6-A27E-1150-7F90A204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27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24197-EB94-8180-5EA2-ED0C9DDE1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C666A0-B491-5389-4908-BAD66675A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87D79AB-A402-F360-D67F-595BCE6A5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637763-FF55-BF42-3F7A-22EBB2292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E8B527-E320-BE16-4513-AEE3BE2CF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76C959-667A-228B-988F-B10ED4F1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4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82BE8D9-4BA8-ACBB-2F18-239659654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6E012D-5FF5-B636-D5C0-5C2E97CDD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A37D0C-F9B1-D2C9-7B5D-BE0A56B3B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F3B55C-E4D0-1D41-B4A7-6C5057734773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0F4811-4D5B-7A2B-DB23-625C041FF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4F60DF-7BD5-16D2-B85B-9551D593E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7E32B7-1BDA-3C40-9683-FBD8A0D4B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45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, ヒスト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34E6A9E8-7802-C0F0-341C-BCCC92916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108" y="1277792"/>
            <a:ext cx="3600000" cy="3600000"/>
          </a:xfrm>
          <a:prstGeom prst="rect">
            <a:avLst/>
          </a:prstGeom>
        </p:spPr>
      </p:pic>
      <p:pic>
        <p:nvPicPr>
          <p:cNvPr id="7" name="図 6" descr="グラフ, ヒスト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9FB66905-4634-D1B0-E10E-095E0B8FF6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5241" y="1277792"/>
            <a:ext cx="3600000" cy="3600000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1EAC0F7-516B-7A89-BF08-C5AAEEAEDD09}"/>
              </a:ext>
            </a:extLst>
          </p:cNvPr>
          <p:cNvSpPr txBox="1"/>
          <p:nvPr/>
        </p:nvSpPr>
        <p:spPr>
          <a:xfrm>
            <a:off x="3496426" y="1159200"/>
            <a:ext cx="1568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Nivolumab monotherapy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 group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68A245E-7C13-07AA-CE49-5DCB2569165C}"/>
              </a:ext>
            </a:extLst>
          </p:cNvPr>
          <p:cNvSpPr txBox="1"/>
          <p:nvPr/>
        </p:nvSpPr>
        <p:spPr>
          <a:xfrm>
            <a:off x="7290318" y="1159201"/>
            <a:ext cx="1568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Nivolumab monotherapy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 group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6" name="表 2">
            <a:extLst>
              <a:ext uri="{FF2B5EF4-FFF2-40B4-BE49-F238E27FC236}">
                <a16:creationId xmlns:a16="http://schemas.microsoft.com/office/drawing/2014/main" id="{B85D914C-F6E5-E7CC-0099-0E2CD4D82FEE}"/>
              </a:ext>
            </a:extLst>
          </p:cNvPr>
          <p:cNvGraphicFramePr>
            <a:graphicFrameLocks noGrp="1"/>
          </p:cNvGraphicFramePr>
          <p:nvPr/>
        </p:nvGraphicFramePr>
        <p:xfrm>
          <a:off x="2472534" y="4890610"/>
          <a:ext cx="3325739" cy="1363200"/>
        </p:xfrm>
        <a:graphic>
          <a:graphicData uri="http://schemas.openxmlformats.org/drawingml/2006/table">
            <a:tbl>
              <a:tblPr firstRow="1" bandRow="1"/>
              <a:tblGrid>
                <a:gridCol w="980050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540068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1167129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638492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96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 ≥ 0.072 and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 0.42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40)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16078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16078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4.9 (2.1-5.6)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16078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&lt;0.001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1607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 ≥ 0.072 and</a:t>
                      </a:r>
                    </a:p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≥ 0.42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21)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(0.9-1.6)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2457"/>
                  </a:ext>
                </a:extLst>
              </a:tr>
            </a:tbl>
          </a:graphicData>
        </a:graphic>
      </p:graphicFrame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F23CD647-53A7-0C05-9159-2BF12FCE11C3}"/>
              </a:ext>
            </a:extLst>
          </p:cNvPr>
          <p:cNvGraphicFramePr>
            <a:graphicFrameLocks noGrp="1"/>
          </p:cNvGraphicFramePr>
          <p:nvPr/>
        </p:nvGraphicFramePr>
        <p:xfrm>
          <a:off x="6439401" y="4890610"/>
          <a:ext cx="3328914" cy="1363200"/>
        </p:xfrm>
        <a:graphic>
          <a:graphicData uri="http://schemas.openxmlformats.org/drawingml/2006/table">
            <a:tbl>
              <a:tblPr firstRow="1" bandRow="1"/>
              <a:tblGrid>
                <a:gridCol w="98322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540068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1167129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638492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96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 ≥ 0.072 and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 0.42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40)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 (7.3-11.6)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&lt;0.001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52590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 &gt; 0.072 and</a:t>
                      </a:r>
                    </a:p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dCAR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≥ 0.42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21)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(1.9-4.2)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6078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607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196FCA4-1B82-D918-822D-FE8EA98AC164}"/>
              </a:ext>
            </a:extLst>
          </p:cNvPr>
          <p:cNvSpPr txBox="1"/>
          <p:nvPr/>
        </p:nvSpPr>
        <p:spPr>
          <a:xfrm>
            <a:off x="2447342" y="747086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958BC48-93D5-FB41-0168-317B456F2EFF}"/>
              </a:ext>
            </a:extLst>
          </p:cNvPr>
          <p:cNvSpPr txBox="1"/>
          <p:nvPr/>
        </p:nvSpPr>
        <p:spPr>
          <a:xfrm>
            <a:off x="6098336" y="74589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A000C30-9EDE-4286-E10C-D9D941FFA648}"/>
              </a:ext>
            </a:extLst>
          </p:cNvPr>
          <p:cNvSpPr txBox="1"/>
          <p:nvPr/>
        </p:nvSpPr>
        <p:spPr>
          <a:xfrm>
            <a:off x="9207156" y="0"/>
            <a:ext cx="2984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Supplementary Figure S</a:t>
            </a:r>
            <a:r>
              <a:rPr lang="en-US" altLang="ja-JP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A01ECE-E544-2DED-23AA-1DD93A7C2DA3}"/>
              </a:ext>
            </a:extLst>
          </p:cNvPr>
          <p:cNvSpPr txBox="1"/>
          <p:nvPr/>
        </p:nvSpPr>
        <p:spPr>
          <a:xfrm>
            <a:off x="4774317" y="1720684"/>
            <a:ext cx="106792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&lt; 0.42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≥ 0.42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30627BCC-BACF-5C10-F154-8B34AB0622D5}"/>
              </a:ext>
            </a:extLst>
          </p:cNvPr>
          <p:cNvCxnSpPr/>
          <p:nvPr/>
        </p:nvCxnSpPr>
        <p:spPr>
          <a:xfrm>
            <a:off x="4446727" y="2056125"/>
            <a:ext cx="327590" cy="0"/>
          </a:xfrm>
          <a:prstGeom prst="line">
            <a:avLst/>
          </a:prstGeom>
          <a:ln w="25400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AC94A17-AA25-E73B-E25E-F2901B1B55D0}"/>
              </a:ext>
            </a:extLst>
          </p:cNvPr>
          <p:cNvCxnSpPr/>
          <p:nvPr/>
        </p:nvCxnSpPr>
        <p:spPr>
          <a:xfrm>
            <a:off x="4446727" y="1855618"/>
            <a:ext cx="3275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EC8706-BD4D-FD10-E738-C93797109A08}"/>
              </a:ext>
            </a:extLst>
          </p:cNvPr>
          <p:cNvSpPr txBox="1"/>
          <p:nvPr/>
        </p:nvSpPr>
        <p:spPr>
          <a:xfrm>
            <a:off x="8736374" y="1720684"/>
            <a:ext cx="106792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&lt; 0.42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dCAR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≥ 0.42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63B6BB39-DDD7-F985-3E33-395080927FEA}"/>
              </a:ext>
            </a:extLst>
          </p:cNvPr>
          <p:cNvCxnSpPr/>
          <p:nvPr/>
        </p:nvCxnSpPr>
        <p:spPr>
          <a:xfrm>
            <a:off x="8408784" y="2056125"/>
            <a:ext cx="327590" cy="0"/>
          </a:xfrm>
          <a:prstGeom prst="line">
            <a:avLst/>
          </a:prstGeom>
          <a:ln w="25400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BE0F4252-8841-4F3B-6A97-759A73D3606F}"/>
              </a:ext>
            </a:extLst>
          </p:cNvPr>
          <p:cNvCxnSpPr/>
          <p:nvPr/>
        </p:nvCxnSpPr>
        <p:spPr>
          <a:xfrm>
            <a:off x="8408784" y="1855618"/>
            <a:ext cx="3275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813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Macintosh PowerPoint</Application>
  <PresentationFormat>ワイド画面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Koichiro Yoshino</dc:creator>
  <cp:lastModifiedBy>Koichiro Yoshino</cp:lastModifiedBy>
  <cp:revision>2</cp:revision>
  <dcterms:created xsi:type="dcterms:W3CDTF">2025-12-22T01:24:15Z</dcterms:created>
  <dcterms:modified xsi:type="dcterms:W3CDTF">2025-12-24T23:36:32Z</dcterms:modified>
</cp:coreProperties>
</file>