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811B67-58CF-C9B4-BA13-F2F06E31A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DE3EA75-0121-850F-1B38-BC8202EF5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2F1C47-9074-E6A1-A63D-6873A3552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31A3FE-3FFF-79F7-45B0-45124BBFC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F1B844-37D2-D5FB-5999-24D1F256C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878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7F4481-8A6D-6C47-9E62-6C790058D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7AD373D-62B7-D380-9A22-63A027488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8209A8-5B72-813E-1FBA-8FCD0A67E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8B1733-6A6D-04B9-3432-CEC0D66FF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02539F-825E-5CD3-986D-53F74A93A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36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8E7FB51-8C36-1C27-1293-4C4F2669B4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487280-682A-CC91-1BE6-C191EFB1C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630A06-565A-7FEC-241D-19C63FA1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3AD80E-C0E7-DE0C-B918-659634D67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84E20B-68AD-1D9A-D263-AC7E38173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25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F30AF8-DACD-2398-38FD-B546B287F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37416E-EC9D-694B-0F4B-4EDC89A81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14C01A-96D8-8AE0-62BC-FCD4633CB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E5EA17-3D69-17E6-C70C-04943E29A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F0583A-BBB5-BDF9-9E0D-F0E92EF2B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980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D9A189-4412-55A3-2DF9-DB0B15E33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CA734A-4EAB-0E7C-C150-85D70AB06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0E8B8D-AA2B-D772-A9AD-A67A4F6EF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26075B-EE6D-D101-F307-CF4D1FEA8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E8B812-D301-B056-C649-5FD721172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116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D3B4D3-56DC-7249-9477-E170B5832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147605-D75C-8BE7-B89A-F26C54E3A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43520DB-39A1-417F-1A28-595B0779B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905FB7-0835-AFE5-6B61-BE051F6DA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E9D26B-EBAC-35D4-C24A-FB3F1CA7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D5DA5B-77BE-0000-E6EC-33047185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70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0F328E-E9E1-A08E-A0E0-042A66564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65BE2F-3D3E-0F37-D955-B1F9064A4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FE48EFE-C660-3138-7D02-375BBAD7B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F27A798-E9B3-6275-8076-8568E4C8CA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2C4E993-F7F0-95E4-1933-EC5C4AABAA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D4CA7B-2D3D-B388-29A7-A90CBA563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6B12C4B-42EA-185C-4206-1F53242CF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69B63D-6593-1D48-31B4-4D219E551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61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68585A-4349-4EED-8802-7EABA94CB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3CBE36B-9742-3DE2-21F5-09C581626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FC31B0B-E34C-F0E8-B63D-11CF3B208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C42D65D-3E50-56CB-674F-A4180C0CE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44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D7CEEE1-C4A8-130C-D8FE-D484B672E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48FBA76-C210-DB7F-7BD3-27B03105B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14A060-83E2-B110-E729-5158157B3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43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C16EBC-0A6D-AE59-3DEA-C6CE9B129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24DCFF-BD0D-E442-83B4-E308BE11A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613B41-EFDE-0655-3E8B-3B379D124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1370B8E-99C7-CD6A-851F-84765CA33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C031DAC-45E8-1EAD-8DC3-065EE09CA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C7FDF6-C256-A367-CF7F-A6E99006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368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E189AA-F43B-1F51-401B-A83832344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8B8C8FA-6442-B3C5-8682-A6CCAEF73B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538D44-D952-694A-E98A-0ED42E29D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4D1745-DC04-4651-85D8-280CDB30B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DC039A-9B56-8E73-37AE-0E6626302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3A3A49-64A8-5BD4-4936-EDA73B48C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68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687E387-D886-E670-69D5-07F90D483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915C55-4F91-8EE9-DA02-2DF3762BE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BB53D2-3633-677D-7B46-3F3D7E844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05CB9C-8094-2446-94C8-DD0E2D05AD7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00B01F-D0BC-C5F7-0462-E021E8B04E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B3E983-5CD5-E8A0-14C8-43B31D1C8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7B9F01-5A95-554F-87A1-19858E629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5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EFD2C-5A17-54B5-71AF-923F1E497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表 35">
            <a:extLst>
              <a:ext uri="{FF2B5EF4-FFF2-40B4-BE49-F238E27FC236}">
                <a16:creationId xmlns:a16="http://schemas.microsoft.com/office/drawing/2014/main" id="{52AC0364-786E-4737-1234-57E9E53DCC33}"/>
              </a:ext>
            </a:extLst>
          </p:cNvPr>
          <p:cNvGraphicFramePr>
            <a:graphicFrameLocks noGrp="1"/>
          </p:cNvGraphicFramePr>
          <p:nvPr/>
        </p:nvGraphicFramePr>
        <p:xfrm>
          <a:off x="398877" y="4508497"/>
          <a:ext cx="2776955" cy="1314000"/>
        </p:xfrm>
        <a:graphic>
          <a:graphicData uri="http://schemas.openxmlformats.org/drawingml/2006/table">
            <a:tbl>
              <a:tblPr firstRow="1" bandRow="1"/>
              <a:tblGrid>
                <a:gridCol w="935355">
                  <a:extLst>
                    <a:ext uri="{9D8B030D-6E8A-4147-A177-3AD203B41FA5}">
                      <a16:colId xmlns:a16="http://schemas.microsoft.com/office/drawing/2014/main" val="2301636050"/>
                    </a:ext>
                  </a:extLst>
                </a:gridCol>
                <a:gridCol w="395850">
                  <a:extLst>
                    <a:ext uri="{9D8B030D-6E8A-4147-A177-3AD203B41FA5}">
                      <a16:colId xmlns:a16="http://schemas.microsoft.com/office/drawing/2014/main" val="4166505210"/>
                    </a:ext>
                  </a:extLst>
                </a:gridCol>
                <a:gridCol w="961000">
                  <a:extLst>
                    <a:ext uri="{9D8B030D-6E8A-4147-A177-3AD203B41FA5}">
                      <a16:colId xmlns:a16="http://schemas.microsoft.com/office/drawing/2014/main" val="532266747"/>
                    </a:ext>
                  </a:extLst>
                </a:gridCol>
                <a:gridCol w="484750">
                  <a:extLst>
                    <a:ext uri="{9D8B030D-6E8A-4147-A177-3AD203B41FA5}">
                      <a16:colId xmlns:a16="http://schemas.microsoft.com/office/drawing/2014/main" val="1774716991"/>
                    </a:ext>
                  </a:extLst>
                </a:gridCol>
              </a:tblGrid>
              <a:tr h="34651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PFS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(95% CI)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(month)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733391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-0.20 (n = 14)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</a:t>
                      </a:r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(2.5-NR)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0.29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8354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-0.20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19)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 (2.1-8.0)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89549"/>
                  </a:ext>
                </a:extLst>
              </a:tr>
            </a:tbl>
          </a:graphicData>
        </a:graphic>
      </p:graphicFrame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80EC3269-1648-93E1-939E-B5E1493E4F43}"/>
              </a:ext>
            </a:extLst>
          </p:cNvPr>
          <p:cNvSpPr txBox="1"/>
          <p:nvPr/>
        </p:nvSpPr>
        <p:spPr>
          <a:xfrm>
            <a:off x="398877" y="744180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7D0408AC-E88B-949F-4677-90404A92D786}"/>
              </a:ext>
            </a:extLst>
          </p:cNvPr>
          <p:cNvSpPr txBox="1"/>
          <p:nvPr/>
        </p:nvSpPr>
        <p:spPr>
          <a:xfrm>
            <a:off x="3262440" y="744180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59578F8F-1CB0-A2F0-9D92-BEE99DC1533E}"/>
              </a:ext>
            </a:extLst>
          </p:cNvPr>
          <p:cNvSpPr txBox="1"/>
          <p:nvPr/>
        </p:nvSpPr>
        <p:spPr>
          <a:xfrm>
            <a:off x="6150174" y="744180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c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A2E69E7B-AF6B-DDA7-6E7A-A66B5BD30937}"/>
              </a:ext>
            </a:extLst>
          </p:cNvPr>
          <p:cNvSpPr txBox="1"/>
          <p:nvPr/>
        </p:nvSpPr>
        <p:spPr>
          <a:xfrm>
            <a:off x="9037908" y="744180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d</a:t>
            </a:r>
            <a:endParaRPr kumimoji="1" lang="en-US" altLang="ja-JP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53EB8BC0-997A-0364-A336-1C64FE1412D4}"/>
              </a:ext>
            </a:extLst>
          </p:cNvPr>
          <p:cNvGraphicFramePr>
            <a:graphicFrameLocks noGrp="1"/>
          </p:cNvGraphicFramePr>
          <p:nvPr/>
        </p:nvGraphicFramePr>
        <p:xfrm>
          <a:off x="3262440" y="4508497"/>
          <a:ext cx="2776955" cy="1314000"/>
        </p:xfrm>
        <a:graphic>
          <a:graphicData uri="http://schemas.openxmlformats.org/drawingml/2006/table">
            <a:tbl>
              <a:tblPr firstRow="1" bandRow="1"/>
              <a:tblGrid>
                <a:gridCol w="935355">
                  <a:extLst>
                    <a:ext uri="{9D8B030D-6E8A-4147-A177-3AD203B41FA5}">
                      <a16:colId xmlns:a16="http://schemas.microsoft.com/office/drawing/2014/main" val="2301636050"/>
                    </a:ext>
                  </a:extLst>
                </a:gridCol>
                <a:gridCol w="395850">
                  <a:extLst>
                    <a:ext uri="{9D8B030D-6E8A-4147-A177-3AD203B41FA5}">
                      <a16:colId xmlns:a16="http://schemas.microsoft.com/office/drawing/2014/main" val="4166505210"/>
                    </a:ext>
                  </a:extLst>
                </a:gridCol>
                <a:gridCol w="961000">
                  <a:extLst>
                    <a:ext uri="{9D8B030D-6E8A-4147-A177-3AD203B41FA5}">
                      <a16:colId xmlns:a16="http://schemas.microsoft.com/office/drawing/2014/main" val="532266747"/>
                    </a:ext>
                  </a:extLst>
                </a:gridCol>
                <a:gridCol w="484750">
                  <a:extLst>
                    <a:ext uri="{9D8B030D-6E8A-4147-A177-3AD203B41FA5}">
                      <a16:colId xmlns:a16="http://schemas.microsoft.com/office/drawing/2014/main" val="1774716991"/>
                    </a:ext>
                  </a:extLst>
                </a:gridCol>
              </a:tblGrid>
              <a:tr h="34651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(95% CI)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(month)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733391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-0.20 (n = 14)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8.9</a:t>
                      </a:r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(5.1-NR)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0.41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8354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-0.20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19)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 (4.3-12.8)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89549"/>
                  </a:ext>
                </a:extLst>
              </a:tr>
            </a:tbl>
          </a:graphicData>
        </a:graphic>
      </p:graphicFrame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9439B2E3-3EE2-9231-5044-2198D53B6AA4}"/>
              </a:ext>
            </a:extLst>
          </p:cNvPr>
          <p:cNvGraphicFramePr>
            <a:graphicFrameLocks noGrp="1"/>
          </p:cNvGraphicFramePr>
          <p:nvPr/>
        </p:nvGraphicFramePr>
        <p:xfrm>
          <a:off x="6150174" y="4508497"/>
          <a:ext cx="2776955" cy="1314000"/>
        </p:xfrm>
        <a:graphic>
          <a:graphicData uri="http://schemas.openxmlformats.org/drawingml/2006/table">
            <a:tbl>
              <a:tblPr firstRow="1" bandRow="1"/>
              <a:tblGrid>
                <a:gridCol w="935355">
                  <a:extLst>
                    <a:ext uri="{9D8B030D-6E8A-4147-A177-3AD203B41FA5}">
                      <a16:colId xmlns:a16="http://schemas.microsoft.com/office/drawing/2014/main" val="2301636050"/>
                    </a:ext>
                  </a:extLst>
                </a:gridCol>
                <a:gridCol w="395850">
                  <a:extLst>
                    <a:ext uri="{9D8B030D-6E8A-4147-A177-3AD203B41FA5}">
                      <a16:colId xmlns:a16="http://schemas.microsoft.com/office/drawing/2014/main" val="4166505210"/>
                    </a:ext>
                  </a:extLst>
                </a:gridCol>
                <a:gridCol w="961000">
                  <a:extLst>
                    <a:ext uri="{9D8B030D-6E8A-4147-A177-3AD203B41FA5}">
                      <a16:colId xmlns:a16="http://schemas.microsoft.com/office/drawing/2014/main" val="532266747"/>
                    </a:ext>
                  </a:extLst>
                </a:gridCol>
                <a:gridCol w="484750">
                  <a:extLst>
                    <a:ext uri="{9D8B030D-6E8A-4147-A177-3AD203B41FA5}">
                      <a16:colId xmlns:a16="http://schemas.microsoft.com/office/drawing/2014/main" val="1774716991"/>
                    </a:ext>
                  </a:extLst>
                </a:gridCol>
              </a:tblGrid>
              <a:tr h="34651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PFS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(95% CI)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(month)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733391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&lt;-0.20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7)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</a:t>
                      </a:r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(1.3-NR)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0.17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8354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≥-0.20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7)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 (0.5-4.4)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89549"/>
                  </a:ext>
                </a:extLst>
              </a:tr>
            </a:tbl>
          </a:graphicData>
        </a:graphic>
      </p:graphicFrame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95FF3FD0-BCD1-E4D6-4809-1FEE3A7EC07B}"/>
              </a:ext>
            </a:extLst>
          </p:cNvPr>
          <p:cNvGraphicFramePr>
            <a:graphicFrameLocks noGrp="1"/>
          </p:cNvGraphicFramePr>
          <p:nvPr/>
        </p:nvGraphicFramePr>
        <p:xfrm>
          <a:off x="9037908" y="4508497"/>
          <a:ext cx="2776955" cy="1314000"/>
        </p:xfrm>
        <a:graphic>
          <a:graphicData uri="http://schemas.openxmlformats.org/drawingml/2006/table">
            <a:tbl>
              <a:tblPr firstRow="1" bandRow="1"/>
              <a:tblGrid>
                <a:gridCol w="935355">
                  <a:extLst>
                    <a:ext uri="{9D8B030D-6E8A-4147-A177-3AD203B41FA5}">
                      <a16:colId xmlns:a16="http://schemas.microsoft.com/office/drawing/2014/main" val="2301636050"/>
                    </a:ext>
                  </a:extLst>
                </a:gridCol>
                <a:gridCol w="395850">
                  <a:extLst>
                    <a:ext uri="{9D8B030D-6E8A-4147-A177-3AD203B41FA5}">
                      <a16:colId xmlns:a16="http://schemas.microsoft.com/office/drawing/2014/main" val="4166505210"/>
                    </a:ext>
                  </a:extLst>
                </a:gridCol>
                <a:gridCol w="961000">
                  <a:extLst>
                    <a:ext uri="{9D8B030D-6E8A-4147-A177-3AD203B41FA5}">
                      <a16:colId xmlns:a16="http://schemas.microsoft.com/office/drawing/2014/main" val="532266747"/>
                    </a:ext>
                  </a:extLst>
                </a:gridCol>
                <a:gridCol w="484750">
                  <a:extLst>
                    <a:ext uri="{9D8B030D-6E8A-4147-A177-3AD203B41FA5}">
                      <a16:colId xmlns:a16="http://schemas.microsoft.com/office/drawing/2014/main" val="1774716991"/>
                    </a:ext>
                  </a:extLst>
                </a:gridCol>
              </a:tblGrid>
              <a:tr h="34651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(95% CI)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(month)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733391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&lt;-0.20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7)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13.1</a:t>
                      </a:r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(6.4-NR)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0.94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8354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≥-0.20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7)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16.9(1.0-NR)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89549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7059F7-869B-6E93-48C9-46C2BA4E9FCC}"/>
              </a:ext>
            </a:extLst>
          </p:cNvPr>
          <p:cNvSpPr txBox="1"/>
          <p:nvPr/>
        </p:nvSpPr>
        <p:spPr>
          <a:xfrm>
            <a:off x="3925199" y="1377498"/>
            <a:ext cx="1353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1st-line Chemo + ICI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high CAR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447C40A-CADB-448A-1F53-16F575EE1BE5}"/>
              </a:ext>
            </a:extLst>
          </p:cNvPr>
          <p:cNvSpPr txBox="1"/>
          <p:nvPr/>
        </p:nvSpPr>
        <p:spPr>
          <a:xfrm>
            <a:off x="1045200" y="1377498"/>
            <a:ext cx="1353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1st-line Chemo + ICI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high CAR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4EDE962-6069-F52E-2E32-2335F20E5E89}"/>
              </a:ext>
            </a:extLst>
          </p:cNvPr>
          <p:cNvSpPr txBox="1"/>
          <p:nvPr/>
        </p:nvSpPr>
        <p:spPr>
          <a:xfrm>
            <a:off x="6471493" y="1371959"/>
            <a:ext cx="2036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1st- line Nivolumab + Ipilimumab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high CAR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0BA0E08-0F39-6257-85EC-523614881B27}"/>
              </a:ext>
            </a:extLst>
          </p:cNvPr>
          <p:cNvSpPr txBox="1"/>
          <p:nvPr/>
        </p:nvSpPr>
        <p:spPr>
          <a:xfrm>
            <a:off x="9376599" y="1382276"/>
            <a:ext cx="2000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1st-line Nivolumab + Ipilimumab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high CAR</a:t>
            </a:r>
          </a:p>
        </p:txBody>
      </p:sp>
      <p:pic>
        <p:nvPicPr>
          <p:cNvPr id="8" name="図 7" descr="グラフ, 折れ線グラフ&#10;&#10;AI 生成コンテンツは誤りを含む可能性があります。">
            <a:extLst>
              <a:ext uri="{FF2B5EF4-FFF2-40B4-BE49-F238E27FC236}">
                <a16:creationId xmlns:a16="http://schemas.microsoft.com/office/drawing/2014/main" id="{FA3FA853-92FE-F065-FB27-445BAA69E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9799" y="1595400"/>
            <a:ext cx="2880000" cy="2880000"/>
          </a:xfrm>
          <a:prstGeom prst="rect">
            <a:avLst/>
          </a:prstGeom>
        </p:spPr>
      </p:pic>
      <p:pic>
        <p:nvPicPr>
          <p:cNvPr id="12" name="図 11" descr="グラフ, 箱ひげ図&#10;&#10;AI 生成コンテンツは誤りを含む可能性があります。">
            <a:extLst>
              <a:ext uri="{FF2B5EF4-FFF2-40B4-BE49-F238E27FC236}">
                <a16:creationId xmlns:a16="http://schemas.microsoft.com/office/drawing/2014/main" id="{86415380-EE3F-9B80-6222-1C9131316E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6385" y="1572014"/>
            <a:ext cx="2880000" cy="2880000"/>
          </a:xfrm>
          <a:prstGeom prst="rect">
            <a:avLst/>
          </a:prstGeom>
        </p:spPr>
      </p:pic>
      <p:pic>
        <p:nvPicPr>
          <p:cNvPr id="15" name="図 14" descr="グラフ, 箱ひげ図&#10;&#10;AI 生成コンテンツは誤りを含む可能性があります。">
            <a:extLst>
              <a:ext uri="{FF2B5EF4-FFF2-40B4-BE49-F238E27FC236}">
                <a16:creationId xmlns:a16="http://schemas.microsoft.com/office/drawing/2014/main" id="{98DFB0F1-6C7B-C8FA-900B-92BDD2361D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354" y="1595400"/>
            <a:ext cx="2880000" cy="2880000"/>
          </a:xfrm>
          <a:prstGeom prst="rect">
            <a:avLst/>
          </a:prstGeom>
        </p:spPr>
      </p:pic>
      <p:pic>
        <p:nvPicPr>
          <p:cNvPr id="17" name="図 16" descr="グラフ, 箱ひげ図&#10;&#10;AI 生成コンテンツは誤りを含む可能性があります。">
            <a:extLst>
              <a:ext uri="{FF2B5EF4-FFF2-40B4-BE49-F238E27FC236}">
                <a16:creationId xmlns:a16="http://schemas.microsoft.com/office/drawing/2014/main" id="{10114D04-6A59-0596-A420-8789257E87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30" y="1595400"/>
            <a:ext cx="2880000" cy="28800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63FE8D2-5980-421D-2E07-C378F573083E}"/>
              </a:ext>
            </a:extLst>
          </p:cNvPr>
          <p:cNvSpPr txBox="1"/>
          <p:nvPr/>
        </p:nvSpPr>
        <p:spPr>
          <a:xfrm>
            <a:off x="9207157" y="11188"/>
            <a:ext cx="2984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Supplementary Figure S5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07FB79-FB96-49B4-E303-576BE623F85D}"/>
              </a:ext>
            </a:extLst>
          </p:cNvPr>
          <p:cNvSpPr txBox="1"/>
          <p:nvPr/>
        </p:nvSpPr>
        <p:spPr>
          <a:xfrm>
            <a:off x="2197860" y="1933110"/>
            <a:ext cx="98937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&lt; -0.20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≥ </a:t>
            </a:r>
            <a:r>
              <a:rPr lang="en-US" altLang="ja-JP" sz="10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-0.20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C091225-29E3-18C8-697E-E9B86ED41EA8}"/>
              </a:ext>
            </a:extLst>
          </p:cNvPr>
          <p:cNvCxnSpPr/>
          <p:nvPr/>
        </p:nvCxnSpPr>
        <p:spPr>
          <a:xfrm>
            <a:off x="1928178" y="2202148"/>
            <a:ext cx="288000" cy="0"/>
          </a:xfrm>
          <a:prstGeom prst="line">
            <a:avLst/>
          </a:prstGeom>
          <a:ln w="22225">
            <a:solidFill>
              <a:srgbClr val="E0526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B056902-5795-EE5E-CC4F-8C05DFA9F497}"/>
              </a:ext>
            </a:extLst>
          </p:cNvPr>
          <p:cNvCxnSpPr/>
          <p:nvPr/>
        </p:nvCxnSpPr>
        <p:spPr>
          <a:xfrm>
            <a:off x="1928178" y="2037266"/>
            <a:ext cx="288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B715E04-D4F1-D1BA-67A7-91F0F9422E21}"/>
              </a:ext>
            </a:extLst>
          </p:cNvPr>
          <p:cNvSpPr txBox="1"/>
          <p:nvPr/>
        </p:nvSpPr>
        <p:spPr>
          <a:xfrm>
            <a:off x="5080426" y="1930844"/>
            <a:ext cx="98937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&lt; -0.20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≥ </a:t>
            </a:r>
            <a:r>
              <a:rPr lang="en-US" altLang="ja-JP" sz="10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-0.20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55D51A3A-7181-E126-74C0-D6E36CC80702}"/>
              </a:ext>
            </a:extLst>
          </p:cNvPr>
          <p:cNvCxnSpPr/>
          <p:nvPr/>
        </p:nvCxnSpPr>
        <p:spPr>
          <a:xfrm>
            <a:off x="4810744" y="2199882"/>
            <a:ext cx="288000" cy="0"/>
          </a:xfrm>
          <a:prstGeom prst="line">
            <a:avLst/>
          </a:prstGeom>
          <a:ln w="22225">
            <a:solidFill>
              <a:srgbClr val="E0526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E3758349-527B-8B7A-102D-24B39F772719}"/>
              </a:ext>
            </a:extLst>
          </p:cNvPr>
          <p:cNvCxnSpPr/>
          <p:nvPr/>
        </p:nvCxnSpPr>
        <p:spPr>
          <a:xfrm>
            <a:off x="4810744" y="2035000"/>
            <a:ext cx="288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9693635-E287-6CAB-18F6-3D797937AE48}"/>
              </a:ext>
            </a:extLst>
          </p:cNvPr>
          <p:cNvSpPr txBox="1"/>
          <p:nvPr/>
        </p:nvSpPr>
        <p:spPr>
          <a:xfrm>
            <a:off x="7965557" y="1930844"/>
            <a:ext cx="98937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&lt; -0.20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≥ </a:t>
            </a:r>
            <a:r>
              <a:rPr lang="en-US" altLang="ja-JP" sz="10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-0.20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1498FEDB-FED2-4747-3FFA-DF0FDC838E1E}"/>
              </a:ext>
            </a:extLst>
          </p:cNvPr>
          <p:cNvCxnSpPr/>
          <p:nvPr/>
        </p:nvCxnSpPr>
        <p:spPr>
          <a:xfrm>
            <a:off x="7695875" y="2199882"/>
            <a:ext cx="288000" cy="0"/>
          </a:xfrm>
          <a:prstGeom prst="line">
            <a:avLst/>
          </a:prstGeom>
          <a:ln w="22225">
            <a:solidFill>
              <a:srgbClr val="E0526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8970CAEA-2D7E-23DB-0234-967E34C0112E}"/>
              </a:ext>
            </a:extLst>
          </p:cNvPr>
          <p:cNvCxnSpPr/>
          <p:nvPr/>
        </p:nvCxnSpPr>
        <p:spPr>
          <a:xfrm>
            <a:off x="7695875" y="2035000"/>
            <a:ext cx="288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00094D8-A186-B807-20E9-78FE19EF246B}"/>
              </a:ext>
            </a:extLst>
          </p:cNvPr>
          <p:cNvSpPr txBox="1"/>
          <p:nvPr/>
        </p:nvSpPr>
        <p:spPr>
          <a:xfrm>
            <a:off x="10825490" y="1930844"/>
            <a:ext cx="98937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&lt; -0.20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≥ </a:t>
            </a:r>
            <a:r>
              <a:rPr lang="en-US" altLang="ja-JP" sz="10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-0.20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C7D8BFB3-5E06-84B7-8391-E5C0471D5D41}"/>
              </a:ext>
            </a:extLst>
          </p:cNvPr>
          <p:cNvCxnSpPr/>
          <p:nvPr/>
        </p:nvCxnSpPr>
        <p:spPr>
          <a:xfrm>
            <a:off x="10555808" y="2199882"/>
            <a:ext cx="288000" cy="0"/>
          </a:xfrm>
          <a:prstGeom prst="line">
            <a:avLst/>
          </a:prstGeom>
          <a:ln w="22225">
            <a:solidFill>
              <a:srgbClr val="E0526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13E8A40A-1F66-4BC4-7194-74C446B8EA09}"/>
              </a:ext>
            </a:extLst>
          </p:cNvPr>
          <p:cNvCxnSpPr/>
          <p:nvPr/>
        </p:nvCxnSpPr>
        <p:spPr>
          <a:xfrm>
            <a:off x="10555808" y="2035000"/>
            <a:ext cx="288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2747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Macintosh PowerPoint</Application>
  <PresentationFormat>ワイド画面</PresentationFormat>
  <Paragraphs>75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Koichiro Yoshino</dc:creator>
  <cp:lastModifiedBy>Koichiro Yoshino</cp:lastModifiedBy>
  <cp:revision>2</cp:revision>
  <dcterms:created xsi:type="dcterms:W3CDTF">2025-12-22T01:24:42Z</dcterms:created>
  <dcterms:modified xsi:type="dcterms:W3CDTF">2025-12-24T23:36:49Z</dcterms:modified>
</cp:coreProperties>
</file>