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2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72A9B-DEB0-79CA-222B-5B50E2CAE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410ED2-78DD-4308-6AAC-0FBBAA150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35F7BD-029C-C968-6F37-103A1F16E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2A80C3-9219-90BB-7AED-7D6658CA7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597595-C05B-247D-C3FA-AFE62A9A0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66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007DEE-C82C-9F4A-1A13-56C8921F1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5ACAA79-3D93-FDE6-F599-FC10A1BEE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362AE6-A0FC-C158-3F2D-CE45B4EC9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F81DC2-61B2-84D8-3AC5-BA8565611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DE2C3-0A6B-6F02-DBFC-F62514E85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69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417135C-F763-708E-6A30-53ECA380F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54B77D-11EA-4005-1F26-09E4D61F1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4D09F6-E876-9C08-D287-3D5F59169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456E53-210F-3DDC-1137-918AF521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87EF42-12EB-1633-8FEB-59D6D24DC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365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5195A1-6AE2-7899-6237-00A491ADA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D7DC0D-EDBE-BB29-0F3A-EB417141D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8710CE-81F5-100E-B90A-A95646D1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7B5844-40CE-89FE-3F00-1C96DC316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B20361-BC53-0F2F-7784-37F742D3B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84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8D8415-AC04-5416-73AA-FA7007ECC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3CBE18-26B3-8B7D-1A3E-A46AF9350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021C1B-62A1-FFA0-12A2-B04B6FAD9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9BC4D3-60A6-AF10-5FC7-9561BD1DD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AA3512-277A-9A0E-B718-13E624208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38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22A2DF-ACA0-4BD4-84DB-03EB2AB01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DAED45-3624-AE35-2D18-1B7506082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9E6ADA4-522A-B3DE-E74B-1043874A6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1E0E0D-9F64-0FF2-97B8-64F6C6217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206A80-5400-E22F-0EDA-6FE75D500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606EFD-DF15-BA48-30AD-3AAC0148C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4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788E6A-ACD2-E524-D4D1-7A04CC304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5D00D6-CB26-90B3-DC59-930657C2C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B33AF4-0CCE-29B8-1949-F1CFAE406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E7559C3-FAEA-7DF4-9DD1-80B3BE722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40379F-5729-1CB1-E250-6D98A435A1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03F1B3-573E-93E9-3321-35E5DB770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0917D9C-6F2C-0A53-500F-3EF8B258D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FBFAC96-5ABC-F111-94D1-10143880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13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DE7659-E3CE-E816-D386-B96357037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CE6776D-16FE-5542-D5FE-D2736F7EF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CAB92E-3ACD-6777-3E54-745DCC2B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8A5B464-3C89-94AB-36F9-AF9D85FF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47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1D2B8D5-52F3-21B4-C825-17B0A1D3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EFF7518-B7D5-2340-E723-A7656290F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DC90B5-C5FA-95C2-ACF4-A984809A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16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DE731B-427E-0BDA-6BBA-C58056789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A63699-C5EC-74B4-67BB-29C7CBD67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62C668-753E-566D-C68B-DAF60FC3D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6838CF-12CF-1D6B-3C78-EE9916DC6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A8CE0E-FD68-B046-F686-E0294695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0A4A8EF-C22C-3381-744E-8C8E59FA1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672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1FC90F-6844-BF15-8F9B-A00944AF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EF4199C-1363-F0D3-756C-EFB8DF004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C030E4F-699C-22F7-43AE-8E1C2B5F2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E2BC6D-17E5-DE43-D5AD-4523BB60B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EF9E76E-DBDA-56FB-5BAE-60D4F5BE5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2D77B5-7573-4B06-1D18-A5008DA4E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60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560FDBA-DD25-B273-399D-1A499511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31CF57-9296-8AA7-D71A-9D21F0CFB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57D774-BBD0-1AC3-3D4C-BD2C681C7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903FF2-7F52-4B4A-89CB-03534083724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95E0ED-1079-38CE-C8DE-B6B8E9F8DC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FC6276-06DF-C25E-E00F-FCA3DB71FB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40ED53-525D-1747-978E-323AB1E7FB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90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グラフ, 散布図&#10;&#10;AI 生成コンテンツは誤りを含む可能性があります。">
            <a:extLst>
              <a:ext uri="{FF2B5EF4-FFF2-40B4-BE49-F238E27FC236}">
                <a16:creationId xmlns:a16="http://schemas.microsoft.com/office/drawing/2014/main" id="{76127055-A612-2268-C82E-5E03DB241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106" y="3606812"/>
            <a:ext cx="3240000" cy="324000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4214698E-257E-6277-40D2-CE93427DE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106" y="11188"/>
            <a:ext cx="3240000" cy="3240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4EC414EC-9B7E-1746-820D-E9B6B216B9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1188"/>
            <a:ext cx="3240000" cy="32400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B691B78-FFAE-F739-7527-F924C22C06B6}"/>
              </a:ext>
            </a:extLst>
          </p:cNvPr>
          <p:cNvSpPr txBox="1"/>
          <p:nvPr/>
        </p:nvSpPr>
        <p:spPr>
          <a:xfrm>
            <a:off x="2421091" y="371054"/>
            <a:ext cx="1763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CAR 0.072 (0.59, 0.87)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mOS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9.3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80BAB3-8F1A-8889-12C9-D0EF46124C14}"/>
              </a:ext>
            </a:extLst>
          </p:cNvPr>
          <p:cNvSpPr txBox="1"/>
          <p:nvPr/>
        </p:nvSpPr>
        <p:spPr>
          <a:xfrm>
            <a:off x="6458178" y="348803"/>
            <a:ext cx="1763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0.42 (0.91, 0.63)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err="1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mOS</a:t>
            </a:r>
            <a:r>
              <a:rPr lang="en-US" altLang="ja-JP" sz="12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5.5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84A0E64-B056-26E2-A2B7-3C459AACC1CD}"/>
              </a:ext>
            </a:extLst>
          </p:cNvPr>
          <p:cNvSpPr txBox="1"/>
          <p:nvPr/>
        </p:nvSpPr>
        <p:spPr>
          <a:xfrm>
            <a:off x="3238580" y="2542002"/>
            <a:ext cx="19575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Nivolumab monotherapy cohort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F09B3A7-FD0A-532B-8F0E-197F4A2B4891}"/>
              </a:ext>
            </a:extLst>
          </p:cNvPr>
          <p:cNvSpPr txBox="1"/>
          <p:nvPr/>
        </p:nvSpPr>
        <p:spPr>
          <a:xfrm>
            <a:off x="7249570" y="2388113"/>
            <a:ext cx="1957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Nivolumab monotherapy cohort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and high CAR group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4266819-BAC4-A6CB-2E76-9468FAF6393D}"/>
              </a:ext>
            </a:extLst>
          </p:cNvPr>
          <p:cNvSpPr txBox="1"/>
          <p:nvPr/>
        </p:nvSpPr>
        <p:spPr>
          <a:xfrm>
            <a:off x="9207157" y="11188"/>
            <a:ext cx="2984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Supplementary Figure S3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pic>
        <p:nvPicPr>
          <p:cNvPr id="15" name="図 14" descr="グラフ&#10;&#10;AI 生成コンテンツは誤りを含む可能性があります。">
            <a:extLst>
              <a:ext uri="{FF2B5EF4-FFF2-40B4-BE49-F238E27FC236}">
                <a16:creationId xmlns:a16="http://schemas.microsoft.com/office/drawing/2014/main" id="{B6F398C6-D4B7-5ACA-ED65-BA31FCD08D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3611188"/>
            <a:ext cx="3240000" cy="3240000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80AB5FF-5879-914C-8706-D570B1C8081A}"/>
              </a:ext>
            </a:extLst>
          </p:cNvPr>
          <p:cNvSpPr txBox="1"/>
          <p:nvPr/>
        </p:nvSpPr>
        <p:spPr>
          <a:xfrm>
            <a:off x="2421091" y="3960707"/>
            <a:ext cx="1763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CAR 0.090 (0.68, 0.79)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err="1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mOS</a:t>
            </a:r>
            <a:r>
              <a:rPr lang="en-US" altLang="ja-JP" sz="12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16.7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32258B7-202B-9F77-F692-681E0253B172}"/>
              </a:ext>
            </a:extLst>
          </p:cNvPr>
          <p:cNvSpPr txBox="1"/>
          <p:nvPr/>
        </p:nvSpPr>
        <p:spPr>
          <a:xfrm>
            <a:off x="6458178" y="3961982"/>
            <a:ext cx="18149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-0.20 (0.55, 0.63)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err="1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mOS</a:t>
            </a:r>
            <a:r>
              <a:rPr lang="en-US" altLang="ja-JP" sz="12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8.9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C915E51-FC7C-BBF0-8C1D-A81BF53E18EC}"/>
              </a:ext>
            </a:extLst>
          </p:cNvPr>
          <p:cNvSpPr txBox="1"/>
          <p:nvPr/>
        </p:nvSpPr>
        <p:spPr>
          <a:xfrm>
            <a:off x="3636125" y="6131284"/>
            <a:ext cx="15600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1st-line treatment cohort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47BFBEB-D193-1B1B-B7B8-5E1D34E84E4B}"/>
              </a:ext>
            </a:extLst>
          </p:cNvPr>
          <p:cNvSpPr txBox="1"/>
          <p:nvPr/>
        </p:nvSpPr>
        <p:spPr>
          <a:xfrm>
            <a:off x="7640552" y="5977395"/>
            <a:ext cx="1560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1st-line treatment cohort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and high CAR group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BFD24BD-9D5A-6400-8CBC-33517CD7753B}"/>
              </a:ext>
            </a:extLst>
          </p:cNvPr>
          <p:cNvSpPr txBox="1"/>
          <p:nvPr/>
        </p:nvSpPr>
        <p:spPr>
          <a:xfrm>
            <a:off x="1975427" y="11188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D0C5452-C30E-0A2B-28CD-0823B843FDAA}"/>
              </a:ext>
            </a:extLst>
          </p:cNvPr>
          <p:cNvSpPr txBox="1"/>
          <p:nvPr/>
        </p:nvSpPr>
        <p:spPr>
          <a:xfrm>
            <a:off x="6039407" y="8352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8413862-CCF6-C4D1-3804-B7061A341C96}"/>
              </a:ext>
            </a:extLst>
          </p:cNvPr>
          <p:cNvSpPr txBox="1"/>
          <p:nvPr/>
        </p:nvSpPr>
        <p:spPr>
          <a:xfrm>
            <a:off x="1975427" y="3606812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84E3933-C0F0-BB2E-6947-2891C07390F9}"/>
              </a:ext>
            </a:extLst>
          </p:cNvPr>
          <p:cNvSpPr txBox="1"/>
          <p:nvPr/>
        </p:nvSpPr>
        <p:spPr>
          <a:xfrm>
            <a:off x="6039407" y="3606812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d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70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Macintosh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Koichiro Yoshino</dc:creator>
  <cp:lastModifiedBy>Koichiro Yoshino</cp:lastModifiedBy>
  <cp:revision>2</cp:revision>
  <dcterms:created xsi:type="dcterms:W3CDTF">2025-12-22T01:23:48Z</dcterms:created>
  <dcterms:modified xsi:type="dcterms:W3CDTF">2025-12-24T23:36:23Z</dcterms:modified>
</cp:coreProperties>
</file>