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3867" autoAdjust="0"/>
  </p:normalViewPr>
  <p:slideViewPr>
    <p:cSldViewPr snapToGrid="0">
      <p:cViewPr varScale="1">
        <p:scale>
          <a:sx n="67" d="100"/>
          <a:sy n="67" d="100"/>
        </p:scale>
        <p:origin x="11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16071A-822D-4CC3-BC62-DAB9826E24C0}" type="datetimeFigureOut">
              <a:rPr lang="zh-CN" altLang="en-US" smtClean="0"/>
              <a:t>2021/8/15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48651D-2445-479F-8F10-7719914772A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55041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204E921-D8D0-4E18-AE46-3555C3FE51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C26768B1-605F-4E55-B0A0-A94736DCDB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8B02EF2-AAF6-4352-AC08-FC8FB807B8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25430-C6D6-46FB-86BA-F1DAE1AB0EDB}" type="datetimeFigureOut">
              <a:rPr lang="zh-CN" altLang="en-US" smtClean="0"/>
              <a:t>2021/8/15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032AFBC-986A-4C2E-AEA6-EC3704A4D5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32DB950-BD58-4D3C-896C-86102E048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2CF93-D846-4224-A155-C169D8917F1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80602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F4D19F-C11B-405D-890A-7898976DD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FF871DC-B95B-45F7-AA1F-6ECC1893A6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24415FF-EB78-4CF5-A083-96AC6216D6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25430-C6D6-46FB-86BA-F1DAE1AB0EDB}" type="datetimeFigureOut">
              <a:rPr lang="zh-CN" altLang="en-US" smtClean="0"/>
              <a:t>2021/8/15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E9985D2-108D-4D6B-9E6C-B886D0A31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A207882-C656-4562-854F-F1948CA5E8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2CF93-D846-4224-A155-C169D8917F1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4609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45D5699-6B14-45DD-9269-952024DC9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D3DC72A-6809-4D8C-AC9C-17D1205597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D6D1FD0-CC42-49BE-AACF-0AEA01164B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25430-C6D6-46FB-86BA-F1DAE1AB0EDB}" type="datetimeFigureOut">
              <a:rPr lang="zh-CN" altLang="en-US" smtClean="0"/>
              <a:t>2021/8/15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0B4DA57-26D5-43BC-9479-A252CC636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53B729B-2F3E-41B1-97D9-729BD14A61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2CF93-D846-4224-A155-C169D8917F1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75649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9B935DA-FC65-484D-B4AF-BD25EA89C8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AA654FB-79DD-4A09-AB86-BA464F70E7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829891F-D76B-422A-B4B7-9461E1601B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1B0D2B4-2FD2-4A8B-8DC7-AB6A26F8A2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25430-C6D6-46FB-86BA-F1DAE1AB0EDB}" type="datetimeFigureOut">
              <a:rPr lang="zh-CN" altLang="en-US" smtClean="0"/>
              <a:t>2021/8/15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BA5DD62-D2FD-4DD7-8502-C27247960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BF859D3-D543-4EDD-B601-5D53F24DF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2CF93-D846-4224-A155-C169D8917F1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48596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C499B13-0069-4200-BE4A-D747418343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F222FB9-D81E-4625-A7A6-7CC8B518F7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B611278-E685-4931-9424-1DB3C0C06F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89ABEC35-7C67-42F9-A6AA-C85C5BE3F5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A57C79D1-9615-4A7A-AD22-11243629B0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E74F8F0F-1783-413D-BA9D-098C74B416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25430-C6D6-46FB-86BA-F1DAE1AB0EDB}" type="datetimeFigureOut">
              <a:rPr lang="zh-CN" altLang="en-US" smtClean="0"/>
              <a:t>2021/8/15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8223EB60-EFD4-4B97-AFB6-D286CE9FD1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E27958A7-6E28-44F9-B56D-80825FC1E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2CF93-D846-4224-A155-C169D8917F1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05126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286E986-F890-45C6-9259-A317CDBB4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527A185E-5AAB-4968-B22E-CD71AAAD16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25430-C6D6-46FB-86BA-F1DAE1AB0EDB}" type="datetimeFigureOut">
              <a:rPr lang="zh-CN" altLang="en-US" smtClean="0"/>
              <a:t>2021/8/15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DDD54AE7-27A3-4665-B6F3-F6BB24B3D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7E2ED490-4099-4F60-A4A1-CAC23B43D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2CF93-D846-4224-A155-C169D8917F1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05278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2C7D4E85-B219-4016-9BFC-4C05C2A5C9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25430-C6D6-46FB-86BA-F1DAE1AB0EDB}" type="datetimeFigureOut">
              <a:rPr lang="zh-CN" altLang="en-US" smtClean="0"/>
              <a:t>2021/8/15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F369E02C-1622-4E83-8EC3-2807F0C75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13E9144-3565-41B2-A477-1329A6873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2CF93-D846-4224-A155-C169D8917F1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8403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3D06BEB-D76C-44E5-923F-93B52E472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032032B-9469-448A-9AC5-C45BBDC003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A9B732E-77F3-46F4-BF8E-E280316982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E3F2C60-80BE-49E4-A421-DA81D3FB10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25430-C6D6-46FB-86BA-F1DAE1AB0EDB}" type="datetimeFigureOut">
              <a:rPr lang="zh-CN" altLang="en-US" smtClean="0"/>
              <a:t>2021/8/15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5AD9A92-ECAF-4139-B479-4D9CD2905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F852CAB-65AB-4632-AE37-ADD634009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2CF93-D846-4224-A155-C169D8917F1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1059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5928FAF-7869-46AF-9240-2CA4C24A4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955DA33A-56C9-47BC-8D23-E6E1A60597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CFA589F-65E4-4ECC-9136-39719619EC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A26D0F4-F1D0-438A-AC98-5A0EFD4FCC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25430-C6D6-46FB-86BA-F1DAE1AB0EDB}" type="datetimeFigureOut">
              <a:rPr lang="zh-CN" altLang="en-US" smtClean="0"/>
              <a:t>2021/8/15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1B350ED-9246-47BB-8FA7-6A1A2062E8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01AE167-2ACF-428A-B723-E75D71F0E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2CF93-D846-4224-A155-C169D8917F1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1675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7B82221-12DF-463E-A533-64DB7E4234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DAD795BF-59F8-46D9-9F31-1583A69188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780A154-2B32-4A99-9E9E-8DA95F910A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25430-C6D6-46FB-86BA-F1DAE1AB0EDB}" type="datetimeFigureOut">
              <a:rPr lang="zh-CN" altLang="en-US" smtClean="0"/>
              <a:t>2021/8/15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7E95F89-648E-4CDD-A878-F1F07BB1CA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BDD06BC-6F87-45BF-AE26-F761139D2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2CF93-D846-4224-A155-C169D8917F1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43211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FA6742C9-5DE2-4C3B-957A-D7D54826C5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7C9C975E-A5DF-41EA-A669-5F9891395E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6752E94-C61E-4387-8EB5-BF2DD56BE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25430-C6D6-46FB-86BA-F1DAE1AB0EDB}" type="datetimeFigureOut">
              <a:rPr lang="zh-CN" altLang="en-US" smtClean="0"/>
              <a:t>2021/8/15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D0BD0BB-34BD-4507-89D2-8E04C0FB6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16780D0-D481-4707-9B84-1B287FB4F7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2CF93-D846-4224-A155-C169D8917F1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41867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9A824AB5-9F5B-4785-A960-0800D9E9E7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B606139-B6E8-4A5B-9A51-7A470A1CDA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BD2C52A-69F6-4252-8B41-747C14E350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825430-C6D6-46FB-86BA-F1DAE1AB0EDB}" type="datetimeFigureOut">
              <a:rPr lang="zh-CN" altLang="en-US" smtClean="0"/>
              <a:t>2021/8/15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D1A46D7-80B6-41D8-A95B-C123959EE9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C1A9853-8E4C-4448-8475-9ED1FD91B4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22CF93-D846-4224-A155-C169D8917F1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7052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4">
            <a:extLst>
              <a:ext uri="{FF2B5EF4-FFF2-40B4-BE49-F238E27FC236}">
                <a16:creationId xmlns:a16="http://schemas.microsoft.com/office/drawing/2014/main" id="{DCE804F5-A328-4A96-8FFB-6E6D40A320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9931903"/>
              </p:ext>
            </p:extLst>
          </p:nvPr>
        </p:nvGraphicFramePr>
        <p:xfrm>
          <a:off x="770160" y="1209040"/>
          <a:ext cx="10895520" cy="47544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1940">
                  <a:extLst>
                    <a:ext uri="{9D8B030D-6E8A-4147-A177-3AD203B41FA5}">
                      <a16:colId xmlns:a16="http://schemas.microsoft.com/office/drawing/2014/main" val="1231940546"/>
                    </a:ext>
                  </a:extLst>
                </a:gridCol>
                <a:gridCol w="1361940">
                  <a:extLst>
                    <a:ext uri="{9D8B030D-6E8A-4147-A177-3AD203B41FA5}">
                      <a16:colId xmlns:a16="http://schemas.microsoft.com/office/drawing/2014/main" val="1896681927"/>
                    </a:ext>
                  </a:extLst>
                </a:gridCol>
                <a:gridCol w="1361940">
                  <a:extLst>
                    <a:ext uri="{9D8B030D-6E8A-4147-A177-3AD203B41FA5}">
                      <a16:colId xmlns:a16="http://schemas.microsoft.com/office/drawing/2014/main" val="370936132"/>
                    </a:ext>
                  </a:extLst>
                </a:gridCol>
                <a:gridCol w="1361940">
                  <a:extLst>
                    <a:ext uri="{9D8B030D-6E8A-4147-A177-3AD203B41FA5}">
                      <a16:colId xmlns:a16="http://schemas.microsoft.com/office/drawing/2014/main" val="739066194"/>
                    </a:ext>
                  </a:extLst>
                </a:gridCol>
                <a:gridCol w="1361940">
                  <a:extLst>
                    <a:ext uri="{9D8B030D-6E8A-4147-A177-3AD203B41FA5}">
                      <a16:colId xmlns:a16="http://schemas.microsoft.com/office/drawing/2014/main" val="3510838653"/>
                    </a:ext>
                  </a:extLst>
                </a:gridCol>
                <a:gridCol w="1361940">
                  <a:extLst>
                    <a:ext uri="{9D8B030D-6E8A-4147-A177-3AD203B41FA5}">
                      <a16:colId xmlns:a16="http://schemas.microsoft.com/office/drawing/2014/main" val="733093279"/>
                    </a:ext>
                  </a:extLst>
                </a:gridCol>
                <a:gridCol w="1361940">
                  <a:extLst>
                    <a:ext uri="{9D8B030D-6E8A-4147-A177-3AD203B41FA5}">
                      <a16:colId xmlns:a16="http://schemas.microsoft.com/office/drawing/2014/main" val="4161548020"/>
                    </a:ext>
                  </a:extLst>
                </a:gridCol>
                <a:gridCol w="1361940">
                  <a:extLst>
                    <a:ext uri="{9D8B030D-6E8A-4147-A177-3AD203B41FA5}">
                      <a16:colId xmlns:a16="http://schemas.microsoft.com/office/drawing/2014/main" val="1861634131"/>
                    </a:ext>
                  </a:extLst>
                </a:gridCol>
              </a:tblGrid>
              <a:tr h="54854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Sample name</a:t>
                      </a:r>
                    </a:p>
                  </a:txBody>
                  <a:tcPr marL="44450" marR="44450" marT="19050" marB="12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Raw reads</a:t>
                      </a:r>
                    </a:p>
                  </a:txBody>
                  <a:tcPr marL="44450" marR="44450" marT="19050" marB="12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Clean reads</a:t>
                      </a:r>
                    </a:p>
                  </a:txBody>
                  <a:tcPr marL="44450" marR="44450" marT="19050" marB="12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Clean bases</a:t>
                      </a:r>
                    </a:p>
                  </a:txBody>
                  <a:tcPr marL="44450" marR="44450" marT="19050" marB="12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Error rate(%)</a:t>
                      </a:r>
                    </a:p>
                  </a:txBody>
                  <a:tcPr marL="44450" marR="44450" marT="19050" marB="12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Q20(%)</a:t>
                      </a:r>
                    </a:p>
                  </a:txBody>
                  <a:tcPr marL="44450" marR="44450" marT="19050" marB="12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Q30(%)</a:t>
                      </a:r>
                    </a:p>
                  </a:txBody>
                  <a:tcPr marL="44450" marR="44450" marT="19050" marB="12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GC content(%)</a:t>
                      </a:r>
                    </a:p>
                  </a:txBody>
                  <a:tcPr marL="44450" marR="44450" marT="19050" marB="12700" anchor="ctr"/>
                </a:tc>
                <a:extLst>
                  <a:ext uri="{0D108BD9-81ED-4DB2-BD59-A6C34878D82A}">
                    <a16:rowId xmlns:a16="http://schemas.microsoft.com/office/drawing/2014/main" val="1794198011"/>
                  </a:ext>
                </a:extLst>
              </a:tr>
              <a:tr h="35049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GA1</a:t>
                      </a:r>
                    </a:p>
                  </a:txBody>
                  <a:tcPr marL="44450" marR="44450" marT="19050" marB="12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56713438</a:t>
                      </a:r>
                    </a:p>
                  </a:txBody>
                  <a:tcPr marL="44450" marR="44450" marT="19050" marB="12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56586746</a:t>
                      </a:r>
                    </a:p>
                  </a:txBody>
                  <a:tcPr marL="44450" marR="44450" marT="19050" marB="12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8.49G</a:t>
                      </a:r>
                    </a:p>
                  </a:txBody>
                  <a:tcPr marL="44450" marR="44450" marT="19050" marB="12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</a:t>
                      </a:r>
                    </a:p>
                  </a:txBody>
                  <a:tcPr marL="44450" marR="44450" marT="19050" marB="12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98.49</a:t>
                      </a:r>
                    </a:p>
                  </a:txBody>
                  <a:tcPr marL="44450" marR="44450" marT="19050" marB="12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95.58</a:t>
                      </a:r>
                    </a:p>
                  </a:txBody>
                  <a:tcPr marL="44450" marR="44450" marT="19050" marB="12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52.98</a:t>
                      </a:r>
                    </a:p>
                  </a:txBody>
                  <a:tcPr marL="44450" marR="44450" marT="19050" marB="12700" anchor="ctr"/>
                </a:tc>
                <a:extLst>
                  <a:ext uri="{0D108BD9-81ED-4DB2-BD59-A6C34878D82A}">
                    <a16:rowId xmlns:a16="http://schemas.microsoft.com/office/drawing/2014/main" val="1349202022"/>
                  </a:ext>
                </a:extLst>
              </a:tr>
              <a:tr h="35049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GA2</a:t>
                      </a:r>
                    </a:p>
                  </a:txBody>
                  <a:tcPr marL="44450" marR="44450" marT="19050" marB="12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57412792</a:t>
                      </a:r>
                    </a:p>
                  </a:txBody>
                  <a:tcPr marL="44450" marR="44450" marT="19050" marB="12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57268784</a:t>
                      </a:r>
                    </a:p>
                  </a:txBody>
                  <a:tcPr marL="44450" marR="44450" marT="19050" marB="12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8.59G</a:t>
                      </a:r>
                    </a:p>
                  </a:txBody>
                  <a:tcPr marL="44450" marR="44450" marT="19050" marB="12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</a:t>
                      </a:r>
                    </a:p>
                  </a:txBody>
                  <a:tcPr marL="44450" marR="44450" marT="19050" marB="12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98.43</a:t>
                      </a:r>
                    </a:p>
                  </a:txBody>
                  <a:tcPr marL="44450" marR="44450" marT="19050" marB="12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95.42</a:t>
                      </a:r>
                    </a:p>
                  </a:txBody>
                  <a:tcPr marL="44450" marR="44450" marT="19050" marB="12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53.01</a:t>
                      </a:r>
                    </a:p>
                  </a:txBody>
                  <a:tcPr marL="44450" marR="44450" marT="19050" marB="12700" anchor="ctr"/>
                </a:tc>
                <a:extLst>
                  <a:ext uri="{0D108BD9-81ED-4DB2-BD59-A6C34878D82A}">
                    <a16:rowId xmlns:a16="http://schemas.microsoft.com/office/drawing/2014/main" val="3608548054"/>
                  </a:ext>
                </a:extLst>
              </a:tr>
              <a:tr h="350493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GA3</a:t>
                      </a:r>
                    </a:p>
                  </a:txBody>
                  <a:tcPr marL="44450" marR="44450" marT="19050" marB="12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53084304</a:t>
                      </a:r>
                    </a:p>
                  </a:txBody>
                  <a:tcPr marL="44450" marR="44450" marT="19050" marB="12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52959550</a:t>
                      </a:r>
                    </a:p>
                  </a:txBody>
                  <a:tcPr marL="44450" marR="44450" marT="19050" marB="12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7.94G</a:t>
                      </a:r>
                    </a:p>
                  </a:txBody>
                  <a:tcPr marL="44450" marR="44450" marT="19050" marB="12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</a:t>
                      </a:r>
                    </a:p>
                  </a:txBody>
                  <a:tcPr marL="44450" marR="44450" marT="19050" marB="12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98.45</a:t>
                      </a:r>
                    </a:p>
                  </a:txBody>
                  <a:tcPr marL="44450" marR="44450" marT="19050" marB="12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95.48</a:t>
                      </a:r>
                    </a:p>
                  </a:txBody>
                  <a:tcPr marL="44450" marR="44450" marT="19050" marB="12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52.98</a:t>
                      </a:r>
                    </a:p>
                  </a:txBody>
                  <a:tcPr marL="44450" marR="44450" marT="19050" marB="12700" anchor="ctr"/>
                </a:tc>
                <a:extLst>
                  <a:ext uri="{0D108BD9-81ED-4DB2-BD59-A6C34878D82A}">
                    <a16:rowId xmlns:a16="http://schemas.microsoft.com/office/drawing/2014/main" val="2184247940"/>
                  </a:ext>
                </a:extLst>
              </a:tr>
              <a:tr h="350493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ES1</a:t>
                      </a:r>
                    </a:p>
                  </a:txBody>
                  <a:tcPr marL="44450" marR="44450" marT="19050" marB="12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63678132</a:t>
                      </a:r>
                    </a:p>
                  </a:txBody>
                  <a:tcPr marL="44450" marR="44450" marT="19050" marB="12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63527840</a:t>
                      </a:r>
                    </a:p>
                  </a:txBody>
                  <a:tcPr marL="44450" marR="44450" marT="19050" marB="12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9.53G</a:t>
                      </a:r>
                    </a:p>
                  </a:txBody>
                  <a:tcPr marL="44450" marR="44450" marT="19050" marB="12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</a:t>
                      </a:r>
                    </a:p>
                  </a:txBody>
                  <a:tcPr marL="44450" marR="44450" marT="19050" marB="12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98.50</a:t>
                      </a:r>
                    </a:p>
                  </a:txBody>
                  <a:tcPr marL="44450" marR="44450" marT="19050" marB="12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95.56</a:t>
                      </a:r>
                    </a:p>
                  </a:txBody>
                  <a:tcPr marL="44450" marR="44450" marT="19050" marB="12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53.12</a:t>
                      </a:r>
                    </a:p>
                  </a:txBody>
                  <a:tcPr marL="44450" marR="44450" marT="19050" marB="12700" anchor="ctr"/>
                </a:tc>
                <a:extLst>
                  <a:ext uri="{0D108BD9-81ED-4DB2-BD59-A6C34878D82A}">
                    <a16:rowId xmlns:a16="http://schemas.microsoft.com/office/drawing/2014/main" val="39308887"/>
                  </a:ext>
                </a:extLst>
              </a:tr>
              <a:tr h="350493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ES2</a:t>
                      </a:r>
                    </a:p>
                  </a:txBody>
                  <a:tcPr marL="44450" marR="44450" marT="19050" marB="12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58709598</a:t>
                      </a:r>
                    </a:p>
                  </a:txBody>
                  <a:tcPr marL="44450" marR="44450" marT="19050" marB="12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58565036</a:t>
                      </a:r>
                    </a:p>
                  </a:txBody>
                  <a:tcPr marL="44450" marR="44450" marT="19050" marB="12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8.78G</a:t>
                      </a:r>
                    </a:p>
                  </a:txBody>
                  <a:tcPr marL="44450" marR="44450" marT="19050" marB="12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</a:t>
                      </a:r>
                    </a:p>
                  </a:txBody>
                  <a:tcPr marL="44450" marR="44450" marT="19050" marB="12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98.52</a:t>
                      </a:r>
                    </a:p>
                  </a:txBody>
                  <a:tcPr marL="44450" marR="44450" marT="19050" marB="12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95.64</a:t>
                      </a:r>
                    </a:p>
                  </a:txBody>
                  <a:tcPr marL="44450" marR="44450" marT="19050" marB="12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53.17</a:t>
                      </a:r>
                    </a:p>
                  </a:txBody>
                  <a:tcPr marL="44450" marR="44450" marT="19050" marB="12700" anchor="ctr"/>
                </a:tc>
                <a:extLst>
                  <a:ext uri="{0D108BD9-81ED-4DB2-BD59-A6C34878D82A}">
                    <a16:rowId xmlns:a16="http://schemas.microsoft.com/office/drawing/2014/main" val="529518146"/>
                  </a:ext>
                </a:extLst>
              </a:tr>
              <a:tr h="350493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ES3</a:t>
                      </a:r>
                    </a:p>
                  </a:txBody>
                  <a:tcPr marL="44450" marR="44450" marT="19050" marB="12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51318582</a:t>
                      </a:r>
                    </a:p>
                  </a:txBody>
                  <a:tcPr marL="44450" marR="44450" marT="19050" marB="12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51219086</a:t>
                      </a:r>
                    </a:p>
                  </a:txBody>
                  <a:tcPr marL="44450" marR="44450" marT="19050" marB="12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7.68G</a:t>
                      </a:r>
                    </a:p>
                  </a:txBody>
                  <a:tcPr marL="44450" marR="44450" marT="19050" marB="12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</a:t>
                      </a:r>
                    </a:p>
                  </a:txBody>
                  <a:tcPr marL="44450" marR="44450" marT="19050" marB="12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98.64</a:t>
                      </a:r>
                    </a:p>
                  </a:txBody>
                  <a:tcPr marL="44450" marR="44450" marT="19050" marB="12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95.90</a:t>
                      </a:r>
                    </a:p>
                  </a:txBody>
                  <a:tcPr marL="44450" marR="44450" marT="19050" marB="12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53.31</a:t>
                      </a:r>
                    </a:p>
                  </a:txBody>
                  <a:tcPr marL="44450" marR="44450" marT="19050" marB="12700" anchor="ctr"/>
                </a:tc>
                <a:extLst>
                  <a:ext uri="{0D108BD9-81ED-4DB2-BD59-A6C34878D82A}">
                    <a16:rowId xmlns:a16="http://schemas.microsoft.com/office/drawing/2014/main" val="3506749487"/>
                  </a:ext>
                </a:extLst>
              </a:tr>
              <a:tr h="350493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MS1</a:t>
                      </a:r>
                    </a:p>
                  </a:txBody>
                  <a:tcPr marL="44450" marR="44450" marT="19050" marB="12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51582250</a:t>
                      </a:r>
                    </a:p>
                  </a:txBody>
                  <a:tcPr marL="44450" marR="44450" marT="19050" marB="12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51476854</a:t>
                      </a:r>
                    </a:p>
                  </a:txBody>
                  <a:tcPr marL="44450" marR="44450" marT="19050" marB="12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7.72G</a:t>
                      </a:r>
                    </a:p>
                  </a:txBody>
                  <a:tcPr marL="44450" marR="44450" marT="19050" marB="12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</a:t>
                      </a:r>
                    </a:p>
                  </a:txBody>
                  <a:tcPr marL="44450" marR="44450" marT="19050" marB="12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98.53</a:t>
                      </a:r>
                    </a:p>
                  </a:txBody>
                  <a:tcPr marL="44450" marR="44450" marT="19050" marB="12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95.62</a:t>
                      </a:r>
                    </a:p>
                  </a:txBody>
                  <a:tcPr marL="44450" marR="44450" marT="19050" marB="12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51.20</a:t>
                      </a:r>
                    </a:p>
                  </a:txBody>
                  <a:tcPr marL="44450" marR="44450" marT="19050" marB="12700" anchor="ctr"/>
                </a:tc>
                <a:extLst>
                  <a:ext uri="{0D108BD9-81ED-4DB2-BD59-A6C34878D82A}">
                    <a16:rowId xmlns:a16="http://schemas.microsoft.com/office/drawing/2014/main" val="646118238"/>
                  </a:ext>
                </a:extLst>
              </a:tr>
              <a:tr h="350493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MS2</a:t>
                      </a:r>
                    </a:p>
                  </a:txBody>
                  <a:tcPr marL="44450" marR="44450" marT="19050" marB="12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55264588</a:t>
                      </a:r>
                    </a:p>
                  </a:txBody>
                  <a:tcPr marL="44450" marR="44450" marT="19050" marB="12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55144438</a:t>
                      </a:r>
                    </a:p>
                  </a:txBody>
                  <a:tcPr marL="44450" marR="44450" marT="19050" marB="12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8.27G</a:t>
                      </a:r>
                    </a:p>
                  </a:txBody>
                  <a:tcPr marL="44450" marR="44450" marT="19050" marB="12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</a:t>
                      </a:r>
                    </a:p>
                  </a:txBody>
                  <a:tcPr marL="44450" marR="44450" marT="19050" marB="12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98.46</a:t>
                      </a:r>
                    </a:p>
                  </a:txBody>
                  <a:tcPr marL="44450" marR="44450" marT="19050" marB="12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95.47</a:t>
                      </a:r>
                    </a:p>
                  </a:txBody>
                  <a:tcPr marL="44450" marR="44450" marT="19050" marB="12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51.52</a:t>
                      </a:r>
                    </a:p>
                  </a:txBody>
                  <a:tcPr marL="44450" marR="44450" marT="19050" marB="12700" anchor="ctr"/>
                </a:tc>
                <a:extLst>
                  <a:ext uri="{0D108BD9-81ED-4DB2-BD59-A6C34878D82A}">
                    <a16:rowId xmlns:a16="http://schemas.microsoft.com/office/drawing/2014/main" val="1553552631"/>
                  </a:ext>
                </a:extLst>
              </a:tr>
              <a:tr h="350493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MS3</a:t>
                      </a:r>
                    </a:p>
                  </a:txBody>
                  <a:tcPr marL="44450" marR="44450" marT="19050" marB="12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58004912</a:t>
                      </a:r>
                    </a:p>
                  </a:txBody>
                  <a:tcPr marL="44450" marR="44450" marT="19050" marB="12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57881082</a:t>
                      </a:r>
                    </a:p>
                  </a:txBody>
                  <a:tcPr marL="44450" marR="44450" marT="19050" marB="12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8.68G</a:t>
                      </a:r>
                    </a:p>
                  </a:txBody>
                  <a:tcPr marL="44450" marR="44450" marT="19050" marB="12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</a:t>
                      </a:r>
                    </a:p>
                  </a:txBody>
                  <a:tcPr marL="44450" marR="44450" marT="19050" marB="12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98.43</a:t>
                      </a:r>
                    </a:p>
                  </a:txBody>
                  <a:tcPr marL="44450" marR="44450" marT="19050" marB="12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95.37</a:t>
                      </a:r>
                    </a:p>
                  </a:txBody>
                  <a:tcPr marL="44450" marR="44450" marT="19050" marB="12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51.45</a:t>
                      </a:r>
                    </a:p>
                  </a:txBody>
                  <a:tcPr marL="44450" marR="44450" marT="19050" marB="12700" anchor="ctr"/>
                </a:tc>
                <a:extLst>
                  <a:ext uri="{0D108BD9-81ED-4DB2-BD59-A6C34878D82A}">
                    <a16:rowId xmlns:a16="http://schemas.microsoft.com/office/drawing/2014/main" val="3318881713"/>
                  </a:ext>
                </a:extLst>
              </a:tr>
              <a:tr h="350493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LS1</a:t>
                      </a:r>
                    </a:p>
                  </a:txBody>
                  <a:tcPr marL="44450" marR="44450" marT="19050" marB="12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52364196</a:t>
                      </a:r>
                    </a:p>
                  </a:txBody>
                  <a:tcPr marL="44450" marR="44450" marT="19050" marB="12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52266404</a:t>
                      </a:r>
                    </a:p>
                  </a:txBody>
                  <a:tcPr marL="44450" marR="44450" marT="19050" marB="12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7.84G</a:t>
                      </a:r>
                    </a:p>
                  </a:txBody>
                  <a:tcPr marL="44450" marR="44450" marT="19050" marB="12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</a:t>
                      </a:r>
                    </a:p>
                  </a:txBody>
                  <a:tcPr marL="44450" marR="44450" marT="19050" marB="12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98.40</a:t>
                      </a:r>
                    </a:p>
                  </a:txBody>
                  <a:tcPr marL="44450" marR="44450" marT="19050" marB="12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95.18</a:t>
                      </a:r>
                    </a:p>
                  </a:txBody>
                  <a:tcPr marL="44450" marR="44450" marT="19050" marB="12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46.99</a:t>
                      </a:r>
                    </a:p>
                  </a:txBody>
                  <a:tcPr marL="44450" marR="44450" marT="19050" marB="12700" anchor="ctr"/>
                </a:tc>
                <a:extLst>
                  <a:ext uri="{0D108BD9-81ED-4DB2-BD59-A6C34878D82A}">
                    <a16:rowId xmlns:a16="http://schemas.microsoft.com/office/drawing/2014/main" val="417483356"/>
                  </a:ext>
                </a:extLst>
              </a:tr>
              <a:tr h="350493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LS2</a:t>
                      </a:r>
                    </a:p>
                  </a:txBody>
                  <a:tcPr marL="44450" marR="44450" marT="19050" marB="12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58822838</a:t>
                      </a:r>
                    </a:p>
                  </a:txBody>
                  <a:tcPr marL="44450" marR="44450" marT="19050" marB="12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58697036</a:t>
                      </a:r>
                    </a:p>
                  </a:txBody>
                  <a:tcPr marL="44450" marR="44450" marT="19050" marB="12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8.8G</a:t>
                      </a:r>
                    </a:p>
                  </a:txBody>
                  <a:tcPr marL="44450" marR="44450" marT="19050" marB="12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</a:t>
                      </a:r>
                    </a:p>
                  </a:txBody>
                  <a:tcPr marL="44450" marR="44450" marT="19050" marB="12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98.36</a:t>
                      </a:r>
                    </a:p>
                  </a:txBody>
                  <a:tcPr marL="44450" marR="44450" marT="19050" marB="12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95.16</a:t>
                      </a:r>
                    </a:p>
                  </a:txBody>
                  <a:tcPr marL="44450" marR="44450" marT="19050" marB="12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47.21</a:t>
                      </a:r>
                    </a:p>
                  </a:txBody>
                  <a:tcPr marL="44450" marR="44450" marT="19050" marB="12700" anchor="ctr"/>
                </a:tc>
                <a:extLst>
                  <a:ext uri="{0D108BD9-81ED-4DB2-BD59-A6C34878D82A}">
                    <a16:rowId xmlns:a16="http://schemas.microsoft.com/office/drawing/2014/main" val="2657784423"/>
                  </a:ext>
                </a:extLst>
              </a:tr>
              <a:tr h="350493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LS3</a:t>
                      </a:r>
                    </a:p>
                  </a:txBody>
                  <a:tcPr marL="44450" marR="44450" marT="19050" marB="12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67691368</a:t>
                      </a:r>
                    </a:p>
                  </a:txBody>
                  <a:tcPr marL="44450" marR="44450" marT="19050" marB="12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67542428</a:t>
                      </a:r>
                    </a:p>
                  </a:txBody>
                  <a:tcPr marL="44450" marR="44450" marT="19050" marB="12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10.13G</a:t>
                      </a:r>
                    </a:p>
                  </a:txBody>
                  <a:tcPr marL="44450" marR="44450" marT="19050" marB="12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</a:t>
                      </a:r>
                    </a:p>
                  </a:txBody>
                  <a:tcPr marL="44450" marR="44450" marT="19050" marB="12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98.41</a:t>
                      </a:r>
                    </a:p>
                  </a:txBody>
                  <a:tcPr marL="44450" marR="44450" marT="19050" marB="12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95.31</a:t>
                      </a:r>
                    </a:p>
                  </a:txBody>
                  <a:tcPr marL="44450" marR="44450" marT="19050" marB="12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46.90</a:t>
                      </a:r>
                    </a:p>
                  </a:txBody>
                  <a:tcPr marL="44450" marR="44450" marT="19050" marB="12700" anchor="ctr"/>
                </a:tc>
                <a:extLst>
                  <a:ext uri="{0D108BD9-81ED-4DB2-BD59-A6C34878D82A}">
                    <a16:rowId xmlns:a16="http://schemas.microsoft.com/office/drawing/2014/main" val="3753725818"/>
                  </a:ext>
                </a:extLst>
              </a:tr>
            </a:tbl>
          </a:graphicData>
        </a:graphic>
      </p:graphicFrame>
      <p:sp>
        <p:nvSpPr>
          <p:cNvPr id="6" name="矩形 5">
            <a:extLst>
              <a:ext uri="{FF2B5EF4-FFF2-40B4-BE49-F238E27FC236}">
                <a16:creationId xmlns:a16="http://schemas.microsoft.com/office/drawing/2014/main" id="{D721DD30-FE37-42EF-BFF3-71B61FAA438E}"/>
              </a:ext>
            </a:extLst>
          </p:cNvPr>
          <p:cNvSpPr/>
          <p:nvPr/>
        </p:nvSpPr>
        <p:spPr>
          <a:xfrm>
            <a:off x="900241" y="419854"/>
            <a:ext cx="586570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Additional file 1:  a. summary of sequencing data quality</a:t>
            </a:r>
          </a:p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161084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126</Words>
  <Application>Microsoft Office PowerPoint</Application>
  <PresentationFormat>宽屏</PresentationFormat>
  <Paragraphs>106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等线</vt:lpstr>
      <vt:lpstr>等线 Light</vt:lpstr>
      <vt:lpstr>Arial</vt:lpstr>
      <vt:lpstr>Times New Roman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Ding Yi</dc:creator>
  <cp:lastModifiedBy>Ding Yi</cp:lastModifiedBy>
  <cp:revision>7</cp:revision>
  <dcterms:created xsi:type="dcterms:W3CDTF">2021-08-12T08:43:15Z</dcterms:created>
  <dcterms:modified xsi:type="dcterms:W3CDTF">2021-08-15T07:41:07Z</dcterms:modified>
</cp:coreProperties>
</file>