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FCC05C-C28A-49FD-8701-D2F62024D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F1078CF-1DFC-4888-A9DD-0704BA0E4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999F7D-C55F-42E2-A35C-1B274C36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C53DD0-469F-4D34-B727-35BFAB17A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005286-634E-497B-B614-2E0D6DE02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83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941418-8099-4F60-AF58-CC1AB9F9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A7A1DD-32BE-4A39-B46A-E98D00516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0831DE-6667-4FC7-A727-182C23CD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9D040A-1A2F-41FE-9F52-890B85E4C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0AD756-3E81-4579-8D91-E827D3D9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57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AB9E0-4EDD-416A-8C8A-DE5698A8A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F6A730-4B47-43BD-9B1D-D78538211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0A50FE-F925-4A74-993E-C3C5FBAB7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6E92E1-7332-480F-984A-79BDD4C9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11CFAC-1650-48A2-9A80-3E281DEC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41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057954-68C7-4B27-9823-0980298F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CB9EF3-8A8C-4E29-86AF-8D41CB71B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44B0E5-E8C3-4B76-9A39-DD8FE7C92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15194E4-3990-4976-8061-5AF8D88AE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2EF6AA-AED2-4326-A321-6A21315D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21B6FD-711E-4233-B300-3418D792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53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F13246-47D4-472B-AE08-03BD7314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9AD338-33A2-4531-99FF-E7AAAC349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407CC7-39A5-40E8-A001-AA43BAF0A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2131DE8-4F52-481F-9A0B-F352CEAC4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8C3AAC6-6F43-4B4F-9DB7-89E0A786F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93D5D8-06E9-4B24-98DE-7A6CD9E45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C2E5D8-28FF-4BBC-963B-EA7A608B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C32B6BF-CF51-4D45-83BF-BFEE8B15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50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7B52B5-6BAE-4524-8CF4-59FD8DA7C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A80D524-FC1A-4FA5-8D57-2EE87C71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A6CCD6-7853-4C3D-B148-1AFA9F95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65DFDCC-13FB-485D-B410-43EA4E8B3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45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7250142-02DB-4693-B918-99301A4D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2CE037-27A4-4828-804C-84249B2FF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182CA2-ECDC-452F-B04E-33C7D510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61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E43EF2-A376-46E8-AA6C-6C92678E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6751DF-7696-4651-84BC-567693CFB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5FCA355-8651-4C55-8C0E-E0E4B2093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30C2E8-301E-4B82-8D7B-7BD09D4C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AF82BB6-F2F5-42A9-83E4-8074C1C1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A3F2E0-6DFA-447F-9262-AC2CB5D0D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13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80BDB-4DFE-4ADB-98DA-8271B9133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48423C8-B9B9-4081-8D42-764FCEB4C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1CC836-D956-4929-B659-5B86C9133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E11C20-8999-49D3-A6E7-9CE4CEF9A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61ED4C-0C63-4EF7-8460-3BD0AB9D7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914E59-B53D-4007-B38B-7F444CBA9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00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657F16-EDB6-4C6E-A3E9-FCEBF5C9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CD0414-D774-408F-A4AC-2FF0FFD99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85AB3F-42FE-46F2-B222-1B440A81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FD28D5-FCB5-4A3C-A4F3-CAF3FA14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E8FD0E-6671-40B8-BD84-F9B94671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46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72A376-A09B-48DA-88B3-CC85FC59E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962079-1B75-4EF7-A74A-32ADCA4A6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17A62F-EA86-4852-8209-DD4C55100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158F27-E1E0-47C8-961A-7A513768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2FECEE-EB36-4AE9-A4B1-891208CF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01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B5A0D98-D1F5-43F8-AF68-11E1E1109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993259-DE54-42E3-BD29-CF84E7E85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7A3DF4-17AE-4198-BEBA-163EC30DC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7F0F3-97A3-4AAB-B40E-291F5088E4BF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46DD24-C411-4022-94AE-CC508FE07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AFDE37-E845-4028-9438-248F8C5BA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747E7-ADE7-4AAF-BB35-EE957A825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84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7191EA7-DBB4-47B8-A95D-0E02E3FC5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414" y="674459"/>
            <a:ext cx="8425972" cy="587484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A5E2A12-DCDA-440D-B3B1-161DDB12C282}"/>
              </a:ext>
            </a:extLst>
          </p:cNvPr>
          <p:cNvSpPr/>
          <p:nvPr/>
        </p:nvSpPr>
        <p:spPr>
          <a:xfrm>
            <a:off x="1005840" y="156300"/>
            <a:ext cx="9723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Additional file 2:  A total of 50  profiles in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 G. </a:t>
            </a:r>
            <a:r>
              <a:rPr lang="en-US" altLang="zh-CN" i="1" dirty="0" err="1">
                <a:latin typeface="Arial" panose="020B0604020202020204" pitchFamily="34" charset="0"/>
                <a:cs typeface="Arial" panose="020B0604020202020204" pitchFamily="34" charset="0"/>
              </a:rPr>
              <a:t>emersonii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were generated by STEM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033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Ding Yi</dc:creator>
  <cp:lastModifiedBy>Ding Yi</cp:lastModifiedBy>
  <cp:revision>4</cp:revision>
  <dcterms:created xsi:type="dcterms:W3CDTF">2021-08-12T07:32:49Z</dcterms:created>
  <dcterms:modified xsi:type="dcterms:W3CDTF">2021-08-12T07:50:09Z</dcterms:modified>
</cp:coreProperties>
</file>