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99B5F7-9C30-43C8-9054-3F64067F0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A595C5-88A7-442B-8004-2F2ED9236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4466BA-7AF9-480B-A3E5-218DDDF60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49953E-1AF7-4941-AE04-73F3F766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BF5C75-588C-42F9-B8BA-51BB5CA5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60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E4C08-AE38-473A-85ED-5AD10CBD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6F7D43-1FE7-41BB-8734-F866A45A0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87D83E-5ADD-40AC-82DD-3B780C14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2AF3C-098D-4351-8F23-E187DD25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F80AC3-9592-459F-A8EB-2A12FE4B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57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7FA2C6-BF4C-4E5E-A150-74CB6AABF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ACA044-E741-4983-B360-4C55DCEAF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311D63-2FA5-4A15-ABC2-24F5C8E22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3B6A83-FD58-41E4-8474-A5C2CC5DB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5ECBE3-4CB8-4231-B1FB-1081FECCF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46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72B70B-2501-44A8-9C75-0A591F57E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E06568-BBC2-4401-BACC-2A965EF9E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2BAF16A-16A8-4A3B-9EF3-78448FA23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1FD8D7-4E0D-4B9E-89B2-08CF4BCE9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F874F1-08C9-4511-B402-E8369616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B69B27-0EF8-445E-81BE-3231530A3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84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DA4B5D-7BCA-49ED-B9AB-B80AEDF4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884C06-9768-47AC-88F6-C8261E93D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96CACB-D43B-4535-A54F-316791926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E452C0-C3CA-404D-B27D-750701E1C2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010A760-310D-44A1-B9C4-44EAE136DD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D47F5E7-413E-4938-87AA-4188D7B4B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6F15958-2DDB-4573-B6E7-B3340822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3EE2046-6ABF-42DA-B5B5-A53D7B37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312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83D570-67AE-4C56-BBAF-23320841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0B7A8FB-70CC-48E6-9F9F-0BBAA63E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FDCB8E2-C891-4768-A292-1BF23BA4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F3B051-6CD7-495B-8F76-7BED1FC5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01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B8DBBE-AE27-4804-9267-F9895DF8B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298C483-E809-4E5F-AA7E-CAA365795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829D35-C1C7-4635-B642-381C8898F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603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328344-942F-4836-9AAE-F547DD72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D2B588-4143-4890-B172-E618535DE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EC0131-3E43-4B8C-8690-B25065DDA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CD4CF05-2259-498A-93E6-8AFC3D356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F7226F7-91B5-49C8-9D93-2563C95A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F9CC49-23C1-4EB4-BFE0-8BD77B34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28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1843FF-73B2-4EA9-B055-1578792C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90E8B9E-D7C2-4AA3-BB9E-922328734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85E38B1-ECC8-47A4-BDBF-44568AB09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17D4B6-D5BB-48CA-979F-00E5FD8A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6F3D50-DAF4-4F4A-8709-D1E8C825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714250-E84A-4FA5-99A5-DC1A5E3A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73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023B8-BD35-48AD-BC1C-D055DA3B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7841C9-ED36-4234-BFD6-0CDE7E317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416AF3-640F-462C-8277-1135D6FD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718097-D427-41D6-B0D2-4949911CC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CB9B6-F306-44AC-BC4E-7C7CA508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16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E04E79D-B172-4FF2-8FE1-A257ED33D0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40D04F-10D2-4AF0-94FC-586E65497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27AB1B-0868-4169-9D37-23A8502A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FB15A6-12C0-4EA5-B968-FA00D137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DD3D26-BFF6-41EF-A3F1-E9611F84F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95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BD3978C-000F-44AB-B005-607FEC89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C16BC6-48B6-45F3-850E-580803FD7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C6111A-55FF-4474-85A4-9CADA8D732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304BE-9E0B-43CE-8A53-3DEF9C03826C}" type="datetimeFigureOut">
              <a:rPr lang="zh-CN" altLang="en-US" smtClean="0"/>
              <a:t>2021/8/12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7C1671-1147-4789-A20D-C3B56EA0C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285ED3-44DE-4A70-A97B-1CAAA811F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EF6D9-976B-437E-B6AF-B44E71BC41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66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E338CE4-FAD3-4376-86EF-D76C0756B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343" y="1114306"/>
            <a:ext cx="5702593" cy="46293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4D8815B-BAD2-4604-8E51-108F639029E0}"/>
              </a:ext>
            </a:extLst>
          </p:cNvPr>
          <p:cNvSpPr txBox="1"/>
          <p:nvPr/>
        </p:nvSpPr>
        <p:spPr>
          <a:xfrm>
            <a:off x="1645920" y="406400"/>
            <a:ext cx="95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Additional file 4:  A total of 16 profiles in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altLang="zh-CN" i="1" dirty="0" err="1">
                <a:latin typeface="Arial" panose="020B0604020202020204" pitchFamily="34" charset="0"/>
                <a:cs typeface="Arial" panose="020B0604020202020204" pitchFamily="34" charset="0"/>
              </a:rPr>
              <a:t>protococcarum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were generated by STEM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7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Ding Yi</dc:creator>
  <cp:lastModifiedBy>Ding Yi</cp:lastModifiedBy>
  <cp:revision>4</cp:revision>
  <dcterms:created xsi:type="dcterms:W3CDTF">2021-08-12T07:36:40Z</dcterms:created>
  <dcterms:modified xsi:type="dcterms:W3CDTF">2021-08-12T07:48:35Z</dcterms:modified>
</cp:coreProperties>
</file>