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326" r:id="rId2"/>
  </p:sldIdLst>
  <p:sldSz cx="6858000" cy="9144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iiP2292" initials="i" lastIdx="4" clrIdx="0"/>
  <p:cmAuthor id="1" name="統 則竹" initials="統" lastIdx="28" clrIdx="1">
    <p:extLst>
      <p:ext uri="{19B8F6BF-5375-455C-9EA6-DF929625EA0E}">
        <p15:presenceInfo xmlns:p15="http://schemas.microsoft.com/office/powerpoint/2012/main" userId="79bfc0fe5d76ef19" providerId="Windows Live"/>
      </p:ext>
    </p:extLst>
  </p:cmAuthor>
  <p:cmAuthor id="2" name="石井 源一郎" initials="石井" lastIdx="30" clrIdx="2">
    <p:extLst>
      <p:ext uri="{19B8F6BF-5375-455C-9EA6-DF929625EA0E}">
        <p15:presenceInfo xmlns:p15="http://schemas.microsoft.com/office/powerpoint/2012/main" userId="61afda57d5f7983e" providerId="Windows Live"/>
      </p:ext>
    </p:extLst>
  </p:cmAuthor>
  <p:cmAuthor id="3" name="石井　源一郎" initials="石井　源一郎" lastIdx="35" clrIdx="3">
    <p:extLst>
      <p:ext uri="{19B8F6BF-5375-455C-9EA6-DF929625EA0E}">
        <p15:presenceInfo xmlns:p15="http://schemas.microsoft.com/office/powerpoint/2012/main" userId="石井　源一郎" providerId="None"/>
      </p:ext>
    </p:extLst>
  </p:cmAuthor>
  <p:cmAuthor id="4" name="cordkaka22@gmail.com" initials="c" lastIdx="35" clrIdx="4">
    <p:extLst>
      <p:ext uri="{19B8F6BF-5375-455C-9EA6-DF929625EA0E}">
        <p15:presenceInfo xmlns:p15="http://schemas.microsoft.com/office/powerpoint/2012/main" userId="6efa2d6423f0099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97" autoAdjust="0"/>
    <p:restoredTop sz="93834" autoAdjust="0"/>
  </p:normalViewPr>
  <p:slideViewPr>
    <p:cSldViewPr snapToGrid="0">
      <p:cViewPr varScale="1">
        <p:scale>
          <a:sx n="45" d="100"/>
          <a:sy n="45" d="100"/>
        </p:scale>
        <p:origin x="2060" y="5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575" cy="498475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9" y="0"/>
            <a:ext cx="2949575" cy="498475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73FBB719-F7F6-4F3E-97B9-AD4BF61CEB30}" type="datetimeFigureOut">
              <a:rPr kumimoji="1" lang="ja-JP" altLang="en-US" smtClean="0"/>
              <a:t>2021/5/23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6300" y="1243013"/>
            <a:ext cx="251460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9"/>
            <a:ext cx="5445125" cy="3913187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864"/>
            <a:ext cx="2949575" cy="498475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9" y="9440864"/>
            <a:ext cx="2949575" cy="498475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289AB0EF-7456-466E-AA8F-BB6BEED294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7484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O13-1586</a:t>
            </a:r>
          </a:p>
          <a:p>
            <a:r>
              <a:rPr kumimoji="1" lang="en-US" altLang="ja-JP" dirty="0"/>
              <a:t>O15-2052</a:t>
            </a:r>
          </a:p>
          <a:p>
            <a:r>
              <a:rPr kumimoji="1" lang="en-US" altLang="ja-JP" dirty="0"/>
              <a:t>O15-1979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9AB0EF-7456-466E-AA8F-BB6BEED2944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8347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27ED-2FB3-48B7-881E-760DE24C8F5D}" type="datetimeFigureOut">
              <a:rPr kumimoji="1" lang="ja-JP" altLang="en-US" smtClean="0"/>
              <a:t>2021/5/23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10D29-C75D-4727-8BE8-86EF713F9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3394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27ED-2FB3-48B7-881E-760DE24C8F5D}" type="datetimeFigureOut">
              <a:rPr kumimoji="1" lang="ja-JP" altLang="en-US" smtClean="0"/>
              <a:t>2021/5/23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10D29-C75D-4727-8BE8-86EF713F9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9570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27ED-2FB3-48B7-881E-760DE24C8F5D}" type="datetimeFigureOut">
              <a:rPr kumimoji="1" lang="ja-JP" altLang="en-US" smtClean="0"/>
              <a:t>2021/5/23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10D29-C75D-4727-8BE8-86EF713F9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1240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27ED-2FB3-48B7-881E-760DE24C8F5D}" type="datetimeFigureOut">
              <a:rPr kumimoji="1" lang="ja-JP" altLang="en-US" smtClean="0"/>
              <a:t>2021/5/23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10D29-C75D-4727-8BE8-86EF713F9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0238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27ED-2FB3-48B7-881E-760DE24C8F5D}" type="datetimeFigureOut">
              <a:rPr kumimoji="1" lang="ja-JP" altLang="en-US" smtClean="0"/>
              <a:t>2021/5/23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10D29-C75D-4727-8BE8-86EF713F9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5804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27ED-2FB3-48B7-881E-760DE24C8F5D}" type="datetimeFigureOut">
              <a:rPr kumimoji="1" lang="ja-JP" altLang="en-US" smtClean="0"/>
              <a:t>2021/5/23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10D29-C75D-4727-8BE8-86EF713F9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5011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27ED-2FB3-48B7-881E-760DE24C8F5D}" type="datetimeFigureOut">
              <a:rPr kumimoji="1" lang="ja-JP" altLang="en-US" smtClean="0"/>
              <a:t>2021/5/23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10D29-C75D-4727-8BE8-86EF713F9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9638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27ED-2FB3-48B7-881E-760DE24C8F5D}" type="datetimeFigureOut">
              <a:rPr kumimoji="1" lang="ja-JP" altLang="en-US" smtClean="0"/>
              <a:t>2021/5/23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10D29-C75D-4727-8BE8-86EF713F9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7782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27ED-2FB3-48B7-881E-760DE24C8F5D}" type="datetimeFigureOut">
              <a:rPr kumimoji="1" lang="ja-JP" altLang="en-US" smtClean="0"/>
              <a:t>2021/5/23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10D29-C75D-4727-8BE8-86EF713F9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0967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27ED-2FB3-48B7-881E-760DE24C8F5D}" type="datetimeFigureOut">
              <a:rPr kumimoji="1" lang="ja-JP" altLang="en-US" smtClean="0"/>
              <a:t>2021/5/23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10D29-C75D-4727-8BE8-86EF713F9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5916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27ED-2FB3-48B7-881E-760DE24C8F5D}" type="datetimeFigureOut">
              <a:rPr kumimoji="1" lang="ja-JP" altLang="en-US" smtClean="0"/>
              <a:t>2021/5/23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10D29-C75D-4727-8BE8-86EF713F9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7799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B27ED-2FB3-48B7-881E-760DE24C8F5D}" type="datetimeFigureOut">
              <a:rPr kumimoji="1" lang="ja-JP" altLang="en-US" smtClean="0"/>
              <a:t>2021/5/23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10D29-C75D-4727-8BE8-86EF713F9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7109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A9920CFC-C735-4C22-BD91-A8613C3983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4230" y="569154"/>
            <a:ext cx="3124700" cy="2343525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BFED3775-BFE4-44C4-93AF-000206A313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347" y="562728"/>
            <a:ext cx="3121456" cy="2341092"/>
          </a:xfrm>
          <a:prstGeom prst="rect">
            <a:avLst/>
          </a:prstGeom>
        </p:spPr>
      </p:pic>
      <p:sp>
        <p:nvSpPr>
          <p:cNvPr id="131" name="テキスト ボックス 130">
            <a:extLst>
              <a:ext uri="{FF2B5EF4-FFF2-40B4-BE49-F238E27FC236}">
                <a16:creationId xmlns:a16="http://schemas.microsoft.com/office/drawing/2014/main" id="{468AD8AB-A4D8-48B8-8F70-00461B8F1FAF}"/>
              </a:ext>
            </a:extLst>
          </p:cNvPr>
          <p:cNvSpPr txBox="1"/>
          <p:nvPr/>
        </p:nvSpPr>
        <p:spPr>
          <a:xfrm>
            <a:off x="206943" y="560160"/>
            <a:ext cx="351378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" name="テキスト ボックス 131">
            <a:extLst>
              <a:ext uri="{FF2B5EF4-FFF2-40B4-BE49-F238E27FC236}">
                <a16:creationId xmlns:a16="http://schemas.microsoft.com/office/drawing/2014/main" id="{9695DF0E-D300-4402-A230-AEFBD8C57B6C}"/>
              </a:ext>
            </a:extLst>
          </p:cNvPr>
          <p:cNvSpPr txBox="1"/>
          <p:nvPr/>
        </p:nvSpPr>
        <p:spPr>
          <a:xfrm>
            <a:off x="3467387" y="535514"/>
            <a:ext cx="351378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" name="テキスト ボックス 132">
            <a:extLst>
              <a:ext uri="{FF2B5EF4-FFF2-40B4-BE49-F238E27FC236}">
                <a16:creationId xmlns:a16="http://schemas.microsoft.com/office/drawing/2014/main" id="{22FEC98E-3C72-49F7-854C-9F7DCD3B9BCA}"/>
              </a:ext>
            </a:extLst>
          </p:cNvPr>
          <p:cNvSpPr txBox="1"/>
          <p:nvPr/>
        </p:nvSpPr>
        <p:spPr>
          <a:xfrm>
            <a:off x="157424" y="3118858"/>
            <a:ext cx="338554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" name="コンテンツ プレースホルダー 6">
            <a:extLst>
              <a:ext uri="{FF2B5EF4-FFF2-40B4-BE49-F238E27FC236}">
                <a16:creationId xmlns:a16="http://schemas.microsoft.com/office/drawing/2014/main" id="{9DD64831-F7D0-4E19-A2C2-F724A86351F2}"/>
              </a:ext>
            </a:extLst>
          </p:cNvPr>
          <p:cNvSpPr txBox="1">
            <a:spLocks/>
          </p:cNvSpPr>
          <p:nvPr/>
        </p:nvSpPr>
        <p:spPr>
          <a:xfrm>
            <a:off x="792450" y="3500470"/>
            <a:ext cx="1874821" cy="367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ja-JP" sz="12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r²=0.723</a:t>
            </a:r>
            <a:endParaRPr lang="ja-JP" altLang="en-US" sz="1200" dirty="0"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grpSp>
        <p:nvGrpSpPr>
          <p:cNvPr id="124" name="Group 4">
            <a:extLst>
              <a:ext uri="{FF2B5EF4-FFF2-40B4-BE49-F238E27FC236}">
                <a16:creationId xmlns:a16="http://schemas.microsoft.com/office/drawing/2014/main" id="{9BEC9C4F-2437-41A0-8034-88C5E486465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34530" y="3118858"/>
            <a:ext cx="4199036" cy="4062676"/>
            <a:chOff x="1192" y="550"/>
            <a:chExt cx="4465" cy="4320"/>
          </a:xfrm>
        </p:grpSpPr>
        <p:sp>
          <p:nvSpPr>
            <p:cNvPr id="125" name="AutoShape 3">
              <a:extLst>
                <a:ext uri="{FF2B5EF4-FFF2-40B4-BE49-F238E27FC236}">
                  <a16:creationId xmlns:a16="http://schemas.microsoft.com/office/drawing/2014/main" id="{1C12E1BD-354B-4B2B-8CD7-976632F1799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337" y="550"/>
              <a:ext cx="432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235" name="Group 205">
              <a:extLst>
                <a:ext uri="{FF2B5EF4-FFF2-40B4-BE49-F238E27FC236}">
                  <a16:creationId xmlns:a16="http://schemas.microsoft.com/office/drawing/2014/main" id="{FD064FA6-AA7C-4DB6-89B4-973289A393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92" y="884"/>
              <a:ext cx="3303" cy="3117"/>
              <a:chOff x="1192" y="884"/>
              <a:chExt cx="3303" cy="3117"/>
            </a:xfrm>
          </p:grpSpPr>
          <p:sp>
            <p:nvSpPr>
              <p:cNvPr id="623" name="Rectangle 5">
                <a:extLst>
                  <a:ext uri="{FF2B5EF4-FFF2-40B4-BE49-F238E27FC236}">
                    <a16:creationId xmlns:a16="http://schemas.microsoft.com/office/drawing/2014/main" id="{4E42D034-2215-4776-B033-18B84547C9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2" y="2504"/>
                <a:ext cx="160" cy="597"/>
              </a:xfrm>
              <a:prstGeom prst="rect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24" name="Line 6">
                <a:extLst>
                  <a:ext uri="{FF2B5EF4-FFF2-40B4-BE49-F238E27FC236}">
                    <a16:creationId xmlns:a16="http://schemas.microsoft.com/office/drawing/2014/main" id="{AE1C7399-0718-4DF0-9495-342B0882D8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92" y="2828"/>
                <a:ext cx="160" cy="0"/>
              </a:xfrm>
              <a:prstGeom prst="line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25" name="Line 7">
                <a:extLst>
                  <a:ext uri="{FF2B5EF4-FFF2-40B4-BE49-F238E27FC236}">
                    <a16:creationId xmlns:a16="http://schemas.microsoft.com/office/drawing/2014/main" id="{7F8A626B-3D95-4AE1-ABFF-68CCEA5B53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269" y="3101"/>
                <a:ext cx="0" cy="221"/>
              </a:xfrm>
              <a:prstGeom prst="line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26" name="Line 8">
                <a:extLst>
                  <a:ext uri="{FF2B5EF4-FFF2-40B4-BE49-F238E27FC236}">
                    <a16:creationId xmlns:a16="http://schemas.microsoft.com/office/drawing/2014/main" id="{3D005713-F10D-4FBE-BEAA-F794520AC8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269" y="1625"/>
                <a:ext cx="0" cy="879"/>
              </a:xfrm>
              <a:prstGeom prst="line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27" name="Oval 9">
                <a:extLst>
                  <a:ext uri="{FF2B5EF4-FFF2-40B4-BE49-F238E27FC236}">
                    <a16:creationId xmlns:a16="http://schemas.microsoft.com/office/drawing/2014/main" id="{510BF665-F915-4672-AB48-FE970397AE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0" y="1548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28" name="Oval 10">
                <a:extLst>
                  <a:ext uri="{FF2B5EF4-FFF2-40B4-BE49-F238E27FC236}">
                    <a16:creationId xmlns:a16="http://schemas.microsoft.com/office/drawing/2014/main" id="{7199B255-B3DD-4E85-896D-C32D24B3E7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59" y="1548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29" name="Oval 11">
                <a:extLst>
                  <a:ext uri="{FF2B5EF4-FFF2-40B4-BE49-F238E27FC236}">
                    <a16:creationId xmlns:a16="http://schemas.microsoft.com/office/drawing/2014/main" id="{6CEE7558-F3A0-4C2B-81E0-4687FC169E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0" y="1532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30" name="Oval 12">
                <a:extLst>
                  <a:ext uri="{FF2B5EF4-FFF2-40B4-BE49-F238E27FC236}">
                    <a16:creationId xmlns:a16="http://schemas.microsoft.com/office/drawing/2014/main" id="{D59A67AE-A86A-4906-84EE-AB6C136FB5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0" y="1507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31" name="Oval 13">
                <a:extLst>
                  <a:ext uri="{FF2B5EF4-FFF2-40B4-BE49-F238E27FC236}">
                    <a16:creationId xmlns:a16="http://schemas.microsoft.com/office/drawing/2014/main" id="{373EE54F-3859-483D-AF4D-0B20F4BF94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59" y="1476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32" name="Oval 14">
                <a:extLst>
                  <a:ext uri="{FF2B5EF4-FFF2-40B4-BE49-F238E27FC236}">
                    <a16:creationId xmlns:a16="http://schemas.microsoft.com/office/drawing/2014/main" id="{67DC48CA-D09F-442D-956A-6FE5D1B3B6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0" y="1429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33" name="Oval 15">
                <a:extLst>
                  <a:ext uri="{FF2B5EF4-FFF2-40B4-BE49-F238E27FC236}">
                    <a16:creationId xmlns:a16="http://schemas.microsoft.com/office/drawing/2014/main" id="{9EDE5C93-54A8-4384-873D-F24CE1A1D9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0" y="1409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34" name="Oval 16">
                <a:extLst>
                  <a:ext uri="{FF2B5EF4-FFF2-40B4-BE49-F238E27FC236}">
                    <a16:creationId xmlns:a16="http://schemas.microsoft.com/office/drawing/2014/main" id="{BE8C1D70-0048-447D-9FB6-56663D9AB0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0" y="1352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35" name="Oval 17">
                <a:extLst>
                  <a:ext uri="{FF2B5EF4-FFF2-40B4-BE49-F238E27FC236}">
                    <a16:creationId xmlns:a16="http://schemas.microsoft.com/office/drawing/2014/main" id="{DB053408-A754-4C91-9A1C-72838E1CAC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59" y="967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36" name="Rectangle 18">
                <a:extLst>
                  <a:ext uri="{FF2B5EF4-FFF2-40B4-BE49-F238E27FC236}">
                    <a16:creationId xmlns:a16="http://schemas.microsoft.com/office/drawing/2014/main" id="{B2661D03-ED26-4556-B7CF-C87594D5F2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5" y="3842"/>
                <a:ext cx="602" cy="159"/>
              </a:xfrm>
              <a:prstGeom prst="rect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37" name="Line 19">
                <a:extLst>
                  <a:ext uri="{FF2B5EF4-FFF2-40B4-BE49-F238E27FC236}">
                    <a16:creationId xmlns:a16="http://schemas.microsoft.com/office/drawing/2014/main" id="{E84CC597-01D7-4F47-9196-1D866A665B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16" y="3842"/>
                <a:ext cx="0" cy="159"/>
              </a:xfrm>
              <a:prstGeom prst="line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38" name="Line 20">
                <a:extLst>
                  <a:ext uri="{FF2B5EF4-FFF2-40B4-BE49-F238E27FC236}">
                    <a16:creationId xmlns:a16="http://schemas.microsoft.com/office/drawing/2014/main" id="{37CBDC2E-F8A3-4BDD-AAC0-81FA0185A2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0" y="3924"/>
                <a:ext cx="195" cy="0"/>
              </a:xfrm>
              <a:prstGeom prst="line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39" name="Line 21">
                <a:extLst>
                  <a:ext uri="{FF2B5EF4-FFF2-40B4-BE49-F238E27FC236}">
                    <a16:creationId xmlns:a16="http://schemas.microsoft.com/office/drawing/2014/main" id="{DD9AE09B-E0D3-471F-BAE0-85EBAD3722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17" y="3924"/>
                <a:ext cx="880" cy="0"/>
              </a:xfrm>
              <a:prstGeom prst="line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40" name="Oval 22">
                <a:extLst>
                  <a:ext uri="{FF2B5EF4-FFF2-40B4-BE49-F238E27FC236}">
                    <a16:creationId xmlns:a16="http://schemas.microsoft.com/office/drawing/2014/main" id="{38C6389C-B12C-4433-B53A-53C719D0A4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7" y="3914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41" name="Oval 23">
                <a:extLst>
                  <a:ext uri="{FF2B5EF4-FFF2-40B4-BE49-F238E27FC236}">
                    <a16:creationId xmlns:a16="http://schemas.microsoft.com/office/drawing/2014/main" id="{D1DA1859-E45D-440F-99AC-B5F29F4A36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7" y="3914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42" name="Oval 24">
                <a:extLst>
                  <a:ext uri="{FF2B5EF4-FFF2-40B4-BE49-F238E27FC236}">
                    <a16:creationId xmlns:a16="http://schemas.microsoft.com/office/drawing/2014/main" id="{D099BFDD-9774-43B0-9A01-6AF5251330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16" y="3914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43" name="Oval 25">
                <a:extLst>
                  <a:ext uri="{FF2B5EF4-FFF2-40B4-BE49-F238E27FC236}">
                    <a16:creationId xmlns:a16="http://schemas.microsoft.com/office/drawing/2014/main" id="{B4D133D6-8AD8-455D-83C9-544CAE496D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81" y="3914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44" name="Oval 26">
                <a:extLst>
                  <a:ext uri="{FF2B5EF4-FFF2-40B4-BE49-F238E27FC236}">
                    <a16:creationId xmlns:a16="http://schemas.microsoft.com/office/drawing/2014/main" id="{E484F573-DEE2-4046-A474-FF5C0F553B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19" y="3914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45" name="Oval 27">
                <a:extLst>
                  <a:ext uri="{FF2B5EF4-FFF2-40B4-BE49-F238E27FC236}">
                    <a16:creationId xmlns:a16="http://schemas.microsoft.com/office/drawing/2014/main" id="{81FF8ADA-7DF7-4939-A311-71CC4C7E0C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57" y="3914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46" name="Line 28">
                <a:extLst>
                  <a:ext uri="{FF2B5EF4-FFF2-40B4-BE49-F238E27FC236}">
                    <a16:creationId xmlns:a16="http://schemas.microsoft.com/office/drawing/2014/main" id="{3D36D88B-D20D-4D4C-9CCE-A4D493CB75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63" y="3420"/>
                <a:ext cx="2629" cy="0"/>
              </a:xfrm>
              <a:prstGeom prst="line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47" name="Line 29">
                <a:extLst>
                  <a:ext uri="{FF2B5EF4-FFF2-40B4-BE49-F238E27FC236}">
                    <a16:creationId xmlns:a16="http://schemas.microsoft.com/office/drawing/2014/main" id="{B3757B90-5031-486C-919E-F5394C2735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63" y="3420"/>
                <a:ext cx="0" cy="41"/>
              </a:xfrm>
              <a:prstGeom prst="line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48" name="Line 30">
                <a:extLst>
                  <a:ext uri="{FF2B5EF4-FFF2-40B4-BE49-F238E27FC236}">
                    <a16:creationId xmlns:a16="http://schemas.microsoft.com/office/drawing/2014/main" id="{D3A5995B-F3F8-4E48-873C-82F6C2DADB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88" y="3420"/>
                <a:ext cx="0" cy="41"/>
              </a:xfrm>
              <a:prstGeom prst="line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49" name="Line 31">
                <a:extLst>
                  <a:ext uri="{FF2B5EF4-FFF2-40B4-BE49-F238E27FC236}">
                    <a16:creationId xmlns:a16="http://schemas.microsoft.com/office/drawing/2014/main" id="{264520B4-AC7C-4B01-929B-884421FB35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18" y="3420"/>
                <a:ext cx="0" cy="41"/>
              </a:xfrm>
              <a:prstGeom prst="line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50" name="Line 32">
                <a:extLst>
                  <a:ext uri="{FF2B5EF4-FFF2-40B4-BE49-F238E27FC236}">
                    <a16:creationId xmlns:a16="http://schemas.microsoft.com/office/drawing/2014/main" id="{F9BADC38-3CDB-4E34-9D45-36E9D12F0A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42" y="3420"/>
                <a:ext cx="0" cy="41"/>
              </a:xfrm>
              <a:prstGeom prst="line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51" name="Line 33">
                <a:extLst>
                  <a:ext uri="{FF2B5EF4-FFF2-40B4-BE49-F238E27FC236}">
                    <a16:creationId xmlns:a16="http://schemas.microsoft.com/office/drawing/2014/main" id="{E17AD547-6059-4ECC-8C6C-ED5985B109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67" y="3420"/>
                <a:ext cx="0" cy="41"/>
              </a:xfrm>
              <a:prstGeom prst="line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52" name="Line 34">
                <a:extLst>
                  <a:ext uri="{FF2B5EF4-FFF2-40B4-BE49-F238E27FC236}">
                    <a16:creationId xmlns:a16="http://schemas.microsoft.com/office/drawing/2014/main" id="{A86F512E-EF14-4C99-BDDC-3A476E6DC2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92" y="3420"/>
                <a:ext cx="0" cy="41"/>
              </a:xfrm>
              <a:prstGeom prst="line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53" name="Rectangle 35">
                <a:extLst>
                  <a:ext uri="{FF2B5EF4-FFF2-40B4-BE49-F238E27FC236}">
                    <a16:creationId xmlns:a16="http://schemas.microsoft.com/office/drawing/2014/main" id="{2229FC6F-3552-49DC-ACF7-955DC5E1E1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7" y="3507"/>
                <a:ext cx="7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54" name="Rectangle 36">
                <a:extLst>
                  <a:ext uri="{FF2B5EF4-FFF2-40B4-BE49-F238E27FC236}">
                    <a16:creationId xmlns:a16="http://schemas.microsoft.com/office/drawing/2014/main" id="{8F85F46E-4671-4108-B4FD-D0EA486130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2" y="3507"/>
                <a:ext cx="11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10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55" name="Rectangle 37">
                <a:extLst>
                  <a:ext uri="{FF2B5EF4-FFF2-40B4-BE49-F238E27FC236}">
                    <a16:creationId xmlns:a16="http://schemas.microsoft.com/office/drawing/2014/main" id="{4BFC74A1-DD7F-4168-8B87-A2C1F33421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62" y="3507"/>
                <a:ext cx="11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20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56" name="Rectangle 38">
                <a:extLst>
                  <a:ext uri="{FF2B5EF4-FFF2-40B4-BE49-F238E27FC236}">
                    <a16:creationId xmlns:a16="http://schemas.microsoft.com/office/drawing/2014/main" id="{DB69ACBE-42C7-4A60-8C7E-2A3E889141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86" y="3507"/>
                <a:ext cx="11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30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57" name="Rectangle 39">
                <a:extLst>
                  <a:ext uri="{FF2B5EF4-FFF2-40B4-BE49-F238E27FC236}">
                    <a16:creationId xmlns:a16="http://schemas.microsoft.com/office/drawing/2014/main" id="{9B2EFAEE-8CA2-4803-9F0F-7226C976A7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1" y="3507"/>
                <a:ext cx="11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40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58" name="Rectangle 40">
                <a:extLst>
                  <a:ext uri="{FF2B5EF4-FFF2-40B4-BE49-F238E27FC236}">
                    <a16:creationId xmlns:a16="http://schemas.microsoft.com/office/drawing/2014/main" id="{2C42BFE9-A9C5-4653-87CE-9DD7660A9B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36" y="3507"/>
                <a:ext cx="11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50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59" name="Line 41">
                <a:extLst>
                  <a:ext uri="{FF2B5EF4-FFF2-40B4-BE49-F238E27FC236}">
                    <a16:creationId xmlns:a16="http://schemas.microsoft.com/office/drawing/2014/main" id="{98E36AC6-A74A-43B3-BF3B-939B2E4AF7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12" y="951"/>
                <a:ext cx="0" cy="2412"/>
              </a:xfrm>
              <a:prstGeom prst="line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60" name="Line 42">
                <a:extLst>
                  <a:ext uri="{FF2B5EF4-FFF2-40B4-BE49-F238E27FC236}">
                    <a16:creationId xmlns:a16="http://schemas.microsoft.com/office/drawing/2014/main" id="{8F9010D5-87C6-45E8-8960-098DC537CB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76" y="3363"/>
                <a:ext cx="36" cy="0"/>
              </a:xfrm>
              <a:prstGeom prst="line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61" name="Line 43">
                <a:extLst>
                  <a:ext uri="{FF2B5EF4-FFF2-40B4-BE49-F238E27FC236}">
                    <a16:creationId xmlns:a16="http://schemas.microsoft.com/office/drawing/2014/main" id="{19429868-EB9E-4891-9E9C-90312CDE5D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76" y="3019"/>
                <a:ext cx="36" cy="0"/>
              </a:xfrm>
              <a:prstGeom prst="line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62" name="Line 44">
                <a:extLst>
                  <a:ext uri="{FF2B5EF4-FFF2-40B4-BE49-F238E27FC236}">
                    <a16:creationId xmlns:a16="http://schemas.microsoft.com/office/drawing/2014/main" id="{DA6220CF-F7E6-4F3F-900E-93E0875E3A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76" y="2674"/>
                <a:ext cx="36" cy="0"/>
              </a:xfrm>
              <a:prstGeom prst="line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63" name="Line 45">
                <a:extLst>
                  <a:ext uri="{FF2B5EF4-FFF2-40B4-BE49-F238E27FC236}">
                    <a16:creationId xmlns:a16="http://schemas.microsoft.com/office/drawing/2014/main" id="{AD2AB3DF-5400-47E3-B940-B30375D603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76" y="2330"/>
                <a:ext cx="36" cy="0"/>
              </a:xfrm>
              <a:prstGeom prst="line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64" name="Line 46">
                <a:extLst>
                  <a:ext uri="{FF2B5EF4-FFF2-40B4-BE49-F238E27FC236}">
                    <a16:creationId xmlns:a16="http://schemas.microsoft.com/office/drawing/2014/main" id="{AAEA9F09-9D35-49A7-A21B-5A8B15485A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76" y="1985"/>
                <a:ext cx="36" cy="0"/>
              </a:xfrm>
              <a:prstGeom prst="line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65" name="Line 47">
                <a:extLst>
                  <a:ext uri="{FF2B5EF4-FFF2-40B4-BE49-F238E27FC236}">
                    <a16:creationId xmlns:a16="http://schemas.microsoft.com/office/drawing/2014/main" id="{BD73B143-BD7C-4626-B899-1F91B47381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76" y="1640"/>
                <a:ext cx="36" cy="0"/>
              </a:xfrm>
              <a:prstGeom prst="line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66" name="Line 48">
                <a:extLst>
                  <a:ext uri="{FF2B5EF4-FFF2-40B4-BE49-F238E27FC236}">
                    <a16:creationId xmlns:a16="http://schemas.microsoft.com/office/drawing/2014/main" id="{DBC2F5CC-970D-4146-8B38-5F7F9885E9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76" y="1296"/>
                <a:ext cx="36" cy="0"/>
              </a:xfrm>
              <a:prstGeom prst="line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67" name="Line 49">
                <a:extLst>
                  <a:ext uri="{FF2B5EF4-FFF2-40B4-BE49-F238E27FC236}">
                    <a16:creationId xmlns:a16="http://schemas.microsoft.com/office/drawing/2014/main" id="{4E5D92F4-BA78-4459-98E3-CCF1FD5D70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76" y="951"/>
                <a:ext cx="36" cy="0"/>
              </a:xfrm>
              <a:prstGeom prst="line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68" name="Rectangle 50">
                <a:extLst>
                  <a:ext uri="{FF2B5EF4-FFF2-40B4-BE49-F238E27FC236}">
                    <a16:creationId xmlns:a16="http://schemas.microsoft.com/office/drawing/2014/main" id="{5B22AD93-E9CA-4749-98E4-54F19AB77C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3" y="3337"/>
                <a:ext cx="7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69" name="Rectangle 51">
                <a:extLst>
                  <a:ext uri="{FF2B5EF4-FFF2-40B4-BE49-F238E27FC236}">
                    <a16:creationId xmlns:a16="http://schemas.microsoft.com/office/drawing/2014/main" id="{AD062333-5723-446E-95BF-143DFC3D2A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22" y="2993"/>
                <a:ext cx="113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10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0" name="Rectangle 52">
                <a:extLst>
                  <a:ext uri="{FF2B5EF4-FFF2-40B4-BE49-F238E27FC236}">
                    <a16:creationId xmlns:a16="http://schemas.microsoft.com/office/drawing/2014/main" id="{30460987-5C42-489B-BB26-AAB6EFA338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22" y="2648"/>
                <a:ext cx="113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20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1" name="Rectangle 53">
                <a:extLst>
                  <a:ext uri="{FF2B5EF4-FFF2-40B4-BE49-F238E27FC236}">
                    <a16:creationId xmlns:a16="http://schemas.microsoft.com/office/drawing/2014/main" id="{FCAD6A2C-6810-424E-9839-320C9B061D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22" y="2304"/>
                <a:ext cx="113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30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2" name="Rectangle 54">
                <a:extLst>
                  <a:ext uri="{FF2B5EF4-FFF2-40B4-BE49-F238E27FC236}">
                    <a16:creationId xmlns:a16="http://schemas.microsoft.com/office/drawing/2014/main" id="{39D23A7D-6FE5-4AE7-A51E-68F3A3D9ED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22" y="1959"/>
                <a:ext cx="113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40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3" name="Rectangle 55">
                <a:extLst>
                  <a:ext uri="{FF2B5EF4-FFF2-40B4-BE49-F238E27FC236}">
                    <a16:creationId xmlns:a16="http://schemas.microsoft.com/office/drawing/2014/main" id="{FD8E7648-AA57-4869-B895-36B8B5D503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22" y="1609"/>
                <a:ext cx="113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50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4" name="Rectangle 56">
                <a:extLst>
                  <a:ext uri="{FF2B5EF4-FFF2-40B4-BE49-F238E27FC236}">
                    <a16:creationId xmlns:a16="http://schemas.microsoft.com/office/drawing/2014/main" id="{F5641DD9-AC95-4EAD-B43B-F29CBB9780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22" y="1265"/>
                <a:ext cx="113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60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5" name="Rectangle 57">
                <a:extLst>
                  <a:ext uri="{FF2B5EF4-FFF2-40B4-BE49-F238E27FC236}">
                    <a16:creationId xmlns:a16="http://schemas.microsoft.com/office/drawing/2014/main" id="{F84CB3C8-0939-4AFC-8C66-DE6DF7C012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22" y="920"/>
                <a:ext cx="113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70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6" name="Rectangle 58">
                <a:extLst>
                  <a:ext uri="{FF2B5EF4-FFF2-40B4-BE49-F238E27FC236}">
                    <a16:creationId xmlns:a16="http://schemas.microsoft.com/office/drawing/2014/main" id="{7A45A35B-001E-4863-99A5-AA8794078B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2" y="884"/>
                <a:ext cx="2783" cy="2536"/>
              </a:xfrm>
              <a:prstGeom prst="rect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77" name="Rectangle 59">
                <a:extLst>
                  <a:ext uri="{FF2B5EF4-FFF2-40B4-BE49-F238E27FC236}">
                    <a16:creationId xmlns:a16="http://schemas.microsoft.com/office/drawing/2014/main" id="{A247E80C-A221-44CE-AB65-759FB79544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9" y="3658"/>
                <a:ext cx="1883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ja-JP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number of nonadjacent AMs</a:t>
                </a:r>
                <a:endParaRPr kumimoji="0" lang="ja-JP" altLang="ja-JP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78" name="Rectangle 60">
                <a:extLst>
                  <a:ext uri="{FF2B5EF4-FFF2-40B4-BE49-F238E27FC236}">
                    <a16:creationId xmlns:a16="http://schemas.microsoft.com/office/drawing/2014/main" id="{88664B8E-8497-4718-9F4B-4042C1BE15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485" y="2065"/>
                <a:ext cx="1860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ja-JP" sz="12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number of peritumoral AMs</a:t>
                </a:r>
                <a:endParaRPr kumimoji="0" lang="ja-JP" altLang="ja-JP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79" name="Line 61">
                <a:extLst>
                  <a:ext uri="{FF2B5EF4-FFF2-40B4-BE49-F238E27FC236}">
                    <a16:creationId xmlns:a16="http://schemas.microsoft.com/office/drawing/2014/main" id="{C6EE5E69-D500-4195-84FF-C9A2AA4397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63" y="884"/>
                <a:ext cx="0" cy="2536"/>
              </a:xfrm>
              <a:prstGeom prst="line">
                <a:avLst/>
              </a:prstGeom>
              <a:noFill/>
              <a:ln w="7938" cap="rnd">
                <a:solidFill>
                  <a:srgbClr val="D3D3D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80" name="Line 62">
                <a:extLst>
                  <a:ext uri="{FF2B5EF4-FFF2-40B4-BE49-F238E27FC236}">
                    <a16:creationId xmlns:a16="http://schemas.microsoft.com/office/drawing/2014/main" id="{6CBB27A3-A28E-455A-80EB-325D3674B0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88" y="884"/>
                <a:ext cx="0" cy="2536"/>
              </a:xfrm>
              <a:prstGeom prst="line">
                <a:avLst/>
              </a:prstGeom>
              <a:noFill/>
              <a:ln w="7938" cap="rnd">
                <a:solidFill>
                  <a:srgbClr val="D3D3D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81" name="Line 63">
                <a:extLst>
                  <a:ext uri="{FF2B5EF4-FFF2-40B4-BE49-F238E27FC236}">
                    <a16:creationId xmlns:a16="http://schemas.microsoft.com/office/drawing/2014/main" id="{B49C46C4-DFC9-4E0E-8DD9-5841BF7393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18" y="884"/>
                <a:ext cx="0" cy="2536"/>
              </a:xfrm>
              <a:prstGeom prst="line">
                <a:avLst/>
              </a:prstGeom>
              <a:noFill/>
              <a:ln w="7938" cap="rnd">
                <a:solidFill>
                  <a:srgbClr val="D3D3D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82" name="Line 64">
                <a:extLst>
                  <a:ext uri="{FF2B5EF4-FFF2-40B4-BE49-F238E27FC236}">
                    <a16:creationId xmlns:a16="http://schemas.microsoft.com/office/drawing/2014/main" id="{91A9E000-DEEB-44BB-9A16-78BF23C0F6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42" y="884"/>
                <a:ext cx="0" cy="2536"/>
              </a:xfrm>
              <a:prstGeom prst="line">
                <a:avLst/>
              </a:prstGeom>
              <a:noFill/>
              <a:ln w="7938" cap="rnd">
                <a:solidFill>
                  <a:srgbClr val="D3D3D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83" name="Line 65">
                <a:extLst>
                  <a:ext uri="{FF2B5EF4-FFF2-40B4-BE49-F238E27FC236}">
                    <a16:creationId xmlns:a16="http://schemas.microsoft.com/office/drawing/2014/main" id="{7F213FD5-264A-4FF6-AB3B-1EE0048274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67" y="884"/>
                <a:ext cx="0" cy="2536"/>
              </a:xfrm>
              <a:prstGeom prst="line">
                <a:avLst/>
              </a:prstGeom>
              <a:noFill/>
              <a:ln w="7938" cap="rnd">
                <a:solidFill>
                  <a:srgbClr val="D3D3D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84" name="Line 66">
                <a:extLst>
                  <a:ext uri="{FF2B5EF4-FFF2-40B4-BE49-F238E27FC236}">
                    <a16:creationId xmlns:a16="http://schemas.microsoft.com/office/drawing/2014/main" id="{D31D924C-E9FA-4FFF-9F82-480A0EEE53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92" y="884"/>
                <a:ext cx="0" cy="2536"/>
              </a:xfrm>
              <a:prstGeom prst="line">
                <a:avLst/>
              </a:prstGeom>
              <a:noFill/>
              <a:ln w="7938" cap="rnd">
                <a:solidFill>
                  <a:srgbClr val="D3D3D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85" name="Line 67">
                <a:extLst>
                  <a:ext uri="{FF2B5EF4-FFF2-40B4-BE49-F238E27FC236}">
                    <a16:creationId xmlns:a16="http://schemas.microsoft.com/office/drawing/2014/main" id="{D55652A1-B997-43E1-9469-720B3DC3FC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12" y="3363"/>
                <a:ext cx="2783" cy="0"/>
              </a:xfrm>
              <a:prstGeom prst="line">
                <a:avLst/>
              </a:prstGeom>
              <a:noFill/>
              <a:ln w="7938" cap="rnd">
                <a:solidFill>
                  <a:srgbClr val="D3D3D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86" name="Line 68">
                <a:extLst>
                  <a:ext uri="{FF2B5EF4-FFF2-40B4-BE49-F238E27FC236}">
                    <a16:creationId xmlns:a16="http://schemas.microsoft.com/office/drawing/2014/main" id="{6BBCC54E-0407-4A90-82E9-62CF282E3D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12" y="3019"/>
                <a:ext cx="2783" cy="0"/>
              </a:xfrm>
              <a:prstGeom prst="line">
                <a:avLst/>
              </a:prstGeom>
              <a:noFill/>
              <a:ln w="7938" cap="rnd">
                <a:solidFill>
                  <a:srgbClr val="D3D3D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87" name="Line 69">
                <a:extLst>
                  <a:ext uri="{FF2B5EF4-FFF2-40B4-BE49-F238E27FC236}">
                    <a16:creationId xmlns:a16="http://schemas.microsoft.com/office/drawing/2014/main" id="{33B9E19F-98C7-4D68-A59E-5DDC0DCE5B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12" y="2674"/>
                <a:ext cx="2783" cy="0"/>
              </a:xfrm>
              <a:prstGeom prst="line">
                <a:avLst/>
              </a:prstGeom>
              <a:noFill/>
              <a:ln w="7938" cap="rnd">
                <a:solidFill>
                  <a:srgbClr val="D3D3D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88" name="Line 70">
                <a:extLst>
                  <a:ext uri="{FF2B5EF4-FFF2-40B4-BE49-F238E27FC236}">
                    <a16:creationId xmlns:a16="http://schemas.microsoft.com/office/drawing/2014/main" id="{DF413F88-9DB5-427B-995D-CE2321EB92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12" y="2330"/>
                <a:ext cx="2783" cy="0"/>
              </a:xfrm>
              <a:prstGeom prst="line">
                <a:avLst/>
              </a:prstGeom>
              <a:noFill/>
              <a:ln w="7938" cap="rnd">
                <a:solidFill>
                  <a:srgbClr val="D3D3D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89" name="Line 71">
                <a:extLst>
                  <a:ext uri="{FF2B5EF4-FFF2-40B4-BE49-F238E27FC236}">
                    <a16:creationId xmlns:a16="http://schemas.microsoft.com/office/drawing/2014/main" id="{25E5AA99-F0FF-47CB-977A-1A49F6593C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12" y="1985"/>
                <a:ext cx="2783" cy="0"/>
              </a:xfrm>
              <a:prstGeom prst="line">
                <a:avLst/>
              </a:prstGeom>
              <a:noFill/>
              <a:ln w="7938" cap="rnd">
                <a:solidFill>
                  <a:srgbClr val="D3D3D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90" name="Line 72">
                <a:extLst>
                  <a:ext uri="{FF2B5EF4-FFF2-40B4-BE49-F238E27FC236}">
                    <a16:creationId xmlns:a16="http://schemas.microsoft.com/office/drawing/2014/main" id="{4EAEE4DE-922F-4E0C-9F1E-CC62D55F1E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12" y="1640"/>
                <a:ext cx="2783" cy="0"/>
              </a:xfrm>
              <a:prstGeom prst="line">
                <a:avLst/>
              </a:prstGeom>
              <a:noFill/>
              <a:ln w="7938" cap="rnd">
                <a:solidFill>
                  <a:srgbClr val="D3D3D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91" name="Line 73">
                <a:extLst>
                  <a:ext uri="{FF2B5EF4-FFF2-40B4-BE49-F238E27FC236}">
                    <a16:creationId xmlns:a16="http://schemas.microsoft.com/office/drawing/2014/main" id="{E8745339-677E-4E78-9A96-35AF3699CF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12" y="1296"/>
                <a:ext cx="2783" cy="0"/>
              </a:xfrm>
              <a:prstGeom prst="line">
                <a:avLst/>
              </a:prstGeom>
              <a:noFill/>
              <a:ln w="7938" cap="rnd">
                <a:solidFill>
                  <a:srgbClr val="D3D3D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92" name="Line 74">
                <a:extLst>
                  <a:ext uri="{FF2B5EF4-FFF2-40B4-BE49-F238E27FC236}">
                    <a16:creationId xmlns:a16="http://schemas.microsoft.com/office/drawing/2014/main" id="{86EE489B-B97F-4667-870E-92E6A5E707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12" y="951"/>
                <a:ext cx="2783" cy="0"/>
              </a:xfrm>
              <a:prstGeom prst="line">
                <a:avLst/>
              </a:prstGeom>
              <a:noFill/>
              <a:ln w="7938" cap="rnd">
                <a:solidFill>
                  <a:srgbClr val="D3D3D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93" name="Rectangle 75">
                <a:extLst>
                  <a:ext uri="{FF2B5EF4-FFF2-40B4-BE49-F238E27FC236}">
                    <a16:creationId xmlns:a16="http://schemas.microsoft.com/office/drawing/2014/main" id="{3C641843-A224-49BB-9877-09A84406BD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2" y="884"/>
                <a:ext cx="2783" cy="2536"/>
              </a:xfrm>
              <a:prstGeom prst="rect">
                <a:avLst/>
              </a:prstGeom>
              <a:noFill/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94" name="Oval 76">
                <a:extLst>
                  <a:ext uri="{FF2B5EF4-FFF2-40B4-BE49-F238E27FC236}">
                    <a16:creationId xmlns:a16="http://schemas.microsoft.com/office/drawing/2014/main" id="{95226CB4-ED36-4900-A6A1-EED62515E5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0" y="3312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95" name="Oval 77">
                <a:extLst>
                  <a:ext uri="{FF2B5EF4-FFF2-40B4-BE49-F238E27FC236}">
                    <a16:creationId xmlns:a16="http://schemas.microsoft.com/office/drawing/2014/main" id="{52D2F9D1-02C6-4F3C-A66B-EAE04E20E6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0" y="3307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96" name="Oval 78">
                <a:extLst>
                  <a:ext uri="{FF2B5EF4-FFF2-40B4-BE49-F238E27FC236}">
                    <a16:creationId xmlns:a16="http://schemas.microsoft.com/office/drawing/2014/main" id="{BA022721-9CA3-4FB2-952B-AE8B2A34B5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3" y="3302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97" name="Oval 79">
                <a:extLst>
                  <a:ext uri="{FF2B5EF4-FFF2-40B4-BE49-F238E27FC236}">
                    <a16:creationId xmlns:a16="http://schemas.microsoft.com/office/drawing/2014/main" id="{FB96689A-F6B9-4B8A-AAC6-EBDA4F6E06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4" y="3302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98" name="Oval 80">
                <a:extLst>
                  <a:ext uri="{FF2B5EF4-FFF2-40B4-BE49-F238E27FC236}">
                    <a16:creationId xmlns:a16="http://schemas.microsoft.com/office/drawing/2014/main" id="{C8C285E7-66E1-445E-805A-034DC82AB3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2" y="3291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99" name="Oval 81">
                <a:extLst>
                  <a:ext uri="{FF2B5EF4-FFF2-40B4-BE49-F238E27FC236}">
                    <a16:creationId xmlns:a16="http://schemas.microsoft.com/office/drawing/2014/main" id="{4A6C1A9F-F6DF-4954-BDE9-801DB01A22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1" y="3291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00" name="Oval 82">
                <a:extLst>
                  <a:ext uri="{FF2B5EF4-FFF2-40B4-BE49-F238E27FC236}">
                    <a16:creationId xmlns:a16="http://schemas.microsoft.com/office/drawing/2014/main" id="{9826ECFF-72CD-4D55-BD80-BE00AF4F58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2" y="3291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01" name="Oval 83">
                <a:extLst>
                  <a:ext uri="{FF2B5EF4-FFF2-40B4-BE49-F238E27FC236}">
                    <a16:creationId xmlns:a16="http://schemas.microsoft.com/office/drawing/2014/main" id="{00E8048C-B451-47A6-B94D-84FC277EC0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4" y="3286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02" name="Oval 84">
                <a:extLst>
                  <a:ext uri="{FF2B5EF4-FFF2-40B4-BE49-F238E27FC236}">
                    <a16:creationId xmlns:a16="http://schemas.microsoft.com/office/drawing/2014/main" id="{5EC00DE5-2066-414F-B3AE-3EAB4200D0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1" y="3281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03" name="Oval 85">
                <a:extLst>
                  <a:ext uri="{FF2B5EF4-FFF2-40B4-BE49-F238E27FC236}">
                    <a16:creationId xmlns:a16="http://schemas.microsoft.com/office/drawing/2014/main" id="{DFFE961C-8CB5-482D-8EBE-9EF3B4E399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1" y="3281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04" name="Oval 86">
                <a:extLst>
                  <a:ext uri="{FF2B5EF4-FFF2-40B4-BE49-F238E27FC236}">
                    <a16:creationId xmlns:a16="http://schemas.microsoft.com/office/drawing/2014/main" id="{E3E56DB7-BC79-49BF-A5FD-710D375DD4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2" y="3281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05" name="Oval 87">
                <a:extLst>
                  <a:ext uri="{FF2B5EF4-FFF2-40B4-BE49-F238E27FC236}">
                    <a16:creationId xmlns:a16="http://schemas.microsoft.com/office/drawing/2014/main" id="{15A81AC6-BB0C-47AA-92EE-BF006C6452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1" y="3281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06" name="Oval 88">
                <a:extLst>
                  <a:ext uri="{FF2B5EF4-FFF2-40B4-BE49-F238E27FC236}">
                    <a16:creationId xmlns:a16="http://schemas.microsoft.com/office/drawing/2014/main" id="{415582B2-0770-420B-B5B0-C201114520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3" y="3281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07" name="Oval 89">
                <a:extLst>
                  <a:ext uri="{FF2B5EF4-FFF2-40B4-BE49-F238E27FC236}">
                    <a16:creationId xmlns:a16="http://schemas.microsoft.com/office/drawing/2014/main" id="{03515B3C-72DC-491D-8548-BD0228B3DC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0" y="3281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08" name="Oval 90">
                <a:extLst>
                  <a:ext uri="{FF2B5EF4-FFF2-40B4-BE49-F238E27FC236}">
                    <a16:creationId xmlns:a16="http://schemas.microsoft.com/office/drawing/2014/main" id="{20395F3F-0D16-4B34-BBC0-C9E6FB09B1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1" y="3281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09" name="Oval 91">
                <a:extLst>
                  <a:ext uri="{FF2B5EF4-FFF2-40B4-BE49-F238E27FC236}">
                    <a16:creationId xmlns:a16="http://schemas.microsoft.com/office/drawing/2014/main" id="{6087A96B-D1AC-4AFD-95AE-86B218C6EE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2" y="3271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10" name="Oval 92">
                <a:extLst>
                  <a:ext uri="{FF2B5EF4-FFF2-40B4-BE49-F238E27FC236}">
                    <a16:creationId xmlns:a16="http://schemas.microsoft.com/office/drawing/2014/main" id="{CC484980-9547-4F64-A149-C3D1E393A4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3" y="3271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11" name="Oval 93">
                <a:extLst>
                  <a:ext uri="{FF2B5EF4-FFF2-40B4-BE49-F238E27FC236}">
                    <a16:creationId xmlns:a16="http://schemas.microsoft.com/office/drawing/2014/main" id="{3354C0EE-647F-451B-A60A-079202931E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3" y="3266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12" name="Oval 94">
                <a:extLst>
                  <a:ext uri="{FF2B5EF4-FFF2-40B4-BE49-F238E27FC236}">
                    <a16:creationId xmlns:a16="http://schemas.microsoft.com/office/drawing/2014/main" id="{8F714D80-38D2-4C5E-BA4D-1724EBAE07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2" y="3266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13" name="Oval 95">
                <a:extLst>
                  <a:ext uri="{FF2B5EF4-FFF2-40B4-BE49-F238E27FC236}">
                    <a16:creationId xmlns:a16="http://schemas.microsoft.com/office/drawing/2014/main" id="{9194A7BD-1D53-4081-A32E-7BB92C29B6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3" y="3260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14" name="Oval 96">
                <a:extLst>
                  <a:ext uri="{FF2B5EF4-FFF2-40B4-BE49-F238E27FC236}">
                    <a16:creationId xmlns:a16="http://schemas.microsoft.com/office/drawing/2014/main" id="{40171E0B-F89C-41DA-9567-95D8578D74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51" y="3260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15" name="Oval 97">
                <a:extLst>
                  <a:ext uri="{FF2B5EF4-FFF2-40B4-BE49-F238E27FC236}">
                    <a16:creationId xmlns:a16="http://schemas.microsoft.com/office/drawing/2014/main" id="{325074D4-CF9E-4DC1-ABE9-F5D1B164D6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4" y="3260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16" name="Oval 98">
                <a:extLst>
                  <a:ext uri="{FF2B5EF4-FFF2-40B4-BE49-F238E27FC236}">
                    <a16:creationId xmlns:a16="http://schemas.microsoft.com/office/drawing/2014/main" id="{9632B5CA-C7A4-4C93-AF26-F4872FF20E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1" y="3260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17" name="Oval 99">
                <a:extLst>
                  <a:ext uri="{FF2B5EF4-FFF2-40B4-BE49-F238E27FC236}">
                    <a16:creationId xmlns:a16="http://schemas.microsoft.com/office/drawing/2014/main" id="{B07FC56A-29FF-4C4F-A0EC-40EC3B1411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0" y="3260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18" name="Oval 100">
                <a:extLst>
                  <a:ext uri="{FF2B5EF4-FFF2-40B4-BE49-F238E27FC236}">
                    <a16:creationId xmlns:a16="http://schemas.microsoft.com/office/drawing/2014/main" id="{B7191659-C777-40C7-B555-42E7919C54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51" y="3260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19" name="Oval 101">
                <a:extLst>
                  <a:ext uri="{FF2B5EF4-FFF2-40B4-BE49-F238E27FC236}">
                    <a16:creationId xmlns:a16="http://schemas.microsoft.com/office/drawing/2014/main" id="{D713F0C7-DA8E-4C38-B310-467A65E165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2" y="3260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20" name="Oval 102">
                <a:extLst>
                  <a:ext uri="{FF2B5EF4-FFF2-40B4-BE49-F238E27FC236}">
                    <a16:creationId xmlns:a16="http://schemas.microsoft.com/office/drawing/2014/main" id="{A52676FA-B705-4B93-997C-D968E10C33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1" y="3250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21" name="Oval 103">
                <a:extLst>
                  <a:ext uri="{FF2B5EF4-FFF2-40B4-BE49-F238E27FC236}">
                    <a16:creationId xmlns:a16="http://schemas.microsoft.com/office/drawing/2014/main" id="{74BF998A-23EE-4164-ACB6-DEF2C7AEF4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3" y="3250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22" name="Oval 104">
                <a:extLst>
                  <a:ext uri="{FF2B5EF4-FFF2-40B4-BE49-F238E27FC236}">
                    <a16:creationId xmlns:a16="http://schemas.microsoft.com/office/drawing/2014/main" id="{076D166A-0FDF-4A35-89A7-28CA6BD411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1" y="3250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23" name="Oval 105">
                <a:extLst>
                  <a:ext uri="{FF2B5EF4-FFF2-40B4-BE49-F238E27FC236}">
                    <a16:creationId xmlns:a16="http://schemas.microsoft.com/office/drawing/2014/main" id="{476D457D-5714-4ACF-B00E-0A851B6B5B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2" y="3250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24" name="Oval 106">
                <a:extLst>
                  <a:ext uri="{FF2B5EF4-FFF2-40B4-BE49-F238E27FC236}">
                    <a16:creationId xmlns:a16="http://schemas.microsoft.com/office/drawing/2014/main" id="{3DD2B4AC-4F6D-4E16-B96B-B3DD40D4D7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1" y="3250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25" name="Oval 107">
                <a:extLst>
                  <a:ext uri="{FF2B5EF4-FFF2-40B4-BE49-F238E27FC236}">
                    <a16:creationId xmlns:a16="http://schemas.microsoft.com/office/drawing/2014/main" id="{488B310A-E4A0-4BCE-9194-56131075FB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1" y="3250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26" name="Oval 108">
                <a:extLst>
                  <a:ext uri="{FF2B5EF4-FFF2-40B4-BE49-F238E27FC236}">
                    <a16:creationId xmlns:a16="http://schemas.microsoft.com/office/drawing/2014/main" id="{70CEE10B-A506-4219-8C46-21B40C246E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1" y="3250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27" name="Oval 109">
                <a:extLst>
                  <a:ext uri="{FF2B5EF4-FFF2-40B4-BE49-F238E27FC236}">
                    <a16:creationId xmlns:a16="http://schemas.microsoft.com/office/drawing/2014/main" id="{8FE1DE0D-07CA-450D-8B56-D1EEFF62C9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3" y="3245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28" name="Oval 110">
                <a:extLst>
                  <a:ext uri="{FF2B5EF4-FFF2-40B4-BE49-F238E27FC236}">
                    <a16:creationId xmlns:a16="http://schemas.microsoft.com/office/drawing/2014/main" id="{F943560D-30B3-49E5-ABCA-943CD86F19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2" y="3245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29" name="Oval 111">
                <a:extLst>
                  <a:ext uri="{FF2B5EF4-FFF2-40B4-BE49-F238E27FC236}">
                    <a16:creationId xmlns:a16="http://schemas.microsoft.com/office/drawing/2014/main" id="{6A722543-D862-4EB6-AB5A-DD51DF1041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3" y="3240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30" name="Oval 112">
                <a:extLst>
                  <a:ext uri="{FF2B5EF4-FFF2-40B4-BE49-F238E27FC236}">
                    <a16:creationId xmlns:a16="http://schemas.microsoft.com/office/drawing/2014/main" id="{DCE67FB4-361C-447B-944E-F65B11E0A0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2" y="3240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31" name="Oval 113">
                <a:extLst>
                  <a:ext uri="{FF2B5EF4-FFF2-40B4-BE49-F238E27FC236}">
                    <a16:creationId xmlns:a16="http://schemas.microsoft.com/office/drawing/2014/main" id="{976B7044-C42B-48DA-9F8A-5B19910207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1" y="3240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32" name="Oval 114">
                <a:extLst>
                  <a:ext uri="{FF2B5EF4-FFF2-40B4-BE49-F238E27FC236}">
                    <a16:creationId xmlns:a16="http://schemas.microsoft.com/office/drawing/2014/main" id="{507D52FA-0269-4446-AE45-F0AB6098C8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6" y="3230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33" name="Oval 115">
                <a:extLst>
                  <a:ext uri="{FF2B5EF4-FFF2-40B4-BE49-F238E27FC236}">
                    <a16:creationId xmlns:a16="http://schemas.microsoft.com/office/drawing/2014/main" id="{20DDAE70-8684-49B0-B48D-260A0E8993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0" y="3230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34" name="Oval 116">
                <a:extLst>
                  <a:ext uri="{FF2B5EF4-FFF2-40B4-BE49-F238E27FC236}">
                    <a16:creationId xmlns:a16="http://schemas.microsoft.com/office/drawing/2014/main" id="{56ACE354-9FF3-4986-A0A8-741AC5B1E2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4" y="3230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35" name="Oval 117">
                <a:extLst>
                  <a:ext uri="{FF2B5EF4-FFF2-40B4-BE49-F238E27FC236}">
                    <a16:creationId xmlns:a16="http://schemas.microsoft.com/office/drawing/2014/main" id="{D90EDA61-62A7-4F26-850C-13678C2177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3" y="3224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36" name="Oval 118">
                <a:extLst>
                  <a:ext uri="{FF2B5EF4-FFF2-40B4-BE49-F238E27FC236}">
                    <a16:creationId xmlns:a16="http://schemas.microsoft.com/office/drawing/2014/main" id="{63131A37-725C-4244-A80B-2B07315534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1" y="3224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37" name="Oval 119">
                <a:extLst>
                  <a:ext uri="{FF2B5EF4-FFF2-40B4-BE49-F238E27FC236}">
                    <a16:creationId xmlns:a16="http://schemas.microsoft.com/office/drawing/2014/main" id="{64904BE6-330B-4CBA-AAA1-1279180F34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3" y="3224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38" name="Oval 120">
                <a:extLst>
                  <a:ext uri="{FF2B5EF4-FFF2-40B4-BE49-F238E27FC236}">
                    <a16:creationId xmlns:a16="http://schemas.microsoft.com/office/drawing/2014/main" id="{D95FD22A-98A0-4333-BF38-61CEC05175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5" y="3224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39" name="Oval 121">
                <a:extLst>
                  <a:ext uri="{FF2B5EF4-FFF2-40B4-BE49-F238E27FC236}">
                    <a16:creationId xmlns:a16="http://schemas.microsoft.com/office/drawing/2014/main" id="{45A9E278-434D-4398-A977-5A7D105FBF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3" y="3224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40" name="Oval 122">
                <a:extLst>
                  <a:ext uri="{FF2B5EF4-FFF2-40B4-BE49-F238E27FC236}">
                    <a16:creationId xmlns:a16="http://schemas.microsoft.com/office/drawing/2014/main" id="{28E9DC6B-0429-4537-95FA-16E4C67929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0" y="3224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41" name="Oval 123">
                <a:extLst>
                  <a:ext uri="{FF2B5EF4-FFF2-40B4-BE49-F238E27FC236}">
                    <a16:creationId xmlns:a16="http://schemas.microsoft.com/office/drawing/2014/main" id="{6CDDDDC4-C2E6-4FD8-9EC1-EBB8B8F5BC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3" y="3219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42" name="Oval 124">
                <a:extLst>
                  <a:ext uri="{FF2B5EF4-FFF2-40B4-BE49-F238E27FC236}">
                    <a16:creationId xmlns:a16="http://schemas.microsoft.com/office/drawing/2014/main" id="{848B8E2D-4824-4D2D-B88A-A5C480099E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3" y="3219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43" name="Oval 125">
                <a:extLst>
                  <a:ext uri="{FF2B5EF4-FFF2-40B4-BE49-F238E27FC236}">
                    <a16:creationId xmlns:a16="http://schemas.microsoft.com/office/drawing/2014/main" id="{AC6FBB46-4FF6-4959-A4B8-21BED4AA86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1" y="3219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44" name="Oval 126">
                <a:extLst>
                  <a:ext uri="{FF2B5EF4-FFF2-40B4-BE49-F238E27FC236}">
                    <a16:creationId xmlns:a16="http://schemas.microsoft.com/office/drawing/2014/main" id="{24E822D7-106C-492C-8A15-A54E42D001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4" y="3219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45" name="Oval 127">
                <a:extLst>
                  <a:ext uri="{FF2B5EF4-FFF2-40B4-BE49-F238E27FC236}">
                    <a16:creationId xmlns:a16="http://schemas.microsoft.com/office/drawing/2014/main" id="{DF116974-7648-4334-B88C-87A8C77559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3" y="3219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46" name="Oval 128">
                <a:extLst>
                  <a:ext uri="{FF2B5EF4-FFF2-40B4-BE49-F238E27FC236}">
                    <a16:creationId xmlns:a16="http://schemas.microsoft.com/office/drawing/2014/main" id="{42DBE531-806C-4C57-8F6F-D84CF50254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4" y="3204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47" name="Oval 129">
                <a:extLst>
                  <a:ext uri="{FF2B5EF4-FFF2-40B4-BE49-F238E27FC236}">
                    <a16:creationId xmlns:a16="http://schemas.microsoft.com/office/drawing/2014/main" id="{42694382-B0F3-4FAD-9C5C-03A8241DDC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3" y="3204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48" name="Oval 130">
                <a:extLst>
                  <a:ext uri="{FF2B5EF4-FFF2-40B4-BE49-F238E27FC236}">
                    <a16:creationId xmlns:a16="http://schemas.microsoft.com/office/drawing/2014/main" id="{226B10D5-81AF-4A39-B8AD-AB126CD496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3" y="3204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49" name="Oval 131">
                <a:extLst>
                  <a:ext uri="{FF2B5EF4-FFF2-40B4-BE49-F238E27FC236}">
                    <a16:creationId xmlns:a16="http://schemas.microsoft.com/office/drawing/2014/main" id="{218C4B4B-9D7F-44FF-B119-C8DF71F656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51" y="3204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50" name="Oval 132">
                <a:extLst>
                  <a:ext uri="{FF2B5EF4-FFF2-40B4-BE49-F238E27FC236}">
                    <a16:creationId xmlns:a16="http://schemas.microsoft.com/office/drawing/2014/main" id="{6E135AE2-3904-4E18-9D7E-378957575A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51" y="3204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51" name="Oval 133">
                <a:extLst>
                  <a:ext uri="{FF2B5EF4-FFF2-40B4-BE49-F238E27FC236}">
                    <a16:creationId xmlns:a16="http://schemas.microsoft.com/office/drawing/2014/main" id="{DF9EF6F5-E574-4A7E-B7FC-BC6E22B732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4" y="3204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52" name="Oval 134">
                <a:extLst>
                  <a:ext uri="{FF2B5EF4-FFF2-40B4-BE49-F238E27FC236}">
                    <a16:creationId xmlns:a16="http://schemas.microsoft.com/office/drawing/2014/main" id="{62AFE127-79E3-4AAC-AC71-B0C13917D8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3" y="3204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53" name="Oval 135">
                <a:extLst>
                  <a:ext uri="{FF2B5EF4-FFF2-40B4-BE49-F238E27FC236}">
                    <a16:creationId xmlns:a16="http://schemas.microsoft.com/office/drawing/2014/main" id="{E18137E8-A2A5-447B-BDA1-92F25F36DA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6" y="3199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54" name="Oval 136">
                <a:extLst>
                  <a:ext uri="{FF2B5EF4-FFF2-40B4-BE49-F238E27FC236}">
                    <a16:creationId xmlns:a16="http://schemas.microsoft.com/office/drawing/2014/main" id="{B355AA82-9D0C-4E1A-8864-64E9511121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4" y="3199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55" name="Oval 137">
                <a:extLst>
                  <a:ext uri="{FF2B5EF4-FFF2-40B4-BE49-F238E27FC236}">
                    <a16:creationId xmlns:a16="http://schemas.microsoft.com/office/drawing/2014/main" id="{800FB1B4-BB77-475C-82C4-6D91A0ACF4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1" y="3199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56" name="Oval 138">
                <a:extLst>
                  <a:ext uri="{FF2B5EF4-FFF2-40B4-BE49-F238E27FC236}">
                    <a16:creationId xmlns:a16="http://schemas.microsoft.com/office/drawing/2014/main" id="{9A2F42E1-91D6-4A5B-A110-592543E8B9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2" y="3199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57" name="Oval 139">
                <a:extLst>
                  <a:ext uri="{FF2B5EF4-FFF2-40B4-BE49-F238E27FC236}">
                    <a16:creationId xmlns:a16="http://schemas.microsoft.com/office/drawing/2014/main" id="{0A7F21F7-40FB-4EFC-B0F7-56902564B4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5" y="3188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58" name="Oval 140">
                <a:extLst>
                  <a:ext uri="{FF2B5EF4-FFF2-40B4-BE49-F238E27FC236}">
                    <a16:creationId xmlns:a16="http://schemas.microsoft.com/office/drawing/2014/main" id="{AE6E9E9D-8B5E-45BF-808C-7C4B7C6D07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8" y="3188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59" name="Oval 141">
                <a:extLst>
                  <a:ext uri="{FF2B5EF4-FFF2-40B4-BE49-F238E27FC236}">
                    <a16:creationId xmlns:a16="http://schemas.microsoft.com/office/drawing/2014/main" id="{BD9EFC91-27C7-448E-BD00-F16EE8615D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26" y="3188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60" name="Oval 142">
                <a:extLst>
                  <a:ext uri="{FF2B5EF4-FFF2-40B4-BE49-F238E27FC236}">
                    <a16:creationId xmlns:a16="http://schemas.microsoft.com/office/drawing/2014/main" id="{2F2A1F41-3EA0-4C60-9A59-A53DA63D12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85" y="3188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61" name="Oval 143">
                <a:extLst>
                  <a:ext uri="{FF2B5EF4-FFF2-40B4-BE49-F238E27FC236}">
                    <a16:creationId xmlns:a16="http://schemas.microsoft.com/office/drawing/2014/main" id="{5EF246C3-D1F3-4708-AF55-57A2F5C749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5" y="3188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62" name="Oval 144">
                <a:extLst>
                  <a:ext uri="{FF2B5EF4-FFF2-40B4-BE49-F238E27FC236}">
                    <a16:creationId xmlns:a16="http://schemas.microsoft.com/office/drawing/2014/main" id="{5168C132-296F-41B5-8E9C-A9FAC4847D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2" y="3188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63" name="Oval 145">
                <a:extLst>
                  <a:ext uri="{FF2B5EF4-FFF2-40B4-BE49-F238E27FC236}">
                    <a16:creationId xmlns:a16="http://schemas.microsoft.com/office/drawing/2014/main" id="{AD90407A-D396-4EA3-9711-36B71095E2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92" y="3188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64" name="Oval 146">
                <a:extLst>
                  <a:ext uri="{FF2B5EF4-FFF2-40B4-BE49-F238E27FC236}">
                    <a16:creationId xmlns:a16="http://schemas.microsoft.com/office/drawing/2014/main" id="{7CE268C3-B6E1-4D72-94EE-AA2BCA190F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5" y="3188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65" name="Oval 147">
                <a:extLst>
                  <a:ext uri="{FF2B5EF4-FFF2-40B4-BE49-F238E27FC236}">
                    <a16:creationId xmlns:a16="http://schemas.microsoft.com/office/drawing/2014/main" id="{205B696F-BFFF-43C5-A187-46B5CA619B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4" y="3188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66" name="Oval 148">
                <a:extLst>
                  <a:ext uri="{FF2B5EF4-FFF2-40B4-BE49-F238E27FC236}">
                    <a16:creationId xmlns:a16="http://schemas.microsoft.com/office/drawing/2014/main" id="{196FEE1F-122C-41B6-B553-DF13BEF9E4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4" y="3188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67" name="Oval 149">
                <a:extLst>
                  <a:ext uri="{FF2B5EF4-FFF2-40B4-BE49-F238E27FC236}">
                    <a16:creationId xmlns:a16="http://schemas.microsoft.com/office/drawing/2014/main" id="{6A97A157-7DE7-41EB-943D-1AAEF6DC88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51" y="3183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68" name="Oval 150">
                <a:extLst>
                  <a:ext uri="{FF2B5EF4-FFF2-40B4-BE49-F238E27FC236}">
                    <a16:creationId xmlns:a16="http://schemas.microsoft.com/office/drawing/2014/main" id="{053B1437-2688-4238-9C45-0DDBDF035F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3" y="3183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69" name="Oval 151">
                <a:extLst>
                  <a:ext uri="{FF2B5EF4-FFF2-40B4-BE49-F238E27FC236}">
                    <a16:creationId xmlns:a16="http://schemas.microsoft.com/office/drawing/2014/main" id="{02747B27-0E37-4120-805D-BAF07F1EFE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1" y="3183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70" name="Oval 152">
                <a:extLst>
                  <a:ext uri="{FF2B5EF4-FFF2-40B4-BE49-F238E27FC236}">
                    <a16:creationId xmlns:a16="http://schemas.microsoft.com/office/drawing/2014/main" id="{FDFA2298-A69A-4A5B-B3F8-CFA0A88E88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3" y="3183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71" name="Oval 153">
                <a:extLst>
                  <a:ext uri="{FF2B5EF4-FFF2-40B4-BE49-F238E27FC236}">
                    <a16:creationId xmlns:a16="http://schemas.microsoft.com/office/drawing/2014/main" id="{4F8CD511-5DF9-422D-9CE1-345CF29748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26" y="3173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72" name="Oval 154">
                <a:extLst>
                  <a:ext uri="{FF2B5EF4-FFF2-40B4-BE49-F238E27FC236}">
                    <a16:creationId xmlns:a16="http://schemas.microsoft.com/office/drawing/2014/main" id="{8385603E-05BB-4873-90AC-530027BB68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3" y="3173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73" name="Oval 155">
                <a:extLst>
                  <a:ext uri="{FF2B5EF4-FFF2-40B4-BE49-F238E27FC236}">
                    <a16:creationId xmlns:a16="http://schemas.microsoft.com/office/drawing/2014/main" id="{193CC0FD-3827-4B56-B049-B01F23BE63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51" y="3173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74" name="Oval 156">
                <a:extLst>
                  <a:ext uri="{FF2B5EF4-FFF2-40B4-BE49-F238E27FC236}">
                    <a16:creationId xmlns:a16="http://schemas.microsoft.com/office/drawing/2014/main" id="{26C21E44-C907-4746-89FA-488C634D5D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4" y="3168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75" name="Oval 157">
                <a:extLst>
                  <a:ext uri="{FF2B5EF4-FFF2-40B4-BE49-F238E27FC236}">
                    <a16:creationId xmlns:a16="http://schemas.microsoft.com/office/drawing/2014/main" id="{D34339FC-B5E6-42E2-8257-75B1F46731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3" y="3168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76" name="Oval 158">
                <a:extLst>
                  <a:ext uri="{FF2B5EF4-FFF2-40B4-BE49-F238E27FC236}">
                    <a16:creationId xmlns:a16="http://schemas.microsoft.com/office/drawing/2014/main" id="{DF793A67-1F82-45F6-A5AC-F1F6765C32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4" y="3168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77" name="Oval 159">
                <a:extLst>
                  <a:ext uri="{FF2B5EF4-FFF2-40B4-BE49-F238E27FC236}">
                    <a16:creationId xmlns:a16="http://schemas.microsoft.com/office/drawing/2014/main" id="{E7477C6C-0699-43F0-9BD3-5C61762B40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1" y="3163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78" name="Oval 160">
                <a:extLst>
                  <a:ext uri="{FF2B5EF4-FFF2-40B4-BE49-F238E27FC236}">
                    <a16:creationId xmlns:a16="http://schemas.microsoft.com/office/drawing/2014/main" id="{2BD46620-54A8-4BC2-BE60-87CEC5B887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1" y="3163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79" name="Oval 161">
                <a:extLst>
                  <a:ext uri="{FF2B5EF4-FFF2-40B4-BE49-F238E27FC236}">
                    <a16:creationId xmlns:a16="http://schemas.microsoft.com/office/drawing/2014/main" id="{B79ADD2D-E4F2-4B17-A508-700E8F2476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6" y="3152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80" name="Oval 162">
                <a:extLst>
                  <a:ext uri="{FF2B5EF4-FFF2-40B4-BE49-F238E27FC236}">
                    <a16:creationId xmlns:a16="http://schemas.microsoft.com/office/drawing/2014/main" id="{3337EC4C-251A-4863-B1F7-A13EB4EFDE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1" y="3152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81" name="Oval 163">
                <a:extLst>
                  <a:ext uri="{FF2B5EF4-FFF2-40B4-BE49-F238E27FC236}">
                    <a16:creationId xmlns:a16="http://schemas.microsoft.com/office/drawing/2014/main" id="{B1E490B1-D5AB-43A7-A245-E1D46702AA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85" y="3147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82" name="Oval 164">
                <a:extLst>
                  <a:ext uri="{FF2B5EF4-FFF2-40B4-BE49-F238E27FC236}">
                    <a16:creationId xmlns:a16="http://schemas.microsoft.com/office/drawing/2014/main" id="{67629E2E-BFC8-4A03-9DDB-AD7DB4F102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5" y="3147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83" name="Oval 165">
                <a:extLst>
                  <a:ext uri="{FF2B5EF4-FFF2-40B4-BE49-F238E27FC236}">
                    <a16:creationId xmlns:a16="http://schemas.microsoft.com/office/drawing/2014/main" id="{B4404480-BE31-483F-B86D-56FBD1CF75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4" y="3147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84" name="Oval 166">
                <a:extLst>
                  <a:ext uri="{FF2B5EF4-FFF2-40B4-BE49-F238E27FC236}">
                    <a16:creationId xmlns:a16="http://schemas.microsoft.com/office/drawing/2014/main" id="{4244C242-4025-4A09-AD18-E3DBD7EA1C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3" y="3147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85" name="Oval 167">
                <a:extLst>
                  <a:ext uri="{FF2B5EF4-FFF2-40B4-BE49-F238E27FC236}">
                    <a16:creationId xmlns:a16="http://schemas.microsoft.com/office/drawing/2014/main" id="{5CB4F6DA-356F-4154-8230-69677C3ADA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1" y="3147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86" name="Oval 168">
                <a:extLst>
                  <a:ext uri="{FF2B5EF4-FFF2-40B4-BE49-F238E27FC236}">
                    <a16:creationId xmlns:a16="http://schemas.microsoft.com/office/drawing/2014/main" id="{8E9CDA85-B450-45CC-A514-E64E1A035E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5" y="3147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87" name="Oval 169">
                <a:extLst>
                  <a:ext uri="{FF2B5EF4-FFF2-40B4-BE49-F238E27FC236}">
                    <a16:creationId xmlns:a16="http://schemas.microsoft.com/office/drawing/2014/main" id="{A1976FC7-333C-46FC-B366-A839981FAC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92" y="3147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88" name="Oval 170">
                <a:extLst>
                  <a:ext uri="{FF2B5EF4-FFF2-40B4-BE49-F238E27FC236}">
                    <a16:creationId xmlns:a16="http://schemas.microsoft.com/office/drawing/2014/main" id="{C271C53D-7442-4E11-8EDB-80E2404FD1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1" y="3147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89" name="Oval 171">
                <a:extLst>
                  <a:ext uri="{FF2B5EF4-FFF2-40B4-BE49-F238E27FC236}">
                    <a16:creationId xmlns:a16="http://schemas.microsoft.com/office/drawing/2014/main" id="{6586F113-0654-4DA6-A2F6-AEBC19363F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3" y="3147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90" name="Oval 172">
                <a:extLst>
                  <a:ext uri="{FF2B5EF4-FFF2-40B4-BE49-F238E27FC236}">
                    <a16:creationId xmlns:a16="http://schemas.microsoft.com/office/drawing/2014/main" id="{544A28EF-7632-4917-AADA-1DE77DA16C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5" y="3147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91" name="Oval 173">
                <a:extLst>
                  <a:ext uri="{FF2B5EF4-FFF2-40B4-BE49-F238E27FC236}">
                    <a16:creationId xmlns:a16="http://schemas.microsoft.com/office/drawing/2014/main" id="{F3731DEE-8D00-48BA-985F-38C2697011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26" y="3147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92" name="Oval 174">
                <a:extLst>
                  <a:ext uri="{FF2B5EF4-FFF2-40B4-BE49-F238E27FC236}">
                    <a16:creationId xmlns:a16="http://schemas.microsoft.com/office/drawing/2014/main" id="{5A0CEE8F-ED75-411C-9216-6364C9DC98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4" y="3142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93" name="Oval 175">
                <a:extLst>
                  <a:ext uri="{FF2B5EF4-FFF2-40B4-BE49-F238E27FC236}">
                    <a16:creationId xmlns:a16="http://schemas.microsoft.com/office/drawing/2014/main" id="{FD4CE9A5-DBF0-4330-8177-49B82AA3D5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2" y="3142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94" name="Oval 176">
                <a:extLst>
                  <a:ext uri="{FF2B5EF4-FFF2-40B4-BE49-F238E27FC236}">
                    <a16:creationId xmlns:a16="http://schemas.microsoft.com/office/drawing/2014/main" id="{9B699651-3C43-4649-A9C8-1545AD2FF6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92" y="3142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95" name="Oval 177">
                <a:extLst>
                  <a:ext uri="{FF2B5EF4-FFF2-40B4-BE49-F238E27FC236}">
                    <a16:creationId xmlns:a16="http://schemas.microsoft.com/office/drawing/2014/main" id="{7A110880-27DE-4D50-AEA9-3D8460B060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26" y="3142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96" name="Oval 178">
                <a:extLst>
                  <a:ext uri="{FF2B5EF4-FFF2-40B4-BE49-F238E27FC236}">
                    <a16:creationId xmlns:a16="http://schemas.microsoft.com/office/drawing/2014/main" id="{96E6EE5E-51E9-4BA0-9C86-D33D4DF4CA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2" y="3132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97" name="Oval 179">
                <a:extLst>
                  <a:ext uri="{FF2B5EF4-FFF2-40B4-BE49-F238E27FC236}">
                    <a16:creationId xmlns:a16="http://schemas.microsoft.com/office/drawing/2014/main" id="{7F980A68-C747-4CA2-A6E6-C445F5D8DB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4" y="3132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98" name="Oval 180">
                <a:extLst>
                  <a:ext uri="{FF2B5EF4-FFF2-40B4-BE49-F238E27FC236}">
                    <a16:creationId xmlns:a16="http://schemas.microsoft.com/office/drawing/2014/main" id="{DA5E7590-924D-49D5-BD26-495F603C10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26" y="3132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99" name="Oval 181">
                <a:extLst>
                  <a:ext uri="{FF2B5EF4-FFF2-40B4-BE49-F238E27FC236}">
                    <a16:creationId xmlns:a16="http://schemas.microsoft.com/office/drawing/2014/main" id="{8C154863-C732-4E9E-9B9A-1146C5BA33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26" y="3127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800" name="Oval 182">
                <a:extLst>
                  <a:ext uri="{FF2B5EF4-FFF2-40B4-BE49-F238E27FC236}">
                    <a16:creationId xmlns:a16="http://schemas.microsoft.com/office/drawing/2014/main" id="{693EB909-800A-4C69-933C-B9ED3DF4E5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2" y="3127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801" name="Oval 183">
                <a:extLst>
                  <a:ext uri="{FF2B5EF4-FFF2-40B4-BE49-F238E27FC236}">
                    <a16:creationId xmlns:a16="http://schemas.microsoft.com/office/drawing/2014/main" id="{60C947CC-6442-425C-849D-5BD30585F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3" y="3127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802" name="Oval 184">
                <a:extLst>
                  <a:ext uri="{FF2B5EF4-FFF2-40B4-BE49-F238E27FC236}">
                    <a16:creationId xmlns:a16="http://schemas.microsoft.com/office/drawing/2014/main" id="{3111D096-DC1D-4436-B790-61C50F007A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4" y="3127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803" name="Oval 185">
                <a:extLst>
                  <a:ext uri="{FF2B5EF4-FFF2-40B4-BE49-F238E27FC236}">
                    <a16:creationId xmlns:a16="http://schemas.microsoft.com/office/drawing/2014/main" id="{88108748-FA38-4D6D-B3AB-B06B8CA3EA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26" y="3127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804" name="Oval 186">
                <a:extLst>
                  <a:ext uri="{FF2B5EF4-FFF2-40B4-BE49-F238E27FC236}">
                    <a16:creationId xmlns:a16="http://schemas.microsoft.com/office/drawing/2014/main" id="{4B063A05-E2CE-455A-86D7-09039A8082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5" y="3122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805" name="Oval 187">
                <a:extLst>
                  <a:ext uri="{FF2B5EF4-FFF2-40B4-BE49-F238E27FC236}">
                    <a16:creationId xmlns:a16="http://schemas.microsoft.com/office/drawing/2014/main" id="{4B7C0332-BFA8-4D79-91B4-E6DCF7BC03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3" y="3122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806" name="Oval 188">
                <a:extLst>
                  <a:ext uri="{FF2B5EF4-FFF2-40B4-BE49-F238E27FC236}">
                    <a16:creationId xmlns:a16="http://schemas.microsoft.com/office/drawing/2014/main" id="{EB2116E7-9EA6-4A31-98EF-26C3DD2FFB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1" y="3122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807" name="Oval 189">
                <a:extLst>
                  <a:ext uri="{FF2B5EF4-FFF2-40B4-BE49-F238E27FC236}">
                    <a16:creationId xmlns:a16="http://schemas.microsoft.com/office/drawing/2014/main" id="{2346217A-98FB-457A-BD3D-29765BA38B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7" y="3122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808" name="Oval 190">
                <a:extLst>
                  <a:ext uri="{FF2B5EF4-FFF2-40B4-BE49-F238E27FC236}">
                    <a16:creationId xmlns:a16="http://schemas.microsoft.com/office/drawing/2014/main" id="{9BA983AC-821A-421A-BEAC-2473CC1ADA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3" y="3122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809" name="Oval 191">
                <a:extLst>
                  <a:ext uri="{FF2B5EF4-FFF2-40B4-BE49-F238E27FC236}">
                    <a16:creationId xmlns:a16="http://schemas.microsoft.com/office/drawing/2014/main" id="{5F063BCA-D9EB-4605-91BB-95AC32DB23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3" y="3111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810" name="Oval 192">
                <a:extLst>
                  <a:ext uri="{FF2B5EF4-FFF2-40B4-BE49-F238E27FC236}">
                    <a16:creationId xmlns:a16="http://schemas.microsoft.com/office/drawing/2014/main" id="{88A932EA-5207-41F6-BA1B-C06FBD15D6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1" y="3111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811" name="Oval 193">
                <a:extLst>
                  <a:ext uri="{FF2B5EF4-FFF2-40B4-BE49-F238E27FC236}">
                    <a16:creationId xmlns:a16="http://schemas.microsoft.com/office/drawing/2014/main" id="{F8BB414D-AB3D-40D4-B9D0-2E504D89E5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2" y="3111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812" name="Oval 194">
                <a:extLst>
                  <a:ext uri="{FF2B5EF4-FFF2-40B4-BE49-F238E27FC236}">
                    <a16:creationId xmlns:a16="http://schemas.microsoft.com/office/drawing/2014/main" id="{6F2A7475-227C-4FD0-89CA-9CD2F15CDC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7" y="3111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813" name="Oval 195">
                <a:extLst>
                  <a:ext uri="{FF2B5EF4-FFF2-40B4-BE49-F238E27FC236}">
                    <a16:creationId xmlns:a16="http://schemas.microsoft.com/office/drawing/2014/main" id="{C55E3CB1-3102-4A75-9A80-A6BEA015CC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85" y="3111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814" name="Oval 196">
                <a:extLst>
                  <a:ext uri="{FF2B5EF4-FFF2-40B4-BE49-F238E27FC236}">
                    <a16:creationId xmlns:a16="http://schemas.microsoft.com/office/drawing/2014/main" id="{981DEA8A-045C-4CCE-822F-43B0E46312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2" y="3111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815" name="Oval 197">
                <a:extLst>
                  <a:ext uri="{FF2B5EF4-FFF2-40B4-BE49-F238E27FC236}">
                    <a16:creationId xmlns:a16="http://schemas.microsoft.com/office/drawing/2014/main" id="{A84BFA15-DE73-44D4-8CB3-D2FEC69D63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2" y="3111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816" name="Oval 198">
                <a:extLst>
                  <a:ext uri="{FF2B5EF4-FFF2-40B4-BE49-F238E27FC236}">
                    <a16:creationId xmlns:a16="http://schemas.microsoft.com/office/drawing/2014/main" id="{275206A4-35DA-48D1-A04B-CBEC1FA4E1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5" y="3106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817" name="Oval 199">
                <a:extLst>
                  <a:ext uri="{FF2B5EF4-FFF2-40B4-BE49-F238E27FC236}">
                    <a16:creationId xmlns:a16="http://schemas.microsoft.com/office/drawing/2014/main" id="{DB7A7AC8-9C05-467A-ABA8-72F18B388D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3" y="3106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818" name="Oval 200">
                <a:extLst>
                  <a:ext uri="{FF2B5EF4-FFF2-40B4-BE49-F238E27FC236}">
                    <a16:creationId xmlns:a16="http://schemas.microsoft.com/office/drawing/2014/main" id="{DD447AAA-E532-4107-A37B-77BB769312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2" y="3106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819" name="Oval 201">
                <a:extLst>
                  <a:ext uri="{FF2B5EF4-FFF2-40B4-BE49-F238E27FC236}">
                    <a16:creationId xmlns:a16="http://schemas.microsoft.com/office/drawing/2014/main" id="{9AD17DF8-9436-4D61-8296-8F0671D5DB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2" y="3101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820" name="Oval 202">
                <a:extLst>
                  <a:ext uri="{FF2B5EF4-FFF2-40B4-BE49-F238E27FC236}">
                    <a16:creationId xmlns:a16="http://schemas.microsoft.com/office/drawing/2014/main" id="{1932F89F-9B10-4146-98FC-0C7D830D65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3" y="3101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821" name="Oval 203">
                <a:extLst>
                  <a:ext uri="{FF2B5EF4-FFF2-40B4-BE49-F238E27FC236}">
                    <a16:creationId xmlns:a16="http://schemas.microsoft.com/office/drawing/2014/main" id="{3F801D13-793B-4F32-8258-A0CA715E37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5" y="3091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822" name="Oval 204">
                <a:extLst>
                  <a:ext uri="{FF2B5EF4-FFF2-40B4-BE49-F238E27FC236}">
                    <a16:creationId xmlns:a16="http://schemas.microsoft.com/office/drawing/2014/main" id="{BF2B8839-554E-4CDF-85CB-B54DACBD61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2" y="3091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236" name="Group 406">
              <a:extLst>
                <a:ext uri="{FF2B5EF4-FFF2-40B4-BE49-F238E27FC236}">
                  <a16:creationId xmlns:a16="http://schemas.microsoft.com/office/drawing/2014/main" id="{C7A10204-6E9C-442F-B04E-DBA08FDBD7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20" y="2654"/>
              <a:ext cx="1574" cy="457"/>
              <a:chOff x="1820" y="2654"/>
              <a:chExt cx="1574" cy="457"/>
            </a:xfrm>
          </p:grpSpPr>
          <p:sp>
            <p:nvSpPr>
              <p:cNvPr id="423" name="Oval 206">
                <a:extLst>
                  <a:ext uri="{FF2B5EF4-FFF2-40B4-BE49-F238E27FC236}">
                    <a16:creationId xmlns:a16="http://schemas.microsoft.com/office/drawing/2014/main" id="{22DF600B-2A30-4126-97F5-A99F63A840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2" y="3091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24" name="Oval 207">
                <a:extLst>
                  <a:ext uri="{FF2B5EF4-FFF2-40B4-BE49-F238E27FC236}">
                    <a16:creationId xmlns:a16="http://schemas.microsoft.com/office/drawing/2014/main" id="{36A5E70E-5859-4C89-8F31-D621D16E10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82" y="3091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25" name="Oval 208">
                <a:extLst>
                  <a:ext uri="{FF2B5EF4-FFF2-40B4-BE49-F238E27FC236}">
                    <a16:creationId xmlns:a16="http://schemas.microsoft.com/office/drawing/2014/main" id="{3623BD03-2DD6-41EA-BB29-F6C61068CD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5" y="3091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26" name="Oval 209">
                <a:extLst>
                  <a:ext uri="{FF2B5EF4-FFF2-40B4-BE49-F238E27FC236}">
                    <a16:creationId xmlns:a16="http://schemas.microsoft.com/office/drawing/2014/main" id="{E6D0B61F-D5A7-4EA6-BB4E-DD6CA53ACB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5" y="3091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27" name="Oval 210">
                <a:extLst>
                  <a:ext uri="{FF2B5EF4-FFF2-40B4-BE49-F238E27FC236}">
                    <a16:creationId xmlns:a16="http://schemas.microsoft.com/office/drawing/2014/main" id="{19B424AA-628E-4FA1-B0AA-632E38804B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5" y="3091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28" name="Oval 211">
                <a:extLst>
                  <a:ext uri="{FF2B5EF4-FFF2-40B4-BE49-F238E27FC236}">
                    <a16:creationId xmlns:a16="http://schemas.microsoft.com/office/drawing/2014/main" id="{A5BB0998-1794-4229-AEA4-1C8923336B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2" y="3091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29" name="Oval 212">
                <a:extLst>
                  <a:ext uri="{FF2B5EF4-FFF2-40B4-BE49-F238E27FC236}">
                    <a16:creationId xmlns:a16="http://schemas.microsoft.com/office/drawing/2014/main" id="{F76D7149-1B7F-4702-AA48-23A0E59B48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2" y="3091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30" name="Oval 213">
                <a:extLst>
                  <a:ext uri="{FF2B5EF4-FFF2-40B4-BE49-F238E27FC236}">
                    <a16:creationId xmlns:a16="http://schemas.microsoft.com/office/drawing/2014/main" id="{092BA6A0-8E12-48BD-AAFB-DB7BC5FFB8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6" y="3091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31" name="Oval 214">
                <a:extLst>
                  <a:ext uri="{FF2B5EF4-FFF2-40B4-BE49-F238E27FC236}">
                    <a16:creationId xmlns:a16="http://schemas.microsoft.com/office/drawing/2014/main" id="{35B0B562-88EF-4FBE-80BA-9126009CB6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2" y="3091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32" name="Oval 215">
                <a:extLst>
                  <a:ext uri="{FF2B5EF4-FFF2-40B4-BE49-F238E27FC236}">
                    <a16:creationId xmlns:a16="http://schemas.microsoft.com/office/drawing/2014/main" id="{54BC4775-4A52-4875-9DAF-ECD54674C5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7" y="3086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33" name="Oval 216">
                <a:extLst>
                  <a:ext uri="{FF2B5EF4-FFF2-40B4-BE49-F238E27FC236}">
                    <a16:creationId xmlns:a16="http://schemas.microsoft.com/office/drawing/2014/main" id="{4744C33D-6C27-4180-94C4-127E29B2CB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8" y="3086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34" name="Oval 217">
                <a:extLst>
                  <a:ext uri="{FF2B5EF4-FFF2-40B4-BE49-F238E27FC236}">
                    <a16:creationId xmlns:a16="http://schemas.microsoft.com/office/drawing/2014/main" id="{DB469DAA-3EDF-405F-8B2F-E43F878251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23" y="3086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35" name="Oval 218">
                <a:extLst>
                  <a:ext uri="{FF2B5EF4-FFF2-40B4-BE49-F238E27FC236}">
                    <a16:creationId xmlns:a16="http://schemas.microsoft.com/office/drawing/2014/main" id="{2D7E7500-C237-483B-903C-0702E78023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4" y="3086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36" name="Oval 219">
                <a:extLst>
                  <a:ext uri="{FF2B5EF4-FFF2-40B4-BE49-F238E27FC236}">
                    <a16:creationId xmlns:a16="http://schemas.microsoft.com/office/drawing/2014/main" id="{3025754B-BF8F-4CFF-9A72-E69CDA76A7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3" y="3086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37" name="Oval 220">
                <a:extLst>
                  <a:ext uri="{FF2B5EF4-FFF2-40B4-BE49-F238E27FC236}">
                    <a16:creationId xmlns:a16="http://schemas.microsoft.com/office/drawing/2014/main" id="{BF143105-2F11-4060-8106-8AE0952CE0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3" y="3080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38" name="Oval 221">
                <a:extLst>
                  <a:ext uri="{FF2B5EF4-FFF2-40B4-BE49-F238E27FC236}">
                    <a16:creationId xmlns:a16="http://schemas.microsoft.com/office/drawing/2014/main" id="{A1DAFCEF-E5BD-44F1-84A0-3FA31633A9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24" y="3080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39" name="Oval 222">
                <a:extLst>
                  <a:ext uri="{FF2B5EF4-FFF2-40B4-BE49-F238E27FC236}">
                    <a16:creationId xmlns:a16="http://schemas.microsoft.com/office/drawing/2014/main" id="{AF7764B6-D71F-4F39-9AE6-50ED9CB0A1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3" y="3080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40" name="Oval 223">
                <a:extLst>
                  <a:ext uri="{FF2B5EF4-FFF2-40B4-BE49-F238E27FC236}">
                    <a16:creationId xmlns:a16="http://schemas.microsoft.com/office/drawing/2014/main" id="{749184DF-DF14-4487-8A87-097D46D538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3" y="3080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41" name="Oval 224">
                <a:extLst>
                  <a:ext uri="{FF2B5EF4-FFF2-40B4-BE49-F238E27FC236}">
                    <a16:creationId xmlns:a16="http://schemas.microsoft.com/office/drawing/2014/main" id="{2B2092BC-4316-451E-A14E-A89AAB2713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4" y="3080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42" name="Oval 225">
                <a:extLst>
                  <a:ext uri="{FF2B5EF4-FFF2-40B4-BE49-F238E27FC236}">
                    <a16:creationId xmlns:a16="http://schemas.microsoft.com/office/drawing/2014/main" id="{486F4245-4514-4696-8DBB-ADC8257D3B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26" y="3070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43" name="Oval 226">
                <a:extLst>
                  <a:ext uri="{FF2B5EF4-FFF2-40B4-BE49-F238E27FC236}">
                    <a16:creationId xmlns:a16="http://schemas.microsoft.com/office/drawing/2014/main" id="{03670C0A-8E69-4DBA-B7DD-67B059C88D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7" y="3070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44" name="Oval 227">
                <a:extLst>
                  <a:ext uri="{FF2B5EF4-FFF2-40B4-BE49-F238E27FC236}">
                    <a16:creationId xmlns:a16="http://schemas.microsoft.com/office/drawing/2014/main" id="{EE8A8B03-B7C5-44BE-8A79-AD47BCDE65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2" y="3065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45" name="Oval 228">
                <a:extLst>
                  <a:ext uri="{FF2B5EF4-FFF2-40B4-BE49-F238E27FC236}">
                    <a16:creationId xmlns:a16="http://schemas.microsoft.com/office/drawing/2014/main" id="{761E1CC8-B09B-49E4-8E0D-D3F9D7D13A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4" y="3065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46" name="Oval 229">
                <a:extLst>
                  <a:ext uri="{FF2B5EF4-FFF2-40B4-BE49-F238E27FC236}">
                    <a16:creationId xmlns:a16="http://schemas.microsoft.com/office/drawing/2014/main" id="{5D8027DC-103B-4735-9DD8-4739E46C76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96" y="3065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47" name="Oval 230">
                <a:extLst>
                  <a:ext uri="{FF2B5EF4-FFF2-40B4-BE49-F238E27FC236}">
                    <a16:creationId xmlns:a16="http://schemas.microsoft.com/office/drawing/2014/main" id="{ACC67684-2EAA-4804-A941-4441C258C8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5" y="3065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48" name="Oval 231">
                <a:extLst>
                  <a:ext uri="{FF2B5EF4-FFF2-40B4-BE49-F238E27FC236}">
                    <a16:creationId xmlns:a16="http://schemas.microsoft.com/office/drawing/2014/main" id="{C45E8E9F-DA57-42C3-AFB3-BCE946B601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23" y="3065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49" name="Oval 232">
                <a:extLst>
                  <a:ext uri="{FF2B5EF4-FFF2-40B4-BE49-F238E27FC236}">
                    <a16:creationId xmlns:a16="http://schemas.microsoft.com/office/drawing/2014/main" id="{868560D6-CD3E-4D15-96B2-333D9C6BAF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2" y="3065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50" name="Oval 233">
                <a:extLst>
                  <a:ext uri="{FF2B5EF4-FFF2-40B4-BE49-F238E27FC236}">
                    <a16:creationId xmlns:a16="http://schemas.microsoft.com/office/drawing/2014/main" id="{1195B279-CE04-4C6C-9271-C8A029230A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1" y="3065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51" name="Oval 234">
                <a:extLst>
                  <a:ext uri="{FF2B5EF4-FFF2-40B4-BE49-F238E27FC236}">
                    <a16:creationId xmlns:a16="http://schemas.microsoft.com/office/drawing/2014/main" id="{AA424D6D-2EFF-4E7E-AC34-3026A8E224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5" y="3060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52" name="Oval 235">
                <a:extLst>
                  <a:ext uri="{FF2B5EF4-FFF2-40B4-BE49-F238E27FC236}">
                    <a16:creationId xmlns:a16="http://schemas.microsoft.com/office/drawing/2014/main" id="{F3E89BF0-37AC-4F5F-8525-B2D2C2DB5A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2" y="3060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53" name="Oval 236">
                <a:extLst>
                  <a:ext uri="{FF2B5EF4-FFF2-40B4-BE49-F238E27FC236}">
                    <a16:creationId xmlns:a16="http://schemas.microsoft.com/office/drawing/2014/main" id="{B3EB777F-58A7-4512-8AD5-6B8FD23BFA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0" y="3060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54" name="Oval 237">
                <a:extLst>
                  <a:ext uri="{FF2B5EF4-FFF2-40B4-BE49-F238E27FC236}">
                    <a16:creationId xmlns:a16="http://schemas.microsoft.com/office/drawing/2014/main" id="{572C2782-6F0B-4810-8DF3-96D41DC1D0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4" y="3060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55" name="Oval 238">
                <a:extLst>
                  <a:ext uri="{FF2B5EF4-FFF2-40B4-BE49-F238E27FC236}">
                    <a16:creationId xmlns:a16="http://schemas.microsoft.com/office/drawing/2014/main" id="{5E05222C-E502-4EBD-8C33-CA87F37E03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4" y="3060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56" name="Oval 239">
                <a:extLst>
                  <a:ext uri="{FF2B5EF4-FFF2-40B4-BE49-F238E27FC236}">
                    <a16:creationId xmlns:a16="http://schemas.microsoft.com/office/drawing/2014/main" id="{0E077214-5DD6-46C1-BD9B-DA759CC81D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2" y="3050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57" name="Oval 240">
                <a:extLst>
                  <a:ext uri="{FF2B5EF4-FFF2-40B4-BE49-F238E27FC236}">
                    <a16:creationId xmlns:a16="http://schemas.microsoft.com/office/drawing/2014/main" id="{B39CF11A-6DBB-4E88-932C-79C74FD6B3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85" y="3050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58" name="Oval 241">
                <a:extLst>
                  <a:ext uri="{FF2B5EF4-FFF2-40B4-BE49-F238E27FC236}">
                    <a16:creationId xmlns:a16="http://schemas.microsoft.com/office/drawing/2014/main" id="{A53F7BEE-9444-4F6C-9218-C5A0A856DF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4" y="3050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59" name="Oval 242">
                <a:extLst>
                  <a:ext uri="{FF2B5EF4-FFF2-40B4-BE49-F238E27FC236}">
                    <a16:creationId xmlns:a16="http://schemas.microsoft.com/office/drawing/2014/main" id="{44F0E9D8-820F-4A1A-81DD-BF708F6AA3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6" y="3044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60" name="Oval 243">
                <a:extLst>
                  <a:ext uri="{FF2B5EF4-FFF2-40B4-BE49-F238E27FC236}">
                    <a16:creationId xmlns:a16="http://schemas.microsoft.com/office/drawing/2014/main" id="{C517C204-F3E0-429E-99B9-3FB756E2ED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5" y="3044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61" name="Oval 244">
                <a:extLst>
                  <a:ext uri="{FF2B5EF4-FFF2-40B4-BE49-F238E27FC236}">
                    <a16:creationId xmlns:a16="http://schemas.microsoft.com/office/drawing/2014/main" id="{15CB9ED0-CCAD-4DB8-8548-B2B2B5E6A2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3" y="3044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62" name="Oval 245">
                <a:extLst>
                  <a:ext uri="{FF2B5EF4-FFF2-40B4-BE49-F238E27FC236}">
                    <a16:creationId xmlns:a16="http://schemas.microsoft.com/office/drawing/2014/main" id="{F8047F98-0AC1-45ED-B280-2F4093A072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5" y="3039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63" name="Oval 246">
                <a:extLst>
                  <a:ext uri="{FF2B5EF4-FFF2-40B4-BE49-F238E27FC236}">
                    <a16:creationId xmlns:a16="http://schemas.microsoft.com/office/drawing/2014/main" id="{5EE1EB6B-9BA7-44F1-BB13-EE971FBA3F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4" y="3039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64" name="Oval 247">
                <a:extLst>
                  <a:ext uri="{FF2B5EF4-FFF2-40B4-BE49-F238E27FC236}">
                    <a16:creationId xmlns:a16="http://schemas.microsoft.com/office/drawing/2014/main" id="{334743A7-CB2C-4679-A27A-B04EC2527C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92" y="3039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65" name="Oval 248">
                <a:extLst>
                  <a:ext uri="{FF2B5EF4-FFF2-40B4-BE49-F238E27FC236}">
                    <a16:creationId xmlns:a16="http://schemas.microsoft.com/office/drawing/2014/main" id="{CAFA371A-5566-4E67-8250-516CACD254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00" y="3039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66" name="Oval 249">
                <a:extLst>
                  <a:ext uri="{FF2B5EF4-FFF2-40B4-BE49-F238E27FC236}">
                    <a16:creationId xmlns:a16="http://schemas.microsoft.com/office/drawing/2014/main" id="{E78C4C84-3491-4F8C-A1BC-652CE107A0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3" y="3029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67" name="Oval 250">
                <a:extLst>
                  <a:ext uri="{FF2B5EF4-FFF2-40B4-BE49-F238E27FC236}">
                    <a16:creationId xmlns:a16="http://schemas.microsoft.com/office/drawing/2014/main" id="{32F78EB9-4AB1-4A36-8292-D600E0311D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5" y="3029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68" name="Oval 251">
                <a:extLst>
                  <a:ext uri="{FF2B5EF4-FFF2-40B4-BE49-F238E27FC236}">
                    <a16:creationId xmlns:a16="http://schemas.microsoft.com/office/drawing/2014/main" id="{4726D251-E2C8-4223-A949-D4B88FB559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3" y="3029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69" name="Oval 252">
                <a:extLst>
                  <a:ext uri="{FF2B5EF4-FFF2-40B4-BE49-F238E27FC236}">
                    <a16:creationId xmlns:a16="http://schemas.microsoft.com/office/drawing/2014/main" id="{7C257842-46C8-449A-A3CF-273BBFE270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5" y="3024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70" name="Oval 253">
                <a:extLst>
                  <a:ext uri="{FF2B5EF4-FFF2-40B4-BE49-F238E27FC236}">
                    <a16:creationId xmlns:a16="http://schemas.microsoft.com/office/drawing/2014/main" id="{E1B4D031-7480-45A9-AFEA-C28186D5A2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4" y="3024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71" name="Oval 254">
                <a:extLst>
                  <a:ext uri="{FF2B5EF4-FFF2-40B4-BE49-F238E27FC236}">
                    <a16:creationId xmlns:a16="http://schemas.microsoft.com/office/drawing/2014/main" id="{777F4BC6-ACA0-4CA8-8C33-BBE2D75E31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5" y="3024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72" name="Oval 255">
                <a:extLst>
                  <a:ext uri="{FF2B5EF4-FFF2-40B4-BE49-F238E27FC236}">
                    <a16:creationId xmlns:a16="http://schemas.microsoft.com/office/drawing/2014/main" id="{803D6BD8-CA8A-4B20-BF1B-B53EAB4AC8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2" y="3024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73" name="Oval 256">
                <a:extLst>
                  <a:ext uri="{FF2B5EF4-FFF2-40B4-BE49-F238E27FC236}">
                    <a16:creationId xmlns:a16="http://schemas.microsoft.com/office/drawing/2014/main" id="{898CC1FC-CAE9-4712-8B22-943587D7E5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7" y="3019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74" name="Oval 257">
                <a:extLst>
                  <a:ext uri="{FF2B5EF4-FFF2-40B4-BE49-F238E27FC236}">
                    <a16:creationId xmlns:a16="http://schemas.microsoft.com/office/drawing/2014/main" id="{FCAA54B0-F3EB-45A0-AF3E-C3115906DF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7" y="3019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75" name="Oval 258">
                <a:extLst>
                  <a:ext uri="{FF2B5EF4-FFF2-40B4-BE49-F238E27FC236}">
                    <a16:creationId xmlns:a16="http://schemas.microsoft.com/office/drawing/2014/main" id="{2F8BA547-6176-4B0A-A513-017CB4FAE0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51" y="3019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76" name="Oval 259">
                <a:extLst>
                  <a:ext uri="{FF2B5EF4-FFF2-40B4-BE49-F238E27FC236}">
                    <a16:creationId xmlns:a16="http://schemas.microsoft.com/office/drawing/2014/main" id="{5940AE3A-D616-44E9-9BB6-E44AE7DF2E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88" y="3008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77" name="Oval 260">
                <a:extLst>
                  <a:ext uri="{FF2B5EF4-FFF2-40B4-BE49-F238E27FC236}">
                    <a16:creationId xmlns:a16="http://schemas.microsoft.com/office/drawing/2014/main" id="{6C7FF57C-6DFA-4F8E-BF6F-45F941777E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07" y="3003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78" name="Oval 261">
                <a:extLst>
                  <a:ext uri="{FF2B5EF4-FFF2-40B4-BE49-F238E27FC236}">
                    <a16:creationId xmlns:a16="http://schemas.microsoft.com/office/drawing/2014/main" id="{63C578C3-3B68-43BB-9323-8AB6E65E96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7" y="3003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79" name="Oval 262">
                <a:extLst>
                  <a:ext uri="{FF2B5EF4-FFF2-40B4-BE49-F238E27FC236}">
                    <a16:creationId xmlns:a16="http://schemas.microsoft.com/office/drawing/2014/main" id="{223907DC-3E18-4B41-A223-5E15046303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0" y="2998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80" name="Oval 263">
                <a:extLst>
                  <a:ext uri="{FF2B5EF4-FFF2-40B4-BE49-F238E27FC236}">
                    <a16:creationId xmlns:a16="http://schemas.microsoft.com/office/drawing/2014/main" id="{0C5102FC-FF28-4CA6-A587-95F36F5853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5" y="2998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81" name="Oval 264">
                <a:extLst>
                  <a:ext uri="{FF2B5EF4-FFF2-40B4-BE49-F238E27FC236}">
                    <a16:creationId xmlns:a16="http://schemas.microsoft.com/office/drawing/2014/main" id="{8408FF1F-DF00-4807-869B-4D45CDE8C6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6" y="2998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82" name="Oval 265">
                <a:extLst>
                  <a:ext uri="{FF2B5EF4-FFF2-40B4-BE49-F238E27FC236}">
                    <a16:creationId xmlns:a16="http://schemas.microsoft.com/office/drawing/2014/main" id="{B2E2792A-09A3-4B5E-8DD5-75C7A6C2E2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3" y="2998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83" name="Oval 266">
                <a:extLst>
                  <a:ext uri="{FF2B5EF4-FFF2-40B4-BE49-F238E27FC236}">
                    <a16:creationId xmlns:a16="http://schemas.microsoft.com/office/drawing/2014/main" id="{C453B4D7-4983-464E-BFFC-B6312F7040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4" y="2988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84" name="Oval 267">
                <a:extLst>
                  <a:ext uri="{FF2B5EF4-FFF2-40B4-BE49-F238E27FC236}">
                    <a16:creationId xmlns:a16="http://schemas.microsoft.com/office/drawing/2014/main" id="{F0B227F4-8FF7-415D-8D72-01884CD831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1" y="2988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85" name="Oval 268">
                <a:extLst>
                  <a:ext uri="{FF2B5EF4-FFF2-40B4-BE49-F238E27FC236}">
                    <a16:creationId xmlns:a16="http://schemas.microsoft.com/office/drawing/2014/main" id="{FCBF56DC-8D98-45C6-91A9-48346EDD25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3" y="2988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86" name="Oval 269">
                <a:extLst>
                  <a:ext uri="{FF2B5EF4-FFF2-40B4-BE49-F238E27FC236}">
                    <a16:creationId xmlns:a16="http://schemas.microsoft.com/office/drawing/2014/main" id="{0525B57B-70F4-400E-90B3-8406CA0276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3" y="2988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87" name="Oval 270">
                <a:extLst>
                  <a:ext uri="{FF2B5EF4-FFF2-40B4-BE49-F238E27FC236}">
                    <a16:creationId xmlns:a16="http://schemas.microsoft.com/office/drawing/2014/main" id="{D4C325A0-E503-47F8-B32D-564B210EB9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16" y="2988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88" name="Oval 271">
                <a:extLst>
                  <a:ext uri="{FF2B5EF4-FFF2-40B4-BE49-F238E27FC236}">
                    <a16:creationId xmlns:a16="http://schemas.microsoft.com/office/drawing/2014/main" id="{2516EFA9-8A39-448E-B942-59DA73F64F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5" y="2988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89" name="Oval 272">
                <a:extLst>
                  <a:ext uri="{FF2B5EF4-FFF2-40B4-BE49-F238E27FC236}">
                    <a16:creationId xmlns:a16="http://schemas.microsoft.com/office/drawing/2014/main" id="{76645DF6-3E7B-42B0-BD5F-32AF985ADB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5" y="2983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90" name="Oval 273">
                <a:extLst>
                  <a:ext uri="{FF2B5EF4-FFF2-40B4-BE49-F238E27FC236}">
                    <a16:creationId xmlns:a16="http://schemas.microsoft.com/office/drawing/2014/main" id="{D3E52550-B303-4FC9-BDE9-183DA4C7AB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5" y="2983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91" name="Oval 274">
                <a:extLst>
                  <a:ext uri="{FF2B5EF4-FFF2-40B4-BE49-F238E27FC236}">
                    <a16:creationId xmlns:a16="http://schemas.microsoft.com/office/drawing/2014/main" id="{912ED274-CEAE-4E55-9082-889F578A3E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2" y="2983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92" name="Oval 275">
                <a:extLst>
                  <a:ext uri="{FF2B5EF4-FFF2-40B4-BE49-F238E27FC236}">
                    <a16:creationId xmlns:a16="http://schemas.microsoft.com/office/drawing/2014/main" id="{E9758B40-7F1A-485B-ADDD-F5ADAF46FA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4" y="2983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93" name="Oval 276">
                <a:extLst>
                  <a:ext uri="{FF2B5EF4-FFF2-40B4-BE49-F238E27FC236}">
                    <a16:creationId xmlns:a16="http://schemas.microsoft.com/office/drawing/2014/main" id="{C4B71792-17E1-44F1-97D6-FD02C18CD9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2" y="2983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94" name="Oval 277">
                <a:extLst>
                  <a:ext uri="{FF2B5EF4-FFF2-40B4-BE49-F238E27FC236}">
                    <a16:creationId xmlns:a16="http://schemas.microsoft.com/office/drawing/2014/main" id="{D49F6430-B808-41FF-B487-ECA67AFE96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4" y="2983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95" name="Oval 278">
                <a:extLst>
                  <a:ext uri="{FF2B5EF4-FFF2-40B4-BE49-F238E27FC236}">
                    <a16:creationId xmlns:a16="http://schemas.microsoft.com/office/drawing/2014/main" id="{DB325D27-83BD-441E-8316-05E020D541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5" y="2983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96" name="Oval 279">
                <a:extLst>
                  <a:ext uri="{FF2B5EF4-FFF2-40B4-BE49-F238E27FC236}">
                    <a16:creationId xmlns:a16="http://schemas.microsoft.com/office/drawing/2014/main" id="{78F5D18B-CAE6-47C1-AE6E-A7FACEF0C8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6" y="2978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97" name="Oval 280">
                <a:extLst>
                  <a:ext uri="{FF2B5EF4-FFF2-40B4-BE49-F238E27FC236}">
                    <a16:creationId xmlns:a16="http://schemas.microsoft.com/office/drawing/2014/main" id="{7E2062D3-CCC3-4BAC-9FED-6217D622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2" y="2978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98" name="Oval 281">
                <a:extLst>
                  <a:ext uri="{FF2B5EF4-FFF2-40B4-BE49-F238E27FC236}">
                    <a16:creationId xmlns:a16="http://schemas.microsoft.com/office/drawing/2014/main" id="{5AE6813C-06D6-46ED-B110-9815DB719F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1" y="2967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99" name="Oval 282">
                <a:extLst>
                  <a:ext uri="{FF2B5EF4-FFF2-40B4-BE49-F238E27FC236}">
                    <a16:creationId xmlns:a16="http://schemas.microsoft.com/office/drawing/2014/main" id="{D39BC5AE-452F-4338-9B29-1160037B85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1" y="2967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00" name="Oval 283">
                <a:extLst>
                  <a:ext uri="{FF2B5EF4-FFF2-40B4-BE49-F238E27FC236}">
                    <a16:creationId xmlns:a16="http://schemas.microsoft.com/office/drawing/2014/main" id="{D6BBD49A-A060-40CB-8216-9F44F820B5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67" y="2967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01" name="Oval 284">
                <a:extLst>
                  <a:ext uri="{FF2B5EF4-FFF2-40B4-BE49-F238E27FC236}">
                    <a16:creationId xmlns:a16="http://schemas.microsoft.com/office/drawing/2014/main" id="{3C98E39B-7C5D-4485-AD85-ABFD5C3705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3" y="2962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02" name="Oval 285">
                <a:extLst>
                  <a:ext uri="{FF2B5EF4-FFF2-40B4-BE49-F238E27FC236}">
                    <a16:creationId xmlns:a16="http://schemas.microsoft.com/office/drawing/2014/main" id="{E77FCB2D-8538-4609-92D6-0CB74817D8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5" y="2962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03" name="Oval 286">
                <a:extLst>
                  <a:ext uri="{FF2B5EF4-FFF2-40B4-BE49-F238E27FC236}">
                    <a16:creationId xmlns:a16="http://schemas.microsoft.com/office/drawing/2014/main" id="{8DB299E5-674F-4316-9F37-20CC2B9D02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4" y="2962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04" name="Oval 287">
                <a:extLst>
                  <a:ext uri="{FF2B5EF4-FFF2-40B4-BE49-F238E27FC236}">
                    <a16:creationId xmlns:a16="http://schemas.microsoft.com/office/drawing/2014/main" id="{589B20BC-B452-4C1A-9585-DD18EBF632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4" y="2957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05" name="Oval 288">
                <a:extLst>
                  <a:ext uri="{FF2B5EF4-FFF2-40B4-BE49-F238E27FC236}">
                    <a16:creationId xmlns:a16="http://schemas.microsoft.com/office/drawing/2014/main" id="{0C82D667-4443-4801-AACF-178D93DD34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2" y="2947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06" name="Oval 289">
                <a:extLst>
                  <a:ext uri="{FF2B5EF4-FFF2-40B4-BE49-F238E27FC236}">
                    <a16:creationId xmlns:a16="http://schemas.microsoft.com/office/drawing/2014/main" id="{3AEB40F9-6339-4844-8554-C8B6310473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2" y="2947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07" name="Oval 290">
                <a:extLst>
                  <a:ext uri="{FF2B5EF4-FFF2-40B4-BE49-F238E27FC236}">
                    <a16:creationId xmlns:a16="http://schemas.microsoft.com/office/drawing/2014/main" id="{D1941AAD-2997-4218-80CE-88047FB044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24" y="2947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08" name="Oval 291">
                <a:extLst>
                  <a:ext uri="{FF2B5EF4-FFF2-40B4-BE49-F238E27FC236}">
                    <a16:creationId xmlns:a16="http://schemas.microsoft.com/office/drawing/2014/main" id="{4B6938D0-9987-4FE5-89B2-6B82122A1A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5" y="2942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09" name="Oval 292">
                <a:extLst>
                  <a:ext uri="{FF2B5EF4-FFF2-40B4-BE49-F238E27FC236}">
                    <a16:creationId xmlns:a16="http://schemas.microsoft.com/office/drawing/2014/main" id="{7A673744-DD80-41C2-A598-B17A9791B3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3" y="2942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10" name="Oval 293">
                <a:extLst>
                  <a:ext uri="{FF2B5EF4-FFF2-40B4-BE49-F238E27FC236}">
                    <a16:creationId xmlns:a16="http://schemas.microsoft.com/office/drawing/2014/main" id="{FBAD75D3-6BBC-4676-A36E-99D0BF28CA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0" y="2942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11" name="Oval 294">
                <a:extLst>
                  <a:ext uri="{FF2B5EF4-FFF2-40B4-BE49-F238E27FC236}">
                    <a16:creationId xmlns:a16="http://schemas.microsoft.com/office/drawing/2014/main" id="{7AE75752-C691-4349-B9E9-33E3AA2A18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5" y="2942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12" name="Oval 295">
                <a:extLst>
                  <a:ext uri="{FF2B5EF4-FFF2-40B4-BE49-F238E27FC236}">
                    <a16:creationId xmlns:a16="http://schemas.microsoft.com/office/drawing/2014/main" id="{79F7EA1A-FFB9-4ECA-AB1E-4FBED258B9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5" y="2942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13" name="Oval 296">
                <a:extLst>
                  <a:ext uri="{FF2B5EF4-FFF2-40B4-BE49-F238E27FC236}">
                    <a16:creationId xmlns:a16="http://schemas.microsoft.com/office/drawing/2014/main" id="{E10E95A0-7849-4BFF-91FC-13BDB16C60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9" y="2936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14" name="Oval 297">
                <a:extLst>
                  <a:ext uri="{FF2B5EF4-FFF2-40B4-BE49-F238E27FC236}">
                    <a16:creationId xmlns:a16="http://schemas.microsoft.com/office/drawing/2014/main" id="{97B8810A-925C-42A2-82C3-53486F5F31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5" y="2936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15" name="Oval 298">
                <a:extLst>
                  <a:ext uri="{FF2B5EF4-FFF2-40B4-BE49-F238E27FC236}">
                    <a16:creationId xmlns:a16="http://schemas.microsoft.com/office/drawing/2014/main" id="{76E39E71-55E8-439C-B347-6D367A28AB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6" y="2926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16" name="Oval 299">
                <a:extLst>
                  <a:ext uri="{FF2B5EF4-FFF2-40B4-BE49-F238E27FC236}">
                    <a16:creationId xmlns:a16="http://schemas.microsoft.com/office/drawing/2014/main" id="{D956A79B-DD0E-43B3-9BDC-0D93ACA657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00" y="2926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17" name="Oval 300">
                <a:extLst>
                  <a:ext uri="{FF2B5EF4-FFF2-40B4-BE49-F238E27FC236}">
                    <a16:creationId xmlns:a16="http://schemas.microsoft.com/office/drawing/2014/main" id="{40742655-B5AC-4D4C-8A64-3FE5ED1C1A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7" y="2926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18" name="Oval 301">
                <a:extLst>
                  <a:ext uri="{FF2B5EF4-FFF2-40B4-BE49-F238E27FC236}">
                    <a16:creationId xmlns:a16="http://schemas.microsoft.com/office/drawing/2014/main" id="{79F7845D-A54B-45F2-A936-443AA6FA9A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88" y="2926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19" name="Oval 302">
                <a:extLst>
                  <a:ext uri="{FF2B5EF4-FFF2-40B4-BE49-F238E27FC236}">
                    <a16:creationId xmlns:a16="http://schemas.microsoft.com/office/drawing/2014/main" id="{A5D52B69-77CF-4EA3-8F98-F2A8CE198F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8" y="2921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20" name="Oval 303">
                <a:extLst>
                  <a:ext uri="{FF2B5EF4-FFF2-40B4-BE49-F238E27FC236}">
                    <a16:creationId xmlns:a16="http://schemas.microsoft.com/office/drawing/2014/main" id="{8BB9CAD4-9D66-4607-89FD-CCEA2AB0A7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5" y="2921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21" name="Oval 304">
                <a:extLst>
                  <a:ext uri="{FF2B5EF4-FFF2-40B4-BE49-F238E27FC236}">
                    <a16:creationId xmlns:a16="http://schemas.microsoft.com/office/drawing/2014/main" id="{31739759-ED11-4771-9AB2-49724AF507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5" y="2911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22" name="Oval 305">
                <a:extLst>
                  <a:ext uri="{FF2B5EF4-FFF2-40B4-BE49-F238E27FC236}">
                    <a16:creationId xmlns:a16="http://schemas.microsoft.com/office/drawing/2014/main" id="{F12C8398-7959-4D33-8A02-670285B515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6" y="2911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23" name="Oval 306">
                <a:extLst>
                  <a:ext uri="{FF2B5EF4-FFF2-40B4-BE49-F238E27FC236}">
                    <a16:creationId xmlns:a16="http://schemas.microsoft.com/office/drawing/2014/main" id="{E160E966-1460-4EE3-8CAE-32B47088F6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5" y="2911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24" name="Oval 307">
                <a:extLst>
                  <a:ext uri="{FF2B5EF4-FFF2-40B4-BE49-F238E27FC236}">
                    <a16:creationId xmlns:a16="http://schemas.microsoft.com/office/drawing/2014/main" id="{CC326772-C1E3-45B3-8F56-C7F4F1DCF8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7" y="2906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25" name="Oval 308">
                <a:extLst>
                  <a:ext uri="{FF2B5EF4-FFF2-40B4-BE49-F238E27FC236}">
                    <a16:creationId xmlns:a16="http://schemas.microsoft.com/office/drawing/2014/main" id="{C5654E71-25FB-4575-8DCD-E640A84852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97" y="2906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26" name="Oval 309">
                <a:extLst>
                  <a:ext uri="{FF2B5EF4-FFF2-40B4-BE49-F238E27FC236}">
                    <a16:creationId xmlns:a16="http://schemas.microsoft.com/office/drawing/2014/main" id="{98138C52-3528-4DA4-8DE0-F5237CF370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9" y="2900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27" name="Oval 310">
                <a:extLst>
                  <a:ext uri="{FF2B5EF4-FFF2-40B4-BE49-F238E27FC236}">
                    <a16:creationId xmlns:a16="http://schemas.microsoft.com/office/drawing/2014/main" id="{2395B14F-67E2-40DB-B2C4-0613BBF9A6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6" y="2900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28" name="Oval 311">
                <a:extLst>
                  <a:ext uri="{FF2B5EF4-FFF2-40B4-BE49-F238E27FC236}">
                    <a16:creationId xmlns:a16="http://schemas.microsoft.com/office/drawing/2014/main" id="{C11D9984-3592-404F-A853-2FFC712D21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4" y="2890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29" name="Oval 312">
                <a:extLst>
                  <a:ext uri="{FF2B5EF4-FFF2-40B4-BE49-F238E27FC236}">
                    <a16:creationId xmlns:a16="http://schemas.microsoft.com/office/drawing/2014/main" id="{E3F4A90D-C68D-4C9F-BD1F-2A4EA3895B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85" y="2890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30" name="Oval 313">
                <a:extLst>
                  <a:ext uri="{FF2B5EF4-FFF2-40B4-BE49-F238E27FC236}">
                    <a16:creationId xmlns:a16="http://schemas.microsoft.com/office/drawing/2014/main" id="{84E56D0B-44D0-4186-9CAF-1F9DB0831F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8" y="2890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31" name="Oval 314">
                <a:extLst>
                  <a:ext uri="{FF2B5EF4-FFF2-40B4-BE49-F238E27FC236}">
                    <a16:creationId xmlns:a16="http://schemas.microsoft.com/office/drawing/2014/main" id="{80D4F203-84D8-498A-B4D5-7CD31FCB15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6" y="2885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32" name="Oval 315">
                <a:extLst>
                  <a:ext uri="{FF2B5EF4-FFF2-40B4-BE49-F238E27FC236}">
                    <a16:creationId xmlns:a16="http://schemas.microsoft.com/office/drawing/2014/main" id="{55EF2C61-FE1C-4CB4-9334-D6A8A82DDF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96" y="2885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33" name="Oval 316">
                <a:extLst>
                  <a:ext uri="{FF2B5EF4-FFF2-40B4-BE49-F238E27FC236}">
                    <a16:creationId xmlns:a16="http://schemas.microsoft.com/office/drawing/2014/main" id="{30510E60-8B28-4EAB-A563-ED37C27696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7" y="2880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34" name="Oval 317">
                <a:extLst>
                  <a:ext uri="{FF2B5EF4-FFF2-40B4-BE49-F238E27FC236}">
                    <a16:creationId xmlns:a16="http://schemas.microsoft.com/office/drawing/2014/main" id="{E82F6321-A694-4F93-ACBB-1CD7110A73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6" y="2880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35" name="Oval 318">
                <a:extLst>
                  <a:ext uri="{FF2B5EF4-FFF2-40B4-BE49-F238E27FC236}">
                    <a16:creationId xmlns:a16="http://schemas.microsoft.com/office/drawing/2014/main" id="{BE3197DC-E149-446B-882B-B7ACA6C3B8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16" y="2870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36" name="Oval 319">
                <a:extLst>
                  <a:ext uri="{FF2B5EF4-FFF2-40B4-BE49-F238E27FC236}">
                    <a16:creationId xmlns:a16="http://schemas.microsoft.com/office/drawing/2014/main" id="{682903F2-2769-45BF-94CB-14BD85A235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5" y="2870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37" name="Oval 320">
                <a:extLst>
                  <a:ext uri="{FF2B5EF4-FFF2-40B4-BE49-F238E27FC236}">
                    <a16:creationId xmlns:a16="http://schemas.microsoft.com/office/drawing/2014/main" id="{06A315DE-9574-440C-880B-8D6A205F13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6" y="2870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38" name="Oval 321">
                <a:extLst>
                  <a:ext uri="{FF2B5EF4-FFF2-40B4-BE49-F238E27FC236}">
                    <a16:creationId xmlns:a16="http://schemas.microsoft.com/office/drawing/2014/main" id="{AFD5EB80-F14B-427F-8C47-864177E4F5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6" y="2859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39" name="Oval 322">
                <a:extLst>
                  <a:ext uri="{FF2B5EF4-FFF2-40B4-BE49-F238E27FC236}">
                    <a16:creationId xmlns:a16="http://schemas.microsoft.com/office/drawing/2014/main" id="{A56FED8B-455D-4CD1-9582-B0B1E091B2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0" y="2859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40" name="Oval 323">
                <a:extLst>
                  <a:ext uri="{FF2B5EF4-FFF2-40B4-BE49-F238E27FC236}">
                    <a16:creationId xmlns:a16="http://schemas.microsoft.com/office/drawing/2014/main" id="{3ACCF746-E9AC-4E0B-9FE0-DBAECEF91F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5" y="2849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41" name="Oval 324">
                <a:extLst>
                  <a:ext uri="{FF2B5EF4-FFF2-40B4-BE49-F238E27FC236}">
                    <a16:creationId xmlns:a16="http://schemas.microsoft.com/office/drawing/2014/main" id="{586A4F50-CF79-4AD2-9481-2D7EE8CFF8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4" y="2849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42" name="Oval 325">
                <a:extLst>
                  <a:ext uri="{FF2B5EF4-FFF2-40B4-BE49-F238E27FC236}">
                    <a16:creationId xmlns:a16="http://schemas.microsoft.com/office/drawing/2014/main" id="{E064594D-9598-4113-A9CF-C4E1C4988D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5" y="2844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43" name="Oval 326">
                <a:extLst>
                  <a:ext uri="{FF2B5EF4-FFF2-40B4-BE49-F238E27FC236}">
                    <a16:creationId xmlns:a16="http://schemas.microsoft.com/office/drawing/2014/main" id="{88614EEF-E856-4B7B-BFD9-300B8F879C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5" y="2839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44" name="Oval 327">
                <a:extLst>
                  <a:ext uri="{FF2B5EF4-FFF2-40B4-BE49-F238E27FC236}">
                    <a16:creationId xmlns:a16="http://schemas.microsoft.com/office/drawing/2014/main" id="{695099A6-8B60-4930-9FD7-AA2337933F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88" y="2828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45" name="Oval 328">
                <a:extLst>
                  <a:ext uri="{FF2B5EF4-FFF2-40B4-BE49-F238E27FC236}">
                    <a16:creationId xmlns:a16="http://schemas.microsoft.com/office/drawing/2014/main" id="{44DA9225-5560-4EE6-BCAD-6099BFB51C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2" y="2828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46" name="Oval 329">
                <a:extLst>
                  <a:ext uri="{FF2B5EF4-FFF2-40B4-BE49-F238E27FC236}">
                    <a16:creationId xmlns:a16="http://schemas.microsoft.com/office/drawing/2014/main" id="{0C49EB2A-1293-411D-B250-1C53A146D7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5" y="2828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47" name="Oval 330">
                <a:extLst>
                  <a:ext uri="{FF2B5EF4-FFF2-40B4-BE49-F238E27FC236}">
                    <a16:creationId xmlns:a16="http://schemas.microsoft.com/office/drawing/2014/main" id="{D0912474-34D7-43F6-92AF-1DF605A30D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8" y="2828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48" name="Oval 331">
                <a:extLst>
                  <a:ext uri="{FF2B5EF4-FFF2-40B4-BE49-F238E27FC236}">
                    <a16:creationId xmlns:a16="http://schemas.microsoft.com/office/drawing/2014/main" id="{E774FBB1-3F63-42AB-BACC-855EA89229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4" y="2823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49" name="Oval 332">
                <a:extLst>
                  <a:ext uri="{FF2B5EF4-FFF2-40B4-BE49-F238E27FC236}">
                    <a16:creationId xmlns:a16="http://schemas.microsoft.com/office/drawing/2014/main" id="{F79E31AF-6155-4E4B-9504-1CDE22D840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8" y="2823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50" name="Oval 333">
                <a:extLst>
                  <a:ext uri="{FF2B5EF4-FFF2-40B4-BE49-F238E27FC236}">
                    <a16:creationId xmlns:a16="http://schemas.microsoft.com/office/drawing/2014/main" id="{02C251B1-B1D9-4867-A26B-1298951535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7" y="2823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51" name="Oval 334">
                <a:extLst>
                  <a:ext uri="{FF2B5EF4-FFF2-40B4-BE49-F238E27FC236}">
                    <a16:creationId xmlns:a16="http://schemas.microsoft.com/office/drawing/2014/main" id="{BBD8E79E-CF87-463E-8F05-CDC4F547DF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8" y="2818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52" name="Oval 335">
                <a:extLst>
                  <a:ext uri="{FF2B5EF4-FFF2-40B4-BE49-F238E27FC236}">
                    <a16:creationId xmlns:a16="http://schemas.microsoft.com/office/drawing/2014/main" id="{DAF687A1-A72F-4D4B-B045-7FF7E6A470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9" y="2818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53" name="Oval 336">
                <a:extLst>
                  <a:ext uri="{FF2B5EF4-FFF2-40B4-BE49-F238E27FC236}">
                    <a16:creationId xmlns:a16="http://schemas.microsoft.com/office/drawing/2014/main" id="{8E32F637-2B00-4297-978D-642966D5B6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4" y="2808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54" name="Oval 337">
                <a:extLst>
                  <a:ext uri="{FF2B5EF4-FFF2-40B4-BE49-F238E27FC236}">
                    <a16:creationId xmlns:a16="http://schemas.microsoft.com/office/drawing/2014/main" id="{C1B231DE-174A-4ECE-A766-0034D5ADC6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3" y="2803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55" name="Oval 338">
                <a:extLst>
                  <a:ext uri="{FF2B5EF4-FFF2-40B4-BE49-F238E27FC236}">
                    <a16:creationId xmlns:a16="http://schemas.microsoft.com/office/drawing/2014/main" id="{F62C81E5-5873-4BE6-B792-407CDBF795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7" y="2803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56" name="Oval 339">
                <a:extLst>
                  <a:ext uri="{FF2B5EF4-FFF2-40B4-BE49-F238E27FC236}">
                    <a16:creationId xmlns:a16="http://schemas.microsoft.com/office/drawing/2014/main" id="{64403D8E-66C1-43B7-A279-3424F83EDD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4" y="2803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57" name="Oval 340">
                <a:extLst>
                  <a:ext uri="{FF2B5EF4-FFF2-40B4-BE49-F238E27FC236}">
                    <a16:creationId xmlns:a16="http://schemas.microsoft.com/office/drawing/2014/main" id="{FD3D3ACA-CEF8-4886-A325-8A55ABCDAA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16" y="2803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58" name="Oval 341">
                <a:extLst>
                  <a:ext uri="{FF2B5EF4-FFF2-40B4-BE49-F238E27FC236}">
                    <a16:creationId xmlns:a16="http://schemas.microsoft.com/office/drawing/2014/main" id="{FFCDF267-EA6D-4F46-B97F-8BE3238A03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9" y="2803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59" name="Oval 342">
                <a:extLst>
                  <a:ext uri="{FF2B5EF4-FFF2-40B4-BE49-F238E27FC236}">
                    <a16:creationId xmlns:a16="http://schemas.microsoft.com/office/drawing/2014/main" id="{7D784689-9BE9-45F1-AF2E-81EFEACCE5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3" y="2798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0" name="Oval 343">
                <a:extLst>
                  <a:ext uri="{FF2B5EF4-FFF2-40B4-BE49-F238E27FC236}">
                    <a16:creationId xmlns:a16="http://schemas.microsoft.com/office/drawing/2014/main" id="{4142FFC1-1F7B-428E-AB16-3D0E51AF59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3" y="2798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1" name="Oval 344">
                <a:extLst>
                  <a:ext uri="{FF2B5EF4-FFF2-40B4-BE49-F238E27FC236}">
                    <a16:creationId xmlns:a16="http://schemas.microsoft.com/office/drawing/2014/main" id="{DF47E917-552F-459F-863E-DE0AD183BC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89" y="2798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2" name="Oval 345">
                <a:extLst>
                  <a:ext uri="{FF2B5EF4-FFF2-40B4-BE49-F238E27FC236}">
                    <a16:creationId xmlns:a16="http://schemas.microsoft.com/office/drawing/2014/main" id="{916A2F0C-0722-481E-95C1-260B07C857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6" y="2787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3" name="Oval 346">
                <a:extLst>
                  <a:ext uri="{FF2B5EF4-FFF2-40B4-BE49-F238E27FC236}">
                    <a16:creationId xmlns:a16="http://schemas.microsoft.com/office/drawing/2014/main" id="{0505BE4E-7D41-40EA-A1EF-48584B07F7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5" y="2782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4" name="Oval 347">
                <a:extLst>
                  <a:ext uri="{FF2B5EF4-FFF2-40B4-BE49-F238E27FC236}">
                    <a16:creationId xmlns:a16="http://schemas.microsoft.com/office/drawing/2014/main" id="{EA00BD5F-C84A-4E54-B7CE-76230971C2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9" y="2782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5" name="Oval 348">
                <a:extLst>
                  <a:ext uri="{FF2B5EF4-FFF2-40B4-BE49-F238E27FC236}">
                    <a16:creationId xmlns:a16="http://schemas.microsoft.com/office/drawing/2014/main" id="{A56B732F-5DA1-4145-A8A0-A9D57B5CAA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5" y="2782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6" name="Oval 349">
                <a:extLst>
                  <a:ext uri="{FF2B5EF4-FFF2-40B4-BE49-F238E27FC236}">
                    <a16:creationId xmlns:a16="http://schemas.microsoft.com/office/drawing/2014/main" id="{5009DCB8-1CF8-4DC1-93B0-7C2C3D112B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67" y="2782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7" name="Oval 350">
                <a:extLst>
                  <a:ext uri="{FF2B5EF4-FFF2-40B4-BE49-F238E27FC236}">
                    <a16:creationId xmlns:a16="http://schemas.microsoft.com/office/drawing/2014/main" id="{74BCE0C1-22CB-4DD7-89FE-5CB19D9595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88" y="2782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8" name="Oval 351">
                <a:extLst>
                  <a:ext uri="{FF2B5EF4-FFF2-40B4-BE49-F238E27FC236}">
                    <a16:creationId xmlns:a16="http://schemas.microsoft.com/office/drawing/2014/main" id="{9473B508-C8D4-4D57-9C8C-C3ABB83D3D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4" y="2782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9" name="Oval 352">
                <a:extLst>
                  <a:ext uri="{FF2B5EF4-FFF2-40B4-BE49-F238E27FC236}">
                    <a16:creationId xmlns:a16="http://schemas.microsoft.com/office/drawing/2014/main" id="{0082DC88-4722-43D2-98C6-C0BB9F7F3E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7" y="2782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70" name="Oval 353">
                <a:extLst>
                  <a:ext uri="{FF2B5EF4-FFF2-40B4-BE49-F238E27FC236}">
                    <a16:creationId xmlns:a16="http://schemas.microsoft.com/office/drawing/2014/main" id="{59C7DF80-5F4A-4248-8ECF-7C0083EC1D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24" y="2777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71" name="Oval 354">
                <a:extLst>
                  <a:ext uri="{FF2B5EF4-FFF2-40B4-BE49-F238E27FC236}">
                    <a16:creationId xmlns:a16="http://schemas.microsoft.com/office/drawing/2014/main" id="{08EA6ECA-F26D-453B-BF1D-671E0B1377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0" y="2767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72" name="Oval 355">
                <a:extLst>
                  <a:ext uri="{FF2B5EF4-FFF2-40B4-BE49-F238E27FC236}">
                    <a16:creationId xmlns:a16="http://schemas.microsoft.com/office/drawing/2014/main" id="{E7AB8F52-FCDE-46D3-9E6D-72C94BB601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88" y="2767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73" name="Oval 356">
                <a:extLst>
                  <a:ext uri="{FF2B5EF4-FFF2-40B4-BE49-F238E27FC236}">
                    <a16:creationId xmlns:a16="http://schemas.microsoft.com/office/drawing/2014/main" id="{E1150A70-7307-45A1-AC79-07836CEE7D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6" y="2767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74" name="Oval 357">
                <a:extLst>
                  <a:ext uri="{FF2B5EF4-FFF2-40B4-BE49-F238E27FC236}">
                    <a16:creationId xmlns:a16="http://schemas.microsoft.com/office/drawing/2014/main" id="{B84C1407-DA44-4F28-98BF-2567D70602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42" y="2762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75" name="Oval 358">
                <a:extLst>
                  <a:ext uri="{FF2B5EF4-FFF2-40B4-BE49-F238E27FC236}">
                    <a16:creationId xmlns:a16="http://schemas.microsoft.com/office/drawing/2014/main" id="{F0958924-8AC6-4A22-BFA3-9A70E828B9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5" y="2762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76" name="Oval 359">
                <a:extLst>
                  <a:ext uri="{FF2B5EF4-FFF2-40B4-BE49-F238E27FC236}">
                    <a16:creationId xmlns:a16="http://schemas.microsoft.com/office/drawing/2014/main" id="{59A2809E-2489-4B9D-B33F-121F1450C5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6" y="2762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77" name="Oval 360">
                <a:extLst>
                  <a:ext uri="{FF2B5EF4-FFF2-40B4-BE49-F238E27FC236}">
                    <a16:creationId xmlns:a16="http://schemas.microsoft.com/office/drawing/2014/main" id="{129FEC1E-8DB6-4747-A820-832B902272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96" y="2756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78" name="Oval 361">
                <a:extLst>
                  <a:ext uri="{FF2B5EF4-FFF2-40B4-BE49-F238E27FC236}">
                    <a16:creationId xmlns:a16="http://schemas.microsoft.com/office/drawing/2014/main" id="{6A09EFAA-C2AB-4F5E-B5CD-B111B68939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6" y="2756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79" name="Oval 362">
                <a:extLst>
                  <a:ext uri="{FF2B5EF4-FFF2-40B4-BE49-F238E27FC236}">
                    <a16:creationId xmlns:a16="http://schemas.microsoft.com/office/drawing/2014/main" id="{0568C316-B382-4E27-A94D-CEC8FC738F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4" y="2746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0" name="Oval 363">
                <a:extLst>
                  <a:ext uri="{FF2B5EF4-FFF2-40B4-BE49-F238E27FC236}">
                    <a16:creationId xmlns:a16="http://schemas.microsoft.com/office/drawing/2014/main" id="{39C6153C-BF0A-40FD-BB68-67A17C0FD9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7" y="2746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1" name="Oval 364">
                <a:extLst>
                  <a:ext uri="{FF2B5EF4-FFF2-40B4-BE49-F238E27FC236}">
                    <a16:creationId xmlns:a16="http://schemas.microsoft.com/office/drawing/2014/main" id="{72BD0B89-8D1D-412A-A72C-5D9FD433BA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96" y="2746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2" name="Oval 365">
                <a:extLst>
                  <a:ext uri="{FF2B5EF4-FFF2-40B4-BE49-F238E27FC236}">
                    <a16:creationId xmlns:a16="http://schemas.microsoft.com/office/drawing/2014/main" id="{EAE135F9-F114-426F-BF4F-DEA2E7330A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6" y="2741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3" name="Oval 366">
                <a:extLst>
                  <a:ext uri="{FF2B5EF4-FFF2-40B4-BE49-F238E27FC236}">
                    <a16:creationId xmlns:a16="http://schemas.microsoft.com/office/drawing/2014/main" id="{BCC52468-C104-43F9-A5E9-9A93F20A71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8" y="2736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4" name="Oval 367">
                <a:extLst>
                  <a:ext uri="{FF2B5EF4-FFF2-40B4-BE49-F238E27FC236}">
                    <a16:creationId xmlns:a16="http://schemas.microsoft.com/office/drawing/2014/main" id="{7C5D7F73-4F67-44C8-BF84-E395A9F551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6" y="2736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5" name="Oval 368">
                <a:extLst>
                  <a:ext uri="{FF2B5EF4-FFF2-40B4-BE49-F238E27FC236}">
                    <a16:creationId xmlns:a16="http://schemas.microsoft.com/office/drawing/2014/main" id="{1688421A-6701-414B-932F-F6B837E551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26" y="2736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6" name="Oval 369">
                <a:extLst>
                  <a:ext uri="{FF2B5EF4-FFF2-40B4-BE49-F238E27FC236}">
                    <a16:creationId xmlns:a16="http://schemas.microsoft.com/office/drawing/2014/main" id="{5E057F84-CE51-4329-AE7C-8257252D5C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2" y="2736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7" name="Oval 370">
                <a:extLst>
                  <a:ext uri="{FF2B5EF4-FFF2-40B4-BE49-F238E27FC236}">
                    <a16:creationId xmlns:a16="http://schemas.microsoft.com/office/drawing/2014/main" id="{1843A321-FF13-4407-BD26-B19E388500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6" y="2736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8" name="Oval 371">
                <a:extLst>
                  <a:ext uri="{FF2B5EF4-FFF2-40B4-BE49-F238E27FC236}">
                    <a16:creationId xmlns:a16="http://schemas.microsoft.com/office/drawing/2014/main" id="{33384308-93E1-4063-B158-2B1584A32D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7" y="2736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9" name="Oval 372">
                <a:extLst>
                  <a:ext uri="{FF2B5EF4-FFF2-40B4-BE49-F238E27FC236}">
                    <a16:creationId xmlns:a16="http://schemas.microsoft.com/office/drawing/2014/main" id="{E332AADD-9AC0-482D-BB8C-33B5DECD81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6" y="2736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0" name="Oval 373">
                <a:extLst>
                  <a:ext uri="{FF2B5EF4-FFF2-40B4-BE49-F238E27FC236}">
                    <a16:creationId xmlns:a16="http://schemas.microsoft.com/office/drawing/2014/main" id="{6EC114D4-BBA4-497E-B5EA-F323F04D47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6" y="2726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1" name="Oval 374">
                <a:extLst>
                  <a:ext uri="{FF2B5EF4-FFF2-40B4-BE49-F238E27FC236}">
                    <a16:creationId xmlns:a16="http://schemas.microsoft.com/office/drawing/2014/main" id="{61B4506D-6E2D-4C65-B2CC-0C51D8A523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8" y="2726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2" name="Oval 375">
                <a:extLst>
                  <a:ext uri="{FF2B5EF4-FFF2-40B4-BE49-F238E27FC236}">
                    <a16:creationId xmlns:a16="http://schemas.microsoft.com/office/drawing/2014/main" id="{7C304DA0-D759-4C3D-A0E0-C9D3E05970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" y="2726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3" name="Oval 376">
                <a:extLst>
                  <a:ext uri="{FF2B5EF4-FFF2-40B4-BE49-F238E27FC236}">
                    <a16:creationId xmlns:a16="http://schemas.microsoft.com/office/drawing/2014/main" id="{5862F375-A004-482C-B91A-0DCD953702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7" y="2726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4" name="Oval 377">
                <a:extLst>
                  <a:ext uri="{FF2B5EF4-FFF2-40B4-BE49-F238E27FC236}">
                    <a16:creationId xmlns:a16="http://schemas.microsoft.com/office/drawing/2014/main" id="{1D3E624A-3107-470D-8B97-7F37EA7BF5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7" y="2720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5" name="Oval 378">
                <a:extLst>
                  <a:ext uri="{FF2B5EF4-FFF2-40B4-BE49-F238E27FC236}">
                    <a16:creationId xmlns:a16="http://schemas.microsoft.com/office/drawing/2014/main" id="{D547CCAA-0638-42EB-A079-A0D6B4A7AF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26" y="2720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6" name="Oval 379">
                <a:extLst>
                  <a:ext uri="{FF2B5EF4-FFF2-40B4-BE49-F238E27FC236}">
                    <a16:creationId xmlns:a16="http://schemas.microsoft.com/office/drawing/2014/main" id="{09D38EC8-1181-406D-93D0-3050E61332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6" y="2720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7" name="Oval 380">
                <a:extLst>
                  <a:ext uri="{FF2B5EF4-FFF2-40B4-BE49-F238E27FC236}">
                    <a16:creationId xmlns:a16="http://schemas.microsoft.com/office/drawing/2014/main" id="{15A25571-77DA-443A-AFFE-EDA92D32F9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8" y="2720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8" name="Oval 381">
                <a:extLst>
                  <a:ext uri="{FF2B5EF4-FFF2-40B4-BE49-F238E27FC236}">
                    <a16:creationId xmlns:a16="http://schemas.microsoft.com/office/drawing/2014/main" id="{EAD24469-20F9-43B2-A472-C72DB79C0B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3" y="2720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9" name="Oval 382">
                <a:extLst>
                  <a:ext uri="{FF2B5EF4-FFF2-40B4-BE49-F238E27FC236}">
                    <a16:creationId xmlns:a16="http://schemas.microsoft.com/office/drawing/2014/main" id="{EAA4A8C3-66F3-4A40-9856-D30A73BD04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0" y="2720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00" name="Oval 383">
                <a:extLst>
                  <a:ext uri="{FF2B5EF4-FFF2-40B4-BE49-F238E27FC236}">
                    <a16:creationId xmlns:a16="http://schemas.microsoft.com/office/drawing/2014/main" id="{BF166363-763D-4EAB-9DA3-79483AF026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" y="2715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01" name="Oval 384">
                <a:extLst>
                  <a:ext uri="{FF2B5EF4-FFF2-40B4-BE49-F238E27FC236}">
                    <a16:creationId xmlns:a16="http://schemas.microsoft.com/office/drawing/2014/main" id="{C7CB2661-C3C7-48AA-8D13-3CE6CAAF93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4" y="2715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02" name="Oval 385">
                <a:extLst>
                  <a:ext uri="{FF2B5EF4-FFF2-40B4-BE49-F238E27FC236}">
                    <a16:creationId xmlns:a16="http://schemas.microsoft.com/office/drawing/2014/main" id="{6B79A78B-89C8-4828-9815-C48407D844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6" y="2715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03" name="Oval 386">
                <a:extLst>
                  <a:ext uri="{FF2B5EF4-FFF2-40B4-BE49-F238E27FC236}">
                    <a16:creationId xmlns:a16="http://schemas.microsoft.com/office/drawing/2014/main" id="{40AB8A57-C756-49FE-BCF4-8F5E1D9F15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2" y="2715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04" name="Oval 387">
                <a:extLst>
                  <a:ext uri="{FF2B5EF4-FFF2-40B4-BE49-F238E27FC236}">
                    <a16:creationId xmlns:a16="http://schemas.microsoft.com/office/drawing/2014/main" id="{C3BE395E-61B2-461E-A6EE-DFDB45C137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9" y="2705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05" name="Oval 388">
                <a:extLst>
                  <a:ext uri="{FF2B5EF4-FFF2-40B4-BE49-F238E27FC236}">
                    <a16:creationId xmlns:a16="http://schemas.microsoft.com/office/drawing/2014/main" id="{080A1F87-8430-49F8-A370-72E4D61E3B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9" y="2705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06" name="Oval 389">
                <a:extLst>
                  <a:ext uri="{FF2B5EF4-FFF2-40B4-BE49-F238E27FC236}">
                    <a16:creationId xmlns:a16="http://schemas.microsoft.com/office/drawing/2014/main" id="{7857AEDD-FB09-4494-A41C-13E824F5B7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8" y="2705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07" name="Oval 390">
                <a:extLst>
                  <a:ext uri="{FF2B5EF4-FFF2-40B4-BE49-F238E27FC236}">
                    <a16:creationId xmlns:a16="http://schemas.microsoft.com/office/drawing/2014/main" id="{D1909C2E-EAFC-4603-9AC2-B805527A13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1" y="2700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08" name="Oval 391">
                <a:extLst>
                  <a:ext uri="{FF2B5EF4-FFF2-40B4-BE49-F238E27FC236}">
                    <a16:creationId xmlns:a16="http://schemas.microsoft.com/office/drawing/2014/main" id="{A0327D08-1EF9-4A6F-8DB5-EF42C99A74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5" y="2695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09" name="Oval 392">
                <a:extLst>
                  <a:ext uri="{FF2B5EF4-FFF2-40B4-BE49-F238E27FC236}">
                    <a16:creationId xmlns:a16="http://schemas.microsoft.com/office/drawing/2014/main" id="{1FEF18E8-A9CD-453D-8491-098B323F92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26" y="2695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10" name="Oval 393">
                <a:extLst>
                  <a:ext uri="{FF2B5EF4-FFF2-40B4-BE49-F238E27FC236}">
                    <a16:creationId xmlns:a16="http://schemas.microsoft.com/office/drawing/2014/main" id="{4858A964-0CF3-41E6-96BF-9541C86844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5" y="2679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11" name="Oval 394">
                <a:extLst>
                  <a:ext uri="{FF2B5EF4-FFF2-40B4-BE49-F238E27FC236}">
                    <a16:creationId xmlns:a16="http://schemas.microsoft.com/office/drawing/2014/main" id="{9E311DE1-2517-4766-889A-4E9C49CBB0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8" y="2679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12" name="Oval 395">
                <a:extLst>
                  <a:ext uri="{FF2B5EF4-FFF2-40B4-BE49-F238E27FC236}">
                    <a16:creationId xmlns:a16="http://schemas.microsoft.com/office/drawing/2014/main" id="{6B56C190-512D-42DD-94F7-B76981652A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24" y="2679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13" name="Oval 396">
                <a:extLst>
                  <a:ext uri="{FF2B5EF4-FFF2-40B4-BE49-F238E27FC236}">
                    <a16:creationId xmlns:a16="http://schemas.microsoft.com/office/drawing/2014/main" id="{A531F8D5-0C0E-409D-973D-8E29700693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9" y="2674"/>
                <a:ext cx="21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14" name="Oval 397">
                <a:extLst>
                  <a:ext uri="{FF2B5EF4-FFF2-40B4-BE49-F238E27FC236}">
                    <a16:creationId xmlns:a16="http://schemas.microsoft.com/office/drawing/2014/main" id="{4B27B392-0249-4464-ACDC-DD28CFD2F7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00" y="2674"/>
                <a:ext cx="20" cy="21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15" name="Oval 398">
                <a:extLst>
                  <a:ext uri="{FF2B5EF4-FFF2-40B4-BE49-F238E27FC236}">
                    <a16:creationId xmlns:a16="http://schemas.microsoft.com/office/drawing/2014/main" id="{D266E2A9-C365-4E13-8E55-C3A2651C06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1" y="2664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16" name="Oval 399">
                <a:extLst>
                  <a:ext uri="{FF2B5EF4-FFF2-40B4-BE49-F238E27FC236}">
                    <a16:creationId xmlns:a16="http://schemas.microsoft.com/office/drawing/2014/main" id="{128CC2FF-7516-4D83-B458-EC7C41FCCD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8" y="2664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17" name="Oval 400">
                <a:extLst>
                  <a:ext uri="{FF2B5EF4-FFF2-40B4-BE49-F238E27FC236}">
                    <a16:creationId xmlns:a16="http://schemas.microsoft.com/office/drawing/2014/main" id="{B1B9E466-EA76-488A-8C4D-7A501473ED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6" y="2664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18" name="Oval 401">
                <a:extLst>
                  <a:ext uri="{FF2B5EF4-FFF2-40B4-BE49-F238E27FC236}">
                    <a16:creationId xmlns:a16="http://schemas.microsoft.com/office/drawing/2014/main" id="{345F2971-C7D5-48E4-AE59-5D3A6D4979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4" y="2664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19" name="Oval 402">
                <a:extLst>
                  <a:ext uri="{FF2B5EF4-FFF2-40B4-BE49-F238E27FC236}">
                    <a16:creationId xmlns:a16="http://schemas.microsoft.com/office/drawing/2014/main" id="{8B78B677-175F-475B-B358-1C07AA6861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4" y="2664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20" name="Oval 403">
                <a:extLst>
                  <a:ext uri="{FF2B5EF4-FFF2-40B4-BE49-F238E27FC236}">
                    <a16:creationId xmlns:a16="http://schemas.microsoft.com/office/drawing/2014/main" id="{7422935B-984E-45C2-BE7A-4819BD9B72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0" y="2659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21" name="Oval 404">
                <a:extLst>
                  <a:ext uri="{FF2B5EF4-FFF2-40B4-BE49-F238E27FC236}">
                    <a16:creationId xmlns:a16="http://schemas.microsoft.com/office/drawing/2014/main" id="{4AAE0168-0F06-4102-A196-7104A3B928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5" y="2654"/>
                <a:ext cx="20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22" name="Oval 405">
                <a:extLst>
                  <a:ext uri="{FF2B5EF4-FFF2-40B4-BE49-F238E27FC236}">
                    <a16:creationId xmlns:a16="http://schemas.microsoft.com/office/drawing/2014/main" id="{61901232-2493-4CA3-942F-B60D5EB2F2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7" y="2654"/>
                <a:ext cx="21" cy="20"/>
              </a:xfrm>
              <a:prstGeom prst="ellipse">
                <a:avLst/>
              </a:prstGeom>
              <a:noFill/>
              <a:ln w="7938" cap="rnd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sp>
          <p:nvSpPr>
            <p:cNvPr id="237" name="Oval 407">
              <a:extLst>
                <a:ext uri="{FF2B5EF4-FFF2-40B4-BE49-F238E27FC236}">
                  <a16:creationId xmlns:a16="http://schemas.microsoft.com/office/drawing/2014/main" id="{214B34BC-8834-4FBA-9FE9-443D1D77B5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1" y="2654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8" name="Oval 408">
              <a:extLst>
                <a:ext uri="{FF2B5EF4-FFF2-40B4-BE49-F238E27FC236}">
                  <a16:creationId xmlns:a16="http://schemas.microsoft.com/office/drawing/2014/main" id="{B876C48C-91A4-4D39-BB9C-C154ED9EF9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8" y="2643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9" name="Oval 409">
              <a:extLst>
                <a:ext uri="{FF2B5EF4-FFF2-40B4-BE49-F238E27FC236}">
                  <a16:creationId xmlns:a16="http://schemas.microsoft.com/office/drawing/2014/main" id="{37955DD2-6DF3-4300-8DA2-8DD80732CB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3" y="2638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0" name="Oval 410">
              <a:extLst>
                <a:ext uri="{FF2B5EF4-FFF2-40B4-BE49-F238E27FC236}">
                  <a16:creationId xmlns:a16="http://schemas.microsoft.com/office/drawing/2014/main" id="{701DED26-9805-43AB-8D1D-B8B34DC513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5" y="2628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1" name="Oval 411">
              <a:extLst>
                <a:ext uri="{FF2B5EF4-FFF2-40B4-BE49-F238E27FC236}">
                  <a16:creationId xmlns:a16="http://schemas.microsoft.com/office/drawing/2014/main" id="{8FF22524-BEB7-4D53-B853-6188C3A7DE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3" y="2628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2" name="Oval 412">
              <a:extLst>
                <a:ext uri="{FF2B5EF4-FFF2-40B4-BE49-F238E27FC236}">
                  <a16:creationId xmlns:a16="http://schemas.microsoft.com/office/drawing/2014/main" id="{41790634-38F7-4B41-8296-D81BE2956E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9" y="2623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3" name="Oval 413">
              <a:extLst>
                <a:ext uri="{FF2B5EF4-FFF2-40B4-BE49-F238E27FC236}">
                  <a16:creationId xmlns:a16="http://schemas.microsoft.com/office/drawing/2014/main" id="{E676C931-C8AE-4FCC-8E71-4DFCF605B5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4" y="2618"/>
              <a:ext cx="20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4" name="Oval 414">
              <a:extLst>
                <a:ext uri="{FF2B5EF4-FFF2-40B4-BE49-F238E27FC236}">
                  <a16:creationId xmlns:a16="http://schemas.microsoft.com/office/drawing/2014/main" id="{E135E012-947E-4B33-B196-C47D893EBF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8" y="2618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5" name="Oval 415">
              <a:extLst>
                <a:ext uri="{FF2B5EF4-FFF2-40B4-BE49-F238E27FC236}">
                  <a16:creationId xmlns:a16="http://schemas.microsoft.com/office/drawing/2014/main" id="{435C9B47-25FF-4467-9F51-3CC54943ED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0" y="2607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6" name="Oval 416">
              <a:extLst>
                <a:ext uri="{FF2B5EF4-FFF2-40B4-BE49-F238E27FC236}">
                  <a16:creationId xmlns:a16="http://schemas.microsoft.com/office/drawing/2014/main" id="{7EF07E5B-DFAE-4D74-BDFB-FBE1277426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9" y="2607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7" name="Oval 417">
              <a:extLst>
                <a:ext uri="{FF2B5EF4-FFF2-40B4-BE49-F238E27FC236}">
                  <a16:creationId xmlns:a16="http://schemas.microsoft.com/office/drawing/2014/main" id="{DB2CD91F-7183-430F-91D2-FFF4F21165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2602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8" name="Oval 418">
              <a:extLst>
                <a:ext uri="{FF2B5EF4-FFF2-40B4-BE49-F238E27FC236}">
                  <a16:creationId xmlns:a16="http://schemas.microsoft.com/office/drawing/2014/main" id="{31DFDC94-271A-4B04-A58F-BDDEC09C0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6" y="2602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9" name="Oval 419">
              <a:extLst>
                <a:ext uri="{FF2B5EF4-FFF2-40B4-BE49-F238E27FC236}">
                  <a16:creationId xmlns:a16="http://schemas.microsoft.com/office/drawing/2014/main" id="{83E5F83C-08AE-4C14-8D6E-65618B1EA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02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0" name="Oval 420">
              <a:extLst>
                <a:ext uri="{FF2B5EF4-FFF2-40B4-BE49-F238E27FC236}">
                  <a16:creationId xmlns:a16="http://schemas.microsoft.com/office/drawing/2014/main" id="{B2BFDDB3-1F69-4675-B1AB-15438247F6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0" y="2602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1" name="Oval 421">
              <a:extLst>
                <a:ext uri="{FF2B5EF4-FFF2-40B4-BE49-F238E27FC236}">
                  <a16:creationId xmlns:a16="http://schemas.microsoft.com/office/drawing/2014/main" id="{9E7D32AB-50E8-4558-B234-333C16A750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4" y="2602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2" name="Oval 422">
              <a:extLst>
                <a:ext uri="{FF2B5EF4-FFF2-40B4-BE49-F238E27FC236}">
                  <a16:creationId xmlns:a16="http://schemas.microsoft.com/office/drawing/2014/main" id="{83B49B30-E198-4E70-899E-15043F0BC7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0" y="2602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3" name="Oval 423">
              <a:extLst>
                <a:ext uri="{FF2B5EF4-FFF2-40B4-BE49-F238E27FC236}">
                  <a16:creationId xmlns:a16="http://schemas.microsoft.com/office/drawing/2014/main" id="{A99D0BC7-85A1-44F6-A7B8-6D30E27886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9" y="2597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4" name="Oval 424">
              <a:extLst>
                <a:ext uri="{FF2B5EF4-FFF2-40B4-BE49-F238E27FC236}">
                  <a16:creationId xmlns:a16="http://schemas.microsoft.com/office/drawing/2014/main" id="{782D0416-2ABA-438D-8324-A065462433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0" y="2597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5" name="Oval 425">
              <a:extLst>
                <a:ext uri="{FF2B5EF4-FFF2-40B4-BE49-F238E27FC236}">
                  <a16:creationId xmlns:a16="http://schemas.microsoft.com/office/drawing/2014/main" id="{49795B33-217D-4AF8-81E0-9A1DFAB847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8" y="2587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6" name="Oval 426">
              <a:extLst>
                <a:ext uri="{FF2B5EF4-FFF2-40B4-BE49-F238E27FC236}">
                  <a16:creationId xmlns:a16="http://schemas.microsoft.com/office/drawing/2014/main" id="{6707511B-BC99-4579-881A-9CEEAE9B7B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9" y="2582"/>
              <a:ext cx="20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7" name="Oval 427">
              <a:extLst>
                <a:ext uri="{FF2B5EF4-FFF2-40B4-BE49-F238E27FC236}">
                  <a16:creationId xmlns:a16="http://schemas.microsoft.com/office/drawing/2014/main" id="{C4198E6D-4B50-47FC-8C74-BCA8E02121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3" y="2582"/>
              <a:ext cx="20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8" name="Oval 428">
              <a:extLst>
                <a:ext uri="{FF2B5EF4-FFF2-40B4-BE49-F238E27FC236}">
                  <a16:creationId xmlns:a16="http://schemas.microsoft.com/office/drawing/2014/main" id="{0D87889F-DD0D-4206-8BF8-E69F91ACA5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576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9" name="Oval 429">
              <a:extLst>
                <a:ext uri="{FF2B5EF4-FFF2-40B4-BE49-F238E27FC236}">
                  <a16:creationId xmlns:a16="http://schemas.microsoft.com/office/drawing/2014/main" id="{65469BCC-2CE7-431C-83BC-6E3BB5978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8" y="2576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0" name="Oval 430">
              <a:extLst>
                <a:ext uri="{FF2B5EF4-FFF2-40B4-BE49-F238E27FC236}">
                  <a16:creationId xmlns:a16="http://schemas.microsoft.com/office/drawing/2014/main" id="{C9C05A1E-842E-4D66-AB52-5AD6854DBE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6" y="2576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1" name="Oval 431">
              <a:extLst>
                <a:ext uri="{FF2B5EF4-FFF2-40B4-BE49-F238E27FC236}">
                  <a16:creationId xmlns:a16="http://schemas.microsoft.com/office/drawing/2014/main" id="{0C3FD0FA-FFF0-4F0B-84F0-66A1DEB267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9" y="2566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2" name="Oval 432">
              <a:extLst>
                <a:ext uri="{FF2B5EF4-FFF2-40B4-BE49-F238E27FC236}">
                  <a16:creationId xmlns:a16="http://schemas.microsoft.com/office/drawing/2014/main" id="{C302BA22-B8AB-4739-9290-16779FC1AE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7" y="2566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3" name="Oval 433">
              <a:extLst>
                <a:ext uri="{FF2B5EF4-FFF2-40B4-BE49-F238E27FC236}">
                  <a16:creationId xmlns:a16="http://schemas.microsoft.com/office/drawing/2014/main" id="{90CFE75C-228E-4C68-9531-1BA67BF83F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9" y="2566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4" name="Oval 434">
              <a:extLst>
                <a:ext uri="{FF2B5EF4-FFF2-40B4-BE49-F238E27FC236}">
                  <a16:creationId xmlns:a16="http://schemas.microsoft.com/office/drawing/2014/main" id="{B9063838-11BD-4F79-8D66-65DB443546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2561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5" name="Oval 435">
              <a:extLst>
                <a:ext uri="{FF2B5EF4-FFF2-40B4-BE49-F238E27FC236}">
                  <a16:creationId xmlns:a16="http://schemas.microsoft.com/office/drawing/2014/main" id="{CE0ACA8A-A98F-48B5-9EB9-4C52966677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1" y="2561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6" name="Oval 436">
              <a:extLst>
                <a:ext uri="{FF2B5EF4-FFF2-40B4-BE49-F238E27FC236}">
                  <a16:creationId xmlns:a16="http://schemas.microsoft.com/office/drawing/2014/main" id="{14E5DB28-4256-4E45-98F0-711B1AD416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4" y="2561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7" name="Oval 437">
              <a:extLst>
                <a:ext uri="{FF2B5EF4-FFF2-40B4-BE49-F238E27FC236}">
                  <a16:creationId xmlns:a16="http://schemas.microsoft.com/office/drawing/2014/main" id="{1B93149F-0482-463C-95D3-459E94FEF0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561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8" name="Oval 438">
              <a:extLst>
                <a:ext uri="{FF2B5EF4-FFF2-40B4-BE49-F238E27FC236}">
                  <a16:creationId xmlns:a16="http://schemas.microsoft.com/office/drawing/2014/main" id="{7B68F9E4-C804-44A9-921C-FA901DEEBB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6" y="2556"/>
              <a:ext cx="20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9" name="Oval 439">
              <a:extLst>
                <a:ext uri="{FF2B5EF4-FFF2-40B4-BE49-F238E27FC236}">
                  <a16:creationId xmlns:a16="http://schemas.microsoft.com/office/drawing/2014/main" id="{C02E3D7D-4366-4485-82A8-084B105E1A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3" y="2546"/>
              <a:ext cx="20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0" name="Oval 440">
              <a:extLst>
                <a:ext uri="{FF2B5EF4-FFF2-40B4-BE49-F238E27FC236}">
                  <a16:creationId xmlns:a16="http://schemas.microsoft.com/office/drawing/2014/main" id="{CA2F793D-FD7C-42EB-99E6-0FB47827E9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4" y="2546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1" name="Oval 441">
              <a:extLst>
                <a:ext uri="{FF2B5EF4-FFF2-40B4-BE49-F238E27FC236}">
                  <a16:creationId xmlns:a16="http://schemas.microsoft.com/office/drawing/2014/main" id="{26F0FC1B-2A7D-4222-9127-FD314E2E89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9" y="2546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2" name="Oval 442">
              <a:extLst>
                <a:ext uri="{FF2B5EF4-FFF2-40B4-BE49-F238E27FC236}">
                  <a16:creationId xmlns:a16="http://schemas.microsoft.com/office/drawing/2014/main" id="{7753A4C8-21CE-4130-87D4-AB4508FCBD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4" y="2546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3" name="Oval 443">
              <a:extLst>
                <a:ext uri="{FF2B5EF4-FFF2-40B4-BE49-F238E27FC236}">
                  <a16:creationId xmlns:a16="http://schemas.microsoft.com/office/drawing/2014/main" id="{01846555-2697-4477-861B-3E31027375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2" y="2540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4" name="Oval 444">
              <a:extLst>
                <a:ext uri="{FF2B5EF4-FFF2-40B4-BE49-F238E27FC236}">
                  <a16:creationId xmlns:a16="http://schemas.microsoft.com/office/drawing/2014/main" id="{F04293D7-8614-4380-8C0B-B7BAE26BBF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3" y="2540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5" name="Oval 445">
              <a:extLst>
                <a:ext uri="{FF2B5EF4-FFF2-40B4-BE49-F238E27FC236}">
                  <a16:creationId xmlns:a16="http://schemas.microsoft.com/office/drawing/2014/main" id="{481E2E1C-5FD1-4ADB-BD4D-B25D83CE7B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9" y="2535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6" name="Oval 446">
              <a:extLst>
                <a:ext uri="{FF2B5EF4-FFF2-40B4-BE49-F238E27FC236}">
                  <a16:creationId xmlns:a16="http://schemas.microsoft.com/office/drawing/2014/main" id="{A6898B32-2AFF-4D39-B067-718F6A2ED3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" y="2535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7" name="Oval 447">
              <a:extLst>
                <a:ext uri="{FF2B5EF4-FFF2-40B4-BE49-F238E27FC236}">
                  <a16:creationId xmlns:a16="http://schemas.microsoft.com/office/drawing/2014/main" id="{63310F14-827C-41D1-A111-199C9D1D26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9" y="2535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8" name="Oval 448">
              <a:extLst>
                <a:ext uri="{FF2B5EF4-FFF2-40B4-BE49-F238E27FC236}">
                  <a16:creationId xmlns:a16="http://schemas.microsoft.com/office/drawing/2014/main" id="{C3DB8565-84C7-4D6F-95EB-886320DC10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6" y="2525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9" name="Oval 449">
              <a:extLst>
                <a:ext uri="{FF2B5EF4-FFF2-40B4-BE49-F238E27FC236}">
                  <a16:creationId xmlns:a16="http://schemas.microsoft.com/office/drawing/2014/main" id="{1DE91CC6-1541-4A39-9992-BBE1D644E5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7" y="2525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0" name="Oval 450">
              <a:extLst>
                <a:ext uri="{FF2B5EF4-FFF2-40B4-BE49-F238E27FC236}">
                  <a16:creationId xmlns:a16="http://schemas.microsoft.com/office/drawing/2014/main" id="{31EFAB95-6E30-4EF0-8E28-9AE961ACFC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6" y="2520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1" name="Oval 451">
              <a:extLst>
                <a:ext uri="{FF2B5EF4-FFF2-40B4-BE49-F238E27FC236}">
                  <a16:creationId xmlns:a16="http://schemas.microsoft.com/office/drawing/2014/main" id="{18C0F19A-7891-42F5-A962-82F0445E04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1" y="2520"/>
              <a:ext cx="20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2" name="Oval 452">
              <a:extLst>
                <a:ext uri="{FF2B5EF4-FFF2-40B4-BE49-F238E27FC236}">
                  <a16:creationId xmlns:a16="http://schemas.microsoft.com/office/drawing/2014/main" id="{B8490B55-7838-44F5-A1BA-3D2AEF1DE8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5" y="2520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3" name="Oval 453">
              <a:extLst>
                <a:ext uri="{FF2B5EF4-FFF2-40B4-BE49-F238E27FC236}">
                  <a16:creationId xmlns:a16="http://schemas.microsoft.com/office/drawing/2014/main" id="{5D44EA24-330A-4A4F-92A5-2FFC6D885A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7" y="2520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4" name="Oval 454">
              <a:extLst>
                <a:ext uri="{FF2B5EF4-FFF2-40B4-BE49-F238E27FC236}">
                  <a16:creationId xmlns:a16="http://schemas.microsoft.com/office/drawing/2014/main" id="{DB72682C-2487-402B-8907-F78F3D5D16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2515"/>
              <a:ext cx="20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5" name="Oval 455">
              <a:extLst>
                <a:ext uri="{FF2B5EF4-FFF2-40B4-BE49-F238E27FC236}">
                  <a16:creationId xmlns:a16="http://schemas.microsoft.com/office/drawing/2014/main" id="{9307D2E7-1F40-4E85-B2B9-9632720EAC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2" y="2515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6" name="Oval 456">
              <a:extLst>
                <a:ext uri="{FF2B5EF4-FFF2-40B4-BE49-F238E27FC236}">
                  <a16:creationId xmlns:a16="http://schemas.microsoft.com/office/drawing/2014/main" id="{9EDFE355-4DF2-4FEC-8F60-BC46AEC6B8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515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7" name="Oval 457">
              <a:extLst>
                <a:ext uri="{FF2B5EF4-FFF2-40B4-BE49-F238E27FC236}">
                  <a16:creationId xmlns:a16="http://schemas.microsoft.com/office/drawing/2014/main" id="{6F3320A7-CC7B-401A-B3D7-016DBE289B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6" y="2515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8" name="Oval 458">
              <a:extLst>
                <a:ext uri="{FF2B5EF4-FFF2-40B4-BE49-F238E27FC236}">
                  <a16:creationId xmlns:a16="http://schemas.microsoft.com/office/drawing/2014/main" id="{AE442656-9304-4FAD-B0AC-5B05A45219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5" y="2515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9" name="Oval 459">
              <a:extLst>
                <a:ext uri="{FF2B5EF4-FFF2-40B4-BE49-F238E27FC236}">
                  <a16:creationId xmlns:a16="http://schemas.microsoft.com/office/drawing/2014/main" id="{AC2F237C-B30E-4DA9-B3B9-979F9235F4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2" y="2499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0" name="Oval 460">
              <a:extLst>
                <a:ext uri="{FF2B5EF4-FFF2-40B4-BE49-F238E27FC236}">
                  <a16:creationId xmlns:a16="http://schemas.microsoft.com/office/drawing/2014/main" id="{64DC51CA-C4EB-421A-AE36-32B48B204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3" y="2499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1" name="Oval 461">
              <a:extLst>
                <a:ext uri="{FF2B5EF4-FFF2-40B4-BE49-F238E27FC236}">
                  <a16:creationId xmlns:a16="http://schemas.microsoft.com/office/drawing/2014/main" id="{FE0FE3CB-B82A-41AD-8D6F-AD24D4AAAA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1" y="2499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2" name="Oval 462">
              <a:extLst>
                <a:ext uri="{FF2B5EF4-FFF2-40B4-BE49-F238E27FC236}">
                  <a16:creationId xmlns:a16="http://schemas.microsoft.com/office/drawing/2014/main" id="{357574EF-FA81-48F1-A0DD-B3A1E1028F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6" y="2494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3" name="Oval 463">
              <a:extLst>
                <a:ext uri="{FF2B5EF4-FFF2-40B4-BE49-F238E27FC236}">
                  <a16:creationId xmlns:a16="http://schemas.microsoft.com/office/drawing/2014/main" id="{350297A9-093F-42FD-8123-3766C29ECB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9" y="2494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4" name="Oval 464">
              <a:extLst>
                <a:ext uri="{FF2B5EF4-FFF2-40B4-BE49-F238E27FC236}">
                  <a16:creationId xmlns:a16="http://schemas.microsoft.com/office/drawing/2014/main" id="{CB47C1F1-352C-404D-BE7F-90C2466113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0" y="2484"/>
              <a:ext cx="20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5" name="Oval 465">
              <a:extLst>
                <a:ext uri="{FF2B5EF4-FFF2-40B4-BE49-F238E27FC236}">
                  <a16:creationId xmlns:a16="http://schemas.microsoft.com/office/drawing/2014/main" id="{90524959-AFDE-45B2-84D7-2E0C93F0F4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2484"/>
              <a:ext cx="20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6" name="Oval 466">
              <a:extLst>
                <a:ext uri="{FF2B5EF4-FFF2-40B4-BE49-F238E27FC236}">
                  <a16:creationId xmlns:a16="http://schemas.microsoft.com/office/drawing/2014/main" id="{CB7F8260-4114-4499-B361-F3B40848B4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0" y="2484"/>
              <a:ext cx="20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7" name="Oval 467">
              <a:extLst>
                <a:ext uri="{FF2B5EF4-FFF2-40B4-BE49-F238E27FC236}">
                  <a16:creationId xmlns:a16="http://schemas.microsoft.com/office/drawing/2014/main" id="{F4E84A5D-AF44-4B23-9D64-19C9F21AFC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2" y="2479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8" name="Oval 468">
              <a:extLst>
                <a:ext uri="{FF2B5EF4-FFF2-40B4-BE49-F238E27FC236}">
                  <a16:creationId xmlns:a16="http://schemas.microsoft.com/office/drawing/2014/main" id="{E02363A3-6011-44DE-ACCC-EB9269194A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479"/>
              <a:ext cx="20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9" name="Oval 469">
              <a:extLst>
                <a:ext uri="{FF2B5EF4-FFF2-40B4-BE49-F238E27FC236}">
                  <a16:creationId xmlns:a16="http://schemas.microsoft.com/office/drawing/2014/main" id="{CCF40910-C765-4801-A6CE-4EEBADCF3B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8" y="2479"/>
              <a:ext cx="20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0" name="Oval 470">
              <a:extLst>
                <a:ext uri="{FF2B5EF4-FFF2-40B4-BE49-F238E27FC236}">
                  <a16:creationId xmlns:a16="http://schemas.microsoft.com/office/drawing/2014/main" id="{C8287E5B-E9D3-4A84-B81E-689544F2D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9" y="2479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1" name="Oval 471">
              <a:extLst>
                <a:ext uri="{FF2B5EF4-FFF2-40B4-BE49-F238E27FC236}">
                  <a16:creationId xmlns:a16="http://schemas.microsoft.com/office/drawing/2014/main" id="{17C99276-689A-4E2D-8651-3F53A21458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41" y="2474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2" name="Oval 472">
              <a:extLst>
                <a:ext uri="{FF2B5EF4-FFF2-40B4-BE49-F238E27FC236}">
                  <a16:creationId xmlns:a16="http://schemas.microsoft.com/office/drawing/2014/main" id="{E9635310-31FB-4086-A6FB-EF0483A288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7" y="2463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3" name="Oval 473">
              <a:extLst>
                <a:ext uri="{FF2B5EF4-FFF2-40B4-BE49-F238E27FC236}">
                  <a16:creationId xmlns:a16="http://schemas.microsoft.com/office/drawing/2014/main" id="{5D2B0F89-79CD-4792-9606-2E76206B9E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7" y="2458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4" name="Oval 474">
              <a:extLst>
                <a:ext uri="{FF2B5EF4-FFF2-40B4-BE49-F238E27FC236}">
                  <a16:creationId xmlns:a16="http://schemas.microsoft.com/office/drawing/2014/main" id="{CFA2158F-6A72-4BC5-9508-7D8943DA09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0" y="2458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5" name="Oval 475">
              <a:extLst>
                <a:ext uri="{FF2B5EF4-FFF2-40B4-BE49-F238E27FC236}">
                  <a16:creationId xmlns:a16="http://schemas.microsoft.com/office/drawing/2014/main" id="{B8F04A4C-B53C-4450-B990-6220CE4AFB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9" y="2453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6" name="Oval 476">
              <a:extLst>
                <a:ext uri="{FF2B5EF4-FFF2-40B4-BE49-F238E27FC236}">
                  <a16:creationId xmlns:a16="http://schemas.microsoft.com/office/drawing/2014/main" id="{66A79EE7-CAE3-4DCC-8C9C-7227B1B009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4" y="2453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7" name="Oval 477">
              <a:extLst>
                <a:ext uri="{FF2B5EF4-FFF2-40B4-BE49-F238E27FC236}">
                  <a16:creationId xmlns:a16="http://schemas.microsoft.com/office/drawing/2014/main" id="{2F8C2595-AB2B-4E90-9587-BA3913FD08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7" y="2443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8" name="Oval 478">
              <a:extLst>
                <a:ext uri="{FF2B5EF4-FFF2-40B4-BE49-F238E27FC236}">
                  <a16:creationId xmlns:a16="http://schemas.microsoft.com/office/drawing/2014/main" id="{96ABA137-EC44-4782-BBED-EFFD1C412F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9" y="2438"/>
              <a:ext cx="20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9" name="Oval 479">
              <a:extLst>
                <a:ext uri="{FF2B5EF4-FFF2-40B4-BE49-F238E27FC236}">
                  <a16:creationId xmlns:a16="http://schemas.microsoft.com/office/drawing/2014/main" id="{84C3034C-8265-46EC-9278-2D607D3988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5" y="2432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0" name="Oval 480">
              <a:extLst>
                <a:ext uri="{FF2B5EF4-FFF2-40B4-BE49-F238E27FC236}">
                  <a16:creationId xmlns:a16="http://schemas.microsoft.com/office/drawing/2014/main" id="{6498976A-84FF-4B72-B292-4C2F2B7CEA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9" y="2432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1" name="Oval 481">
              <a:extLst>
                <a:ext uri="{FF2B5EF4-FFF2-40B4-BE49-F238E27FC236}">
                  <a16:creationId xmlns:a16="http://schemas.microsoft.com/office/drawing/2014/main" id="{0DE0F335-5D25-4480-893B-6643367016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4" y="2422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2" name="Oval 482">
              <a:extLst>
                <a:ext uri="{FF2B5EF4-FFF2-40B4-BE49-F238E27FC236}">
                  <a16:creationId xmlns:a16="http://schemas.microsoft.com/office/drawing/2014/main" id="{4FC6BC66-24DA-4132-AD61-756FD81AB1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8" y="2417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3" name="Oval 483">
              <a:extLst>
                <a:ext uri="{FF2B5EF4-FFF2-40B4-BE49-F238E27FC236}">
                  <a16:creationId xmlns:a16="http://schemas.microsoft.com/office/drawing/2014/main" id="{74A3D075-29A7-47B8-98A3-45122B3267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6" y="2417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4" name="Oval 484">
              <a:extLst>
                <a:ext uri="{FF2B5EF4-FFF2-40B4-BE49-F238E27FC236}">
                  <a16:creationId xmlns:a16="http://schemas.microsoft.com/office/drawing/2014/main" id="{A474A03E-D2A0-40F7-A6A5-6B308C7F1A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2" y="2381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5" name="Oval 485">
              <a:extLst>
                <a:ext uri="{FF2B5EF4-FFF2-40B4-BE49-F238E27FC236}">
                  <a16:creationId xmlns:a16="http://schemas.microsoft.com/office/drawing/2014/main" id="{091958F1-C0BD-4708-A264-BC431C2D6D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1" y="2381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6" name="Oval 486">
              <a:extLst>
                <a:ext uri="{FF2B5EF4-FFF2-40B4-BE49-F238E27FC236}">
                  <a16:creationId xmlns:a16="http://schemas.microsoft.com/office/drawing/2014/main" id="{B38F0EA6-439D-4FB7-99C4-87BA039C1A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2376"/>
              <a:ext cx="20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7" name="Oval 487">
              <a:extLst>
                <a:ext uri="{FF2B5EF4-FFF2-40B4-BE49-F238E27FC236}">
                  <a16:creationId xmlns:a16="http://schemas.microsoft.com/office/drawing/2014/main" id="{ADF29078-E45D-4BEA-B040-E9D1E4C9D3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2355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8" name="Oval 488">
              <a:extLst>
                <a:ext uri="{FF2B5EF4-FFF2-40B4-BE49-F238E27FC236}">
                  <a16:creationId xmlns:a16="http://schemas.microsoft.com/office/drawing/2014/main" id="{A558918A-19EF-4D76-931D-16D876885B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7" y="2345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9" name="Oval 489">
              <a:extLst>
                <a:ext uri="{FF2B5EF4-FFF2-40B4-BE49-F238E27FC236}">
                  <a16:creationId xmlns:a16="http://schemas.microsoft.com/office/drawing/2014/main" id="{CA299055-0DBE-40DA-9D7E-1ED9BE968F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2" y="2340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0" name="Oval 490">
              <a:extLst>
                <a:ext uri="{FF2B5EF4-FFF2-40B4-BE49-F238E27FC236}">
                  <a16:creationId xmlns:a16="http://schemas.microsoft.com/office/drawing/2014/main" id="{DA733F68-9932-47DB-A721-08098BB10E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4" y="2340"/>
              <a:ext cx="20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1" name="Oval 491">
              <a:extLst>
                <a:ext uri="{FF2B5EF4-FFF2-40B4-BE49-F238E27FC236}">
                  <a16:creationId xmlns:a16="http://schemas.microsoft.com/office/drawing/2014/main" id="{D5CDCB38-7BBA-4341-95BF-497809EF1A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6" y="2304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2" name="Oval 492">
              <a:extLst>
                <a:ext uri="{FF2B5EF4-FFF2-40B4-BE49-F238E27FC236}">
                  <a16:creationId xmlns:a16="http://schemas.microsoft.com/office/drawing/2014/main" id="{D1D6D7AF-FCC2-44A8-9C66-E3182A8A01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2" y="2304"/>
              <a:ext cx="20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3" name="Oval 493">
              <a:extLst>
                <a:ext uri="{FF2B5EF4-FFF2-40B4-BE49-F238E27FC236}">
                  <a16:creationId xmlns:a16="http://schemas.microsoft.com/office/drawing/2014/main" id="{B7C06DE9-3CAD-4160-8775-58FE553137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8" y="2299"/>
              <a:ext cx="20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4" name="Oval 494">
              <a:extLst>
                <a:ext uri="{FF2B5EF4-FFF2-40B4-BE49-F238E27FC236}">
                  <a16:creationId xmlns:a16="http://schemas.microsoft.com/office/drawing/2014/main" id="{8A420070-27DF-4AA4-A771-5B7794A186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2" y="2294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5" name="Oval 495">
              <a:extLst>
                <a:ext uri="{FF2B5EF4-FFF2-40B4-BE49-F238E27FC236}">
                  <a16:creationId xmlns:a16="http://schemas.microsoft.com/office/drawing/2014/main" id="{DD6A7C9C-1772-4C36-80B5-AA44927D76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0" y="2294"/>
              <a:ext cx="20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6" name="Oval 496">
              <a:extLst>
                <a:ext uri="{FF2B5EF4-FFF2-40B4-BE49-F238E27FC236}">
                  <a16:creationId xmlns:a16="http://schemas.microsoft.com/office/drawing/2014/main" id="{D2E126A3-BDF4-47EC-B192-85E6A3292D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0" y="2283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7" name="Oval 497">
              <a:extLst>
                <a:ext uri="{FF2B5EF4-FFF2-40B4-BE49-F238E27FC236}">
                  <a16:creationId xmlns:a16="http://schemas.microsoft.com/office/drawing/2014/main" id="{3936ACE3-2AD2-4768-A917-477FFB3AB8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3" y="2283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8" name="Oval 498">
              <a:extLst>
                <a:ext uri="{FF2B5EF4-FFF2-40B4-BE49-F238E27FC236}">
                  <a16:creationId xmlns:a16="http://schemas.microsoft.com/office/drawing/2014/main" id="{EA6373B9-19B6-4417-8387-5E20A50D86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6" y="2278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9" name="Oval 499">
              <a:extLst>
                <a:ext uri="{FF2B5EF4-FFF2-40B4-BE49-F238E27FC236}">
                  <a16:creationId xmlns:a16="http://schemas.microsoft.com/office/drawing/2014/main" id="{BD611F37-741C-4118-9D8A-42AA19557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3" y="2278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0" name="Oval 500">
              <a:extLst>
                <a:ext uri="{FF2B5EF4-FFF2-40B4-BE49-F238E27FC236}">
                  <a16:creationId xmlns:a16="http://schemas.microsoft.com/office/drawing/2014/main" id="{244A7F36-1412-4E7A-8403-48593C5EF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2" y="2278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1" name="Oval 501">
              <a:extLst>
                <a:ext uri="{FF2B5EF4-FFF2-40B4-BE49-F238E27FC236}">
                  <a16:creationId xmlns:a16="http://schemas.microsoft.com/office/drawing/2014/main" id="{0F5C47A1-5C56-406C-9B8B-90A7D213F7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0" y="2273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2" name="Oval 502">
              <a:extLst>
                <a:ext uri="{FF2B5EF4-FFF2-40B4-BE49-F238E27FC236}">
                  <a16:creationId xmlns:a16="http://schemas.microsoft.com/office/drawing/2014/main" id="{B40A2D18-AD40-4A7E-BF69-1B2512A3EE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1" y="2273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3" name="Oval 503">
              <a:extLst>
                <a:ext uri="{FF2B5EF4-FFF2-40B4-BE49-F238E27FC236}">
                  <a16:creationId xmlns:a16="http://schemas.microsoft.com/office/drawing/2014/main" id="{7AD97D26-30D1-4045-9558-C890888EDE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1" y="2273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4" name="Oval 504">
              <a:extLst>
                <a:ext uri="{FF2B5EF4-FFF2-40B4-BE49-F238E27FC236}">
                  <a16:creationId xmlns:a16="http://schemas.microsoft.com/office/drawing/2014/main" id="{FEA773A3-D08C-4025-903C-7534755ABD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6" y="2258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5" name="Oval 505">
              <a:extLst>
                <a:ext uri="{FF2B5EF4-FFF2-40B4-BE49-F238E27FC236}">
                  <a16:creationId xmlns:a16="http://schemas.microsoft.com/office/drawing/2014/main" id="{AD315A90-647C-4E41-9CC0-A65C2CE8AB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1" y="2258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6" name="Oval 506">
              <a:extLst>
                <a:ext uri="{FF2B5EF4-FFF2-40B4-BE49-F238E27FC236}">
                  <a16:creationId xmlns:a16="http://schemas.microsoft.com/office/drawing/2014/main" id="{B85FA1CA-DA6A-4617-AF85-68701A628C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2252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7" name="Oval 507">
              <a:extLst>
                <a:ext uri="{FF2B5EF4-FFF2-40B4-BE49-F238E27FC236}">
                  <a16:creationId xmlns:a16="http://schemas.microsoft.com/office/drawing/2014/main" id="{4D39A80D-4CEE-46F9-A3FB-441B0A50FD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8" y="2242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8" name="Oval 508">
              <a:extLst>
                <a:ext uri="{FF2B5EF4-FFF2-40B4-BE49-F238E27FC236}">
                  <a16:creationId xmlns:a16="http://schemas.microsoft.com/office/drawing/2014/main" id="{FF302377-A920-489F-BA47-BF741610FB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4" y="2242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9" name="Oval 509">
              <a:extLst>
                <a:ext uri="{FF2B5EF4-FFF2-40B4-BE49-F238E27FC236}">
                  <a16:creationId xmlns:a16="http://schemas.microsoft.com/office/drawing/2014/main" id="{68DCD122-E5A6-426B-B989-BC1B01E5CC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2" y="2242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" name="Oval 510">
              <a:extLst>
                <a:ext uri="{FF2B5EF4-FFF2-40B4-BE49-F238E27FC236}">
                  <a16:creationId xmlns:a16="http://schemas.microsoft.com/office/drawing/2014/main" id="{EE4FBE29-2813-4DCB-B61B-C0A64F6392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5" y="2232"/>
              <a:ext cx="20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" name="Oval 511">
              <a:extLst>
                <a:ext uri="{FF2B5EF4-FFF2-40B4-BE49-F238E27FC236}">
                  <a16:creationId xmlns:a16="http://schemas.microsoft.com/office/drawing/2014/main" id="{12EB1AAF-7089-4E66-924C-47C6653A44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6" y="2232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2" name="Oval 512">
              <a:extLst>
                <a:ext uri="{FF2B5EF4-FFF2-40B4-BE49-F238E27FC236}">
                  <a16:creationId xmlns:a16="http://schemas.microsoft.com/office/drawing/2014/main" id="{0362A781-FB93-43C6-8EBD-C6DF62E6BE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1" y="2211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3" name="Oval 513">
              <a:extLst>
                <a:ext uri="{FF2B5EF4-FFF2-40B4-BE49-F238E27FC236}">
                  <a16:creationId xmlns:a16="http://schemas.microsoft.com/office/drawing/2014/main" id="{6FF53F69-A382-4B94-BFB8-EF0A4BE93F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6" y="2201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4" name="Oval 514">
              <a:extLst>
                <a:ext uri="{FF2B5EF4-FFF2-40B4-BE49-F238E27FC236}">
                  <a16:creationId xmlns:a16="http://schemas.microsoft.com/office/drawing/2014/main" id="{92F15484-5424-4EDA-84F5-D1579CA8B3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1" y="2201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5" name="Oval 515">
              <a:extLst>
                <a:ext uri="{FF2B5EF4-FFF2-40B4-BE49-F238E27FC236}">
                  <a16:creationId xmlns:a16="http://schemas.microsoft.com/office/drawing/2014/main" id="{AFC28F07-7085-4E80-B4CC-B615B47F6B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3" y="2191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6" name="Oval 516">
              <a:extLst>
                <a:ext uri="{FF2B5EF4-FFF2-40B4-BE49-F238E27FC236}">
                  <a16:creationId xmlns:a16="http://schemas.microsoft.com/office/drawing/2014/main" id="{92685F0A-E208-492B-9BC2-C765B901AB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9" y="2191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7" name="Oval 517">
              <a:extLst>
                <a:ext uri="{FF2B5EF4-FFF2-40B4-BE49-F238E27FC236}">
                  <a16:creationId xmlns:a16="http://schemas.microsoft.com/office/drawing/2014/main" id="{32990100-A9A4-46F2-9E6D-7E97A4ECF8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4" y="2180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8" name="Oval 518">
              <a:extLst>
                <a:ext uri="{FF2B5EF4-FFF2-40B4-BE49-F238E27FC236}">
                  <a16:creationId xmlns:a16="http://schemas.microsoft.com/office/drawing/2014/main" id="{325DFD13-203E-4B02-89BB-E4C5613116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0" y="2175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9" name="Oval 519">
              <a:extLst>
                <a:ext uri="{FF2B5EF4-FFF2-40B4-BE49-F238E27FC236}">
                  <a16:creationId xmlns:a16="http://schemas.microsoft.com/office/drawing/2014/main" id="{FC192EF6-3F25-451F-8F05-7D198E365E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4" y="2175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0" name="Oval 520">
              <a:extLst>
                <a:ext uri="{FF2B5EF4-FFF2-40B4-BE49-F238E27FC236}">
                  <a16:creationId xmlns:a16="http://schemas.microsoft.com/office/drawing/2014/main" id="{150352B5-7080-4CD7-96FE-5B39C009E1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6" y="2175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1" name="Oval 521">
              <a:extLst>
                <a:ext uri="{FF2B5EF4-FFF2-40B4-BE49-F238E27FC236}">
                  <a16:creationId xmlns:a16="http://schemas.microsoft.com/office/drawing/2014/main" id="{8A26C33A-EA92-4FAA-8BAB-803ED0990A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8" y="2170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2" name="Oval 522">
              <a:extLst>
                <a:ext uri="{FF2B5EF4-FFF2-40B4-BE49-F238E27FC236}">
                  <a16:creationId xmlns:a16="http://schemas.microsoft.com/office/drawing/2014/main" id="{C3FA0FAE-1A88-41A7-8D8E-56097199CE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1" y="2155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3" name="Oval 523">
              <a:extLst>
                <a:ext uri="{FF2B5EF4-FFF2-40B4-BE49-F238E27FC236}">
                  <a16:creationId xmlns:a16="http://schemas.microsoft.com/office/drawing/2014/main" id="{9E1DAD69-DF9B-4879-AA24-66C4974C8F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8" y="2150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4" name="Oval 524">
              <a:extLst>
                <a:ext uri="{FF2B5EF4-FFF2-40B4-BE49-F238E27FC236}">
                  <a16:creationId xmlns:a16="http://schemas.microsoft.com/office/drawing/2014/main" id="{6A38E220-1C22-4B43-88BE-2F0AA8E340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2" y="2150"/>
              <a:ext cx="20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5" name="Oval 525">
              <a:extLst>
                <a:ext uri="{FF2B5EF4-FFF2-40B4-BE49-F238E27FC236}">
                  <a16:creationId xmlns:a16="http://schemas.microsoft.com/office/drawing/2014/main" id="{D49C9B1D-1618-4124-8B62-977FDBE2D1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4" y="2150"/>
              <a:ext cx="20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6" name="Oval 526">
              <a:extLst>
                <a:ext uri="{FF2B5EF4-FFF2-40B4-BE49-F238E27FC236}">
                  <a16:creationId xmlns:a16="http://schemas.microsoft.com/office/drawing/2014/main" id="{FA51BCF6-B813-4006-8D31-074962D086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0" y="2150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7" name="Oval 527">
              <a:extLst>
                <a:ext uri="{FF2B5EF4-FFF2-40B4-BE49-F238E27FC236}">
                  <a16:creationId xmlns:a16="http://schemas.microsoft.com/office/drawing/2014/main" id="{DD26DF3B-8535-4A9D-9103-C9F5F194E2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8" y="2150"/>
              <a:ext cx="20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8" name="Oval 528">
              <a:extLst>
                <a:ext uri="{FF2B5EF4-FFF2-40B4-BE49-F238E27FC236}">
                  <a16:creationId xmlns:a16="http://schemas.microsoft.com/office/drawing/2014/main" id="{7882AAF9-9E00-4216-BF5E-DF8F9A2D63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2" y="2139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9" name="Oval 529">
              <a:extLst>
                <a:ext uri="{FF2B5EF4-FFF2-40B4-BE49-F238E27FC236}">
                  <a16:creationId xmlns:a16="http://schemas.microsoft.com/office/drawing/2014/main" id="{C8F6FF49-8121-4186-914A-1930222402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2139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0" name="Oval 530">
              <a:extLst>
                <a:ext uri="{FF2B5EF4-FFF2-40B4-BE49-F238E27FC236}">
                  <a16:creationId xmlns:a16="http://schemas.microsoft.com/office/drawing/2014/main" id="{6DB1DD05-5112-452F-A34B-E0595CF13A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2134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1" name="Oval 531">
              <a:extLst>
                <a:ext uri="{FF2B5EF4-FFF2-40B4-BE49-F238E27FC236}">
                  <a16:creationId xmlns:a16="http://schemas.microsoft.com/office/drawing/2014/main" id="{604E6719-EEB4-4B4F-8702-335E4505C8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6" y="2134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2" name="Oval 532">
              <a:extLst>
                <a:ext uri="{FF2B5EF4-FFF2-40B4-BE49-F238E27FC236}">
                  <a16:creationId xmlns:a16="http://schemas.microsoft.com/office/drawing/2014/main" id="{CBCF8A76-EE41-4356-A29E-EEF360574C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0" y="2134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3" name="Oval 533">
              <a:extLst>
                <a:ext uri="{FF2B5EF4-FFF2-40B4-BE49-F238E27FC236}">
                  <a16:creationId xmlns:a16="http://schemas.microsoft.com/office/drawing/2014/main" id="{AD8817ED-28F6-415F-8E5F-3D8FDB64EC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5" y="2129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4" name="Oval 534">
              <a:extLst>
                <a:ext uri="{FF2B5EF4-FFF2-40B4-BE49-F238E27FC236}">
                  <a16:creationId xmlns:a16="http://schemas.microsoft.com/office/drawing/2014/main" id="{3F948CC6-C53E-4714-8671-E83D024B69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9" y="2129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5" name="Oval 535">
              <a:extLst>
                <a:ext uri="{FF2B5EF4-FFF2-40B4-BE49-F238E27FC236}">
                  <a16:creationId xmlns:a16="http://schemas.microsoft.com/office/drawing/2014/main" id="{FE5E7E87-C733-4703-AC57-6043903675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9" y="2119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6" name="Oval 536">
              <a:extLst>
                <a:ext uri="{FF2B5EF4-FFF2-40B4-BE49-F238E27FC236}">
                  <a16:creationId xmlns:a16="http://schemas.microsoft.com/office/drawing/2014/main" id="{8334A8BF-E36D-4071-B45A-4E83F3E3C1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0" y="2119"/>
              <a:ext cx="20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7" name="Oval 537">
              <a:extLst>
                <a:ext uri="{FF2B5EF4-FFF2-40B4-BE49-F238E27FC236}">
                  <a16:creationId xmlns:a16="http://schemas.microsoft.com/office/drawing/2014/main" id="{3BA8B33F-074E-4CAE-8344-FFDB30B5A6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3" y="2114"/>
              <a:ext cx="20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8" name="Oval 538">
              <a:extLst>
                <a:ext uri="{FF2B5EF4-FFF2-40B4-BE49-F238E27FC236}">
                  <a16:creationId xmlns:a16="http://schemas.microsoft.com/office/drawing/2014/main" id="{938B140E-FC80-46FF-BBFE-846701CED8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8" y="2103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9" name="Oval 539">
              <a:extLst>
                <a:ext uri="{FF2B5EF4-FFF2-40B4-BE49-F238E27FC236}">
                  <a16:creationId xmlns:a16="http://schemas.microsoft.com/office/drawing/2014/main" id="{5EB63798-B5E8-4E88-9F1F-070021F34F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0" y="2103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0" name="Oval 540">
              <a:extLst>
                <a:ext uri="{FF2B5EF4-FFF2-40B4-BE49-F238E27FC236}">
                  <a16:creationId xmlns:a16="http://schemas.microsoft.com/office/drawing/2014/main" id="{0F0D7393-8FF4-4DBF-85B8-09803C3E97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3" y="2103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1" name="Oval 541">
              <a:extLst>
                <a:ext uri="{FF2B5EF4-FFF2-40B4-BE49-F238E27FC236}">
                  <a16:creationId xmlns:a16="http://schemas.microsoft.com/office/drawing/2014/main" id="{A0CBB8BB-D9DC-46AF-9295-A330297425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7" y="2098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2" name="Oval 542">
              <a:extLst>
                <a:ext uri="{FF2B5EF4-FFF2-40B4-BE49-F238E27FC236}">
                  <a16:creationId xmlns:a16="http://schemas.microsoft.com/office/drawing/2014/main" id="{81C25602-B0BB-4604-9CA7-B93EB46E6E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4" y="2083"/>
              <a:ext cx="20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3" name="Oval 543">
              <a:extLst>
                <a:ext uri="{FF2B5EF4-FFF2-40B4-BE49-F238E27FC236}">
                  <a16:creationId xmlns:a16="http://schemas.microsoft.com/office/drawing/2014/main" id="{BE4D23F4-5BB0-411D-90A0-F9F2BA4977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5" y="2083"/>
              <a:ext cx="20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4" name="Oval 544">
              <a:extLst>
                <a:ext uri="{FF2B5EF4-FFF2-40B4-BE49-F238E27FC236}">
                  <a16:creationId xmlns:a16="http://schemas.microsoft.com/office/drawing/2014/main" id="{EBA20343-3380-4009-9B4D-7F49B79EC4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" y="2078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5" name="Oval 545">
              <a:extLst>
                <a:ext uri="{FF2B5EF4-FFF2-40B4-BE49-F238E27FC236}">
                  <a16:creationId xmlns:a16="http://schemas.microsoft.com/office/drawing/2014/main" id="{B9E40649-6F3E-4A5C-8990-2FF945854D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6" y="2057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6" name="Oval 546">
              <a:extLst>
                <a:ext uri="{FF2B5EF4-FFF2-40B4-BE49-F238E27FC236}">
                  <a16:creationId xmlns:a16="http://schemas.microsoft.com/office/drawing/2014/main" id="{0ED8C3EA-1D5F-4BC7-B1A5-FFFF8A6906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6" y="2057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7" name="Oval 547">
              <a:extLst>
                <a:ext uri="{FF2B5EF4-FFF2-40B4-BE49-F238E27FC236}">
                  <a16:creationId xmlns:a16="http://schemas.microsoft.com/office/drawing/2014/main" id="{A555D0A8-45FB-401C-AD74-7FEF126F3C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7" y="2052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8" name="Oval 548">
              <a:extLst>
                <a:ext uri="{FF2B5EF4-FFF2-40B4-BE49-F238E27FC236}">
                  <a16:creationId xmlns:a16="http://schemas.microsoft.com/office/drawing/2014/main" id="{DBF88AD1-B568-40D0-842D-497677C90C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1" y="2052"/>
              <a:ext cx="20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9" name="Oval 549">
              <a:extLst>
                <a:ext uri="{FF2B5EF4-FFF2-40B4-BE49-F238E27FC236}">
                  <a16:creationId xmlns:a16="http://schemas.microsoft.com/office/drawing/2014/main" id="{DE43680E-9110-4F77-9E31-3C9C6BA069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6" y="2052"/>
              <a:ext cx="20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80" name="Oval 550">
              <a:extLst>
                <a:ext uri="{FF2B5EF4-FFF2-40B4-BE49-F238E27FC236}">
                  <a16:creationId xmlns:a16="http://schemas.microsoft.com/office/drawing/2014/main" id="{8C8422FE-839F-497C-B9BF-12C2E2B850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8" y="2042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81" name="Oval 551">
              <a:extLst>
                <a:ext uri="{FF2B5EF4-FFF2-40B4-BE49-F238E27FC236}">
                  <a16:creationId xmlns:a16="http://schemas.microsoft.com/office/drawing/2014/main" id="{12883DDB-AACD-4AF0-908A-9A34F2EC0D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2036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82" name="Oval 552">
              <a:extLst>
                <a:ext uri="{FF2B5EF4-FFF2-40B4-BE49-F238E27FC236}">
                  <a16:creationId xmlns:a16="http://schemas.microsoft.com/office/drawing/2014/main" id="{1897A9EB-F258-4CEE-8FBE-C5341F018B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1" y="2021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83" name="Oval 553">
              <a:extLst>
                <a:ext uri="{FF2B5EF4-FFF2-40B4-BE49-F238E27FC236}">
                  <a16:creationId xmlns:a16="http://schemas.microsoft.com/office/drawing/2014/main" id="{5C64DCD8-1919-446E-834E-87099CF306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7" y="2021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84" name="Oval 554">
              <a:extLst>
                <a:ext uri="{FF2B5EF4-FFF2-40B4-BE49-F238E27FC236}">
                  <a16:creationId xmlns:a16="http://schemas.microsoft.com/office/drawing/2014/main" id="{BB58D8C0-A739-486E-A3AE-B9D7D97D0B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2" y="2000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85" name="Oval 555">
              <a:extLst>
                <a:ext uri="{FF2B5EF4-FFF2-40B4-BE49-F238E27FC236}">
                  <a16:creationId xmlns:a16="http://schemas.microsoft.com/office/drawing/2014/main" id="{0CA69766-2CA6-4D68-9528-4A0D0ECFF1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0" y="2000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86" name="Oval 556">
              <a:extLst>
                <a:ext uri="{FF2B5EF4-FFF2-40B4-BE49-F238E27FC236}">
                  <a16:creationId xmlns:a16="http://schemas.microsoft.com/office/drawing/2014/main" id="{DCB56EC2-C038-4658-89C0-D98A725C32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0" y="1995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87" name="Oval 557">
              <a:extLst>
                <a:ext uri="{FF2B5EF4-FFF2-40B4-BE49-F238E27FC236}">
                  <a16:creationId xmlns:a16="http://schemas.microsoft.com/office/drawing/2014/main" id="{C8147254-FF4D-45B6-A1C1-27FFA589E2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3" y="1980"/>
              <a:ext cx="20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88" name="Oval 558">
              <a:extLst>
                <a:ext uri="{FF2B5EF4-FFF2-40B4-BE49-F238E27FC236}">
                  <a16:creationId xmlns:a16="http://schemas.microsoft.com/office/drawing/2014/main" id="{39BAAB98-7952-4831-B5F6-B0AB76F4DC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2" y="1959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89" name="Oval 559">
              <a:extLst>
                <a:ext uri="{FF2B5EF4-FFF2-40B4-BE49-F238E27FC236}">
                  <a16:creationId xmlns:a16="http://schemas.microsoft.com/office/drawing/2014/main" id="{BA323CED-F7B2-4065-933B-0561C7A3B5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0" y="1954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0" name="Oval 560">
              <a:extLst>
                <a:ext uri="{FF2B5EF4-FFF2-40B4-BE49-F238E27FC236}">
                  <a16:creationId xmlns:a16="http://schemas.microsoft.com/office/drawing/2014/main" id="{800D5664-940C-432C-BC01-458BC9E869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1" y="1949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1" name="Oval 561">
              <a:extLst>
                <a:ext uri="{FF2B5EF4-FFF2-40B4-BE49-F238E27FC236}">
                  <a16:creationId xmlns:a16="http://schemas.microsoft.com/office/drawing/2014/main" id="{27163695-1BC9-4B08-846C-96090155DB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0" y="1939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2" name="Oval 562">
              <a:extLst>
                <a:ext uri="{FF2B5EF4-FFF2-40B4-BE49-F238E27FC236}">
                  <a16:creationId xmlns:a16="http://schemas.microsoft.com/office/drawing/2014/main" id="{DA55C25F-F807-49DC-A6F4-2421758439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1" y="1908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3" name="Oval 563">
              <a:extLst>
                <a:ext uri="{FF2B5EF4-FFF2-40B4-BE49-F238E27FC236}">
                  <a16:creationId xmlns:a16="http://schemas.microsoft.com/office/drawing/2014/main" id="{D9D7D32A-E715-47A2-830A-7E9B1A5369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4" y="1908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4" name="Oval 564">
              <a:extLst>
                <a:ext uri="{FF2B5EF4-FFF2-40B4-BE49-F238E27FC236}">
                  <a16:creationId xmlns:a16="http://schemas.microsoft.com/office/drawing/2014/main" id="{6660BA9B-BBF5-40E2-A0B4-ED4C9F67CE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9" y="1877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5" name="Oval 565">
              <a:extLst>
                <a:ext uri="{FF2B5EF4-FFF2-40B4-BE49-F238E27FC236}">
                  <a16:creationId xmlns:a16="http://schemas.microsoft.com/office/drawing/2014/main" id="{6D40A62E-5913-420C-9939-7B3E83DBE9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8" y="1867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6" name="Oval 566">
              <a:extLst>
                <a:ext uri="{FF2B5EF4-FFF2-40B4-BE49-F238E27FC236}">
                  <a16:creationId xmlns:a16="http://schemas.microsoft.com/office/drawing/2014/main" id="{1BEAF973-9BEB-4010-A7AD-2491CFE9B5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3" y="1867"/>
              <a:ext cx="20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7" name="Oval 567">
              <a:extLst>
                <a:ext uri="{FF2B5EF4-FFF2-40B4-BE49-F238E27FC236}">
                  <a16:creationId xmlns:a16="http://schemas.microsoft.com/office/drawing/2014/main" id="{2EFC42A5-0C80-4A22-8007-10ED3D2247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6" y="1856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8" name="Oval 568">
              <a:extLst>
                <a:ext uri="{FF2B5EF4-FFF2-40B4-BE49-F238E27FC236}">
                  <a16:creationId xmlns:a16="http://schemas.microsoft.com/office/drawing/2014/main" id="{61968BD0-3226-4AA3-8AFC-51A62688FC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7" y="1851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9" name="Oval 569">
              <a:extLst>
                <a:ext uri="{FF2B5EF4-FFF2-40B4-BE49-F238E27FC236}">
                  <a16:creationId xmlns:a16="http://schemas.microsoft.com/office/drawing/2014/main" id="{058B320D-E8AC-4506-B44B-5B7C1A3968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0" y="1846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00" name="Oval 570">
              <a:extLst>
                <a:ext uri="{FF2B5EF4-FFF2-40B4-BE49-F238E27FC236}">
                  <a16:creationId xmlns:a16="http://schemas.microsoft.com/office/drawing/2014/main" id="{7539728F-E18F-49DB-98D9-A0489C8B20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6" y="1831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01" name="Oval 571">
              <a:extLst>
                <a:ext uri="{FF2B5EF4-FFF2-40B4-BE49-F238E27FC236}">
                  <a16:creationId xmlns:a16="http://schemas.microsoft.com/office/drawing/2014/main" id="{2A4E0D3B-934E-4FFE-B5DB-ECF2286558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9" y="1815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02" name="Oval 572">
              <a:extLst>
                <a:ext uri="{FF2B5EF4-FFF2-40B4-BE49-F238E27FC236}">
                  <a16:creationId xmlns:a16="http://schemas.microsoft.com/office/drawing/2014/main" id="{3CCDCBF8-1578-4823-A6FB-235C8B8CE5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1810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03" name="Oval 573">
              <a:extLst>
                <a:ext uri="{FF2B5EF4-FFF2-40B4-BE49-F238E27FC236}">
                  <a16:creationId xmlns:a16="http://schemas.microsoft.com/office/drawing/2014/main" id="{E2952A65-8D92-4578-8810-1504C8176F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4" y="1779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04" name="Oval 574">
              <a:extLst>
                <a:ext uri="{FF2B5EF4-FFF2-40B4-BE49-F238E27FC236}">
                  <a16:creationId xmlns:a16="http://schemas.microsoft.com/office/drawing/2014/main" id="{582BDA80-100B-4925-9BCF-8AB60CC744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9" y="1753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05" name="Oval 575">
              <a:extLst>
                <a:ext uri="{FF2B5EF4-FFF2-40B4-BE49-F238E27FC236}">
                  <a16:creationId xmlns:a16="http://schemas.microsoft.com/office/drawing/2014/main" id="{388218D1-B9C6-44C1-B5E5-E5DBA32979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5" y="1748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06" name="Oval 576">
              <a:extLst>
                <a:ext uri="{FF2B5EF4-FFF2-40B4-BE49-F238E27FC236}">
                  <a16:creationId xmlns:a16="http://schemas.microsoft.com/office/drawing/2014/main" id="{0B9CE8D1-4A16-429C-91CC-C247B5E9A1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6" y="1717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07" name="Oval 577">
              <a:extLst>
                <a:ext uri="{FF2B5EF4-FFF2-40B4-BE49-F238E27FC236}">
                  <a16:creationId xmlns:a16="http://schemas.microsoft.com/office/drawing/2014/main" id="{47232C26-40E3-4BDE-AAD7-B2231A51CD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3" y="1712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08" name="Oval 578">
              <a:extLst>
                <a:ext uri="{FF2B5EF4-FFF2-40B4-BE49-F238E27FC236}">
                  <a16:creationId xmlns:a16="http://schemas.microsoft.com/office/drawing/2014/main" id="{B6485419-8C52-4F93-9CDF-21E6FE2C28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6" y="1666"/>
              <a:ext cx="20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09" name="Oval 579">
              <a:extLst>
                <a:ext uri="{FF2B5EF4-FFF2-40B4-BE49-F238E27FC236}">
                  <a16:creationId xmlns:a16="http://schemas.microsoft.com/office/drawing/2014/main" id="{65EE3C78-C6EA-4A2D-949F-6356C8D224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0" y="1656"/>
              <a:ext cx="20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10" name="Oval 580">
              <a:extLst>
                <a:ext uri="{FF2B5EF4-FFF2-40B4-BE49-F238E27FC236}">
                  <a16:creationId xmlns:a16="http://schemas.microsoft.com/office/drawing/2014/main" id="{D2175A7F-0398-495A-BD06-7DAF567925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0" y="1651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11" name="Oval 581">
              <a:extLst>
                <a:ext uri="{FF2B5EF4-FFF2-40B4-BE49-F238E27FC236}">
                  <a16:creationId xmlns:a16="http://schemas.microsoft.com/office/drawing/2014/main" id="{9BE7262C-8B58-4348-8E13-A9C2B1C2A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6" y="1645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12" name="Oval 582">
              <a:extLst>
                <a:ext uri="{FF2B5EF4-FFF2-40B4-BE49-F238E27FC236}">
                  <a16:creationId xmlns:a16="http://schemas.microsoft.com/office/drawing/2014/main" id="{BCCADD7D-530D-47C6-A725-775CC40D08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615"/>
              <a:ext cx="20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13" name="Oval 583">
              <a:extLst>
                <a:ext uri="{FF2B5EF4-FFF2-40B4-BE49-F238E27FC236}">
                  <a16:creationId xmlns:a16="http://schemas.microsoft.com/office/drawing/2014/main" id="{AA95A84D-1B0D-4AA9-A966-068F0E33C2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0" y="1548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14" name="Oval 584">
              <a:extLst>
                <a:ext uri="{FF2B5EF4-FFF2-40B4-BE49-F238E27FC236}">
                  <a16:creationId xmlns:a16="http://schemas.microsoft.com/office/drawing/2014/main" id="{9CD24D52-E14F-44E6-B998-97DFCE6132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548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15" name="Oval 585">
              <a:extLst>
                <a:ext uri="{FF2B5EF4-FFF2-40B4-BE49-F238E27FC236}">
                  <a16:creationId xmlns:a16="http://schemas.microsoft.com/office/drawing/2014/main" id="{336F483B-AED6-4B9E-8F77-1D62B1AC85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1" y="1532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16" name="Oval 586">
              <a:extLst>
                <a:ext uri="{FF2B5EF4-FFF2-40B4-BE49-F238E27FC236}">
                  <a16:creationId xmlns:a16="http://schemas.microsoft.com/office/drawing/2014/main" id="{E7C809D8-4306-4EFE-9663-040FD7DC4F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2" y="1507"/>
              <a:ext cx="21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17" name="Oval 587">
              <a:extLst>
                <a:ext uri="{FF2B5EF4-FFF2-40B4-BE49-F238E27FC236}">
                  <a16:creationId xmlns:a16="http://schemas.microsoft.com/office/drawing/2014/main" id="{21751DC5-CA37-4DB8-BF42-C6B5E49F8F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3" y="1476"/>
              <a:ext cx="20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18" name="Oval 588">
              <a:extLst>
                <a:ext uri="{FF2B5EF4-FFF2-40B4-BE49-F238E27FC236}">
                  <a16:creationId xmlns:a16="http://schemas.microsoft.com/office/drawing/2014/main" id="{D5046758-2328-4DF0-92CD-19B95E5F70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1" y="1429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19" name="Oval 589">
              <a:extLst>
                <a:ext uri="{FF2B5EF4-FFF2-40B4-BE49-F238E27FC236}">
                  <a16:creationId xmlns:a16="http://schemas.microsoft.com/office/drawing/2014/main" id="{74CD1D27-1F3C-499B-8E1A-7B0C158BA7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4" y="1409"/>
              <a:ext cx="20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20" name="Oval 590">
              <a:extLst>
                <a:ext uri="{FF2B5EF4-FFF2-40B4-BE49-F238E27FC236}">
                  <a16:creationId xmlns:a16="http://schemas.microsoft.com/office/drawing/2014/main" id="{DB1519F2-C038-46A4-B1C4-F1B2A918FA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9" y="1352"/>
              <a:ext cx="21" cy="21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21" name="Oval 591">
              <a:extLst>
                <a:ext uri="{FF2B5EF4-FFF2-40B4-BE49-F238E27FC236}">
                  <a16:creationId xmlns:a16="http://schemas.microsoft.com/office/drawing/2014/main" id="{CE97C4FE-40BA-47F8-AA42-C745858E56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7" y="967"/>
              <a:ext cx="20" cy="20"/>
            </a:xfrm>
            <a:prstGeom prst="ellipse">
              <a:avLst/>
            </a:prstGeom>
            <a:noFill/>
            <a:ln w="7938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22" name="Line 592">
              <a:extLst>
                <a:ext uri="{FF2B5EF4-FFF2-40B4-BE49-F238E27FC236}">
                  <a16:creationId xmlns:a16="http://schemas.microsoft.com/office/drawing/2014/main" id="{FDEEC66E-47D9-42FE-9BC3-28F06A8B52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20" y="1249"/>
              <a:ext cx="2572" cy="1883"/>
            </a:xfrm>
            <a:prstGeom prst="line">
              <a:avLst/>
            </a:prstGeom>
            <a:noFill/>
            <a:ln w="15875" cap="rnd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824" name="コンテンツ プレースホルダー 6">
            <a:extLst>
              <a:ext uri="{FF2B5EF4-FFF2-40B4-BE49-F238E27FC236}">
                <a16:creationId xmlns:a16="http://schemas.microsoft.com/office/drawing/2014/main" id="{6DE574DD-1E01-4B8F-9085-B4A59FF8226E}"/>
              </a:ext>
            </a:extLst>
          </p:cNvPr>
          <p:cNvSpPr txBox="1">
            <a:spLocks/>
          </p:cNvSpPr>
          <p:nvPr/>
        </p:nvSpPr>
        <p:spPr>
          <a:xfrm>
            <a:off x="322311" y="1732169"/>
            <a:ext cx="599603" cy="42900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600"/>
              </a:lnSpc>
              <a:buFont typeface="Arial" panose="020B0604020202020204" pitchFamily="34" charset="0"/>
              <a:buNone/>
            </a:pPr>
            <a:r>
              <a:rPr lang="en-US" altLang="ja-JP" sz="11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Tumor</a:t>
            </a:r>
          </a:p>
          <a:p>
            <a:pPr marL="0" indent="0" algn="ctr">
              <a:lnSpc>
                <a:spcPts val="600"/>
              </a:lnSpc>
              <a:buFont typeface="Arial" panose="020B0604020202020204" pitchFamily="34" charset="0"/>
              <a:buNone/>
            </a:pPr>
            <a:r>
              <a:rPr lang="en-US" altLang="ja-JP" sz="11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area</a:t>
            </a:r>
            <a:endParaRPr lang="ja-JP" altLang="en-US" sz="1100" dirty="0"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823" name="コンテンツ プレースホルダー 6">
            <a:extLst>
              <a:ext uri="{FF2B5EF4-FFF2-40B4-BE49-F238E27FC236}">
                <a16:creationId xmlns:a16="http://schemas.microsoft.com/office/drawing/2014/main" id="{4D0A0D15-935C-44FF-B0D8-763CBF29DB88}"/>
              </a:ext>
            </a:extLst>
          </p:cNvPr>
          <p:cNvSpPr txBox="1">
            <a:spLocks/>
          </p:cNvSpPr>
          <p:nvPr/>
        </p:nvSpPr>
        <p:spPr>
          <a:xfrm>
            <a:off x="1305598" y="1733508"/>
            <a:ext cx="846662" cy="42900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600"/>
              </a:lnSpc>
              <a:buFont typeface="Arial" panose="020B0604020202020204" pitchFamily="34" charset="0"/>
              <a:buNone/>
            </a:pPr>
            <a:r>
              <a:rPr lang="en-US" altLang="ja-JP" sz="11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Peritumoral</a:t>
            </a:r>
          </a:p>
          <a:p>
            <a:pPr marL="0" indent="0" algn="ctr">
              <a:lnSpc>
                <a:spcPts val="600"/>
              </a:lnSpc>
              <a:buFont typeface="Arial" panose="020B0604020202020204" pitchFamily="34" charset="0"/>
              <a:buNone/>
            </a:pPr>
            <a:r>
              <a:rPr lang="en-US" altLang="ja-JP" sz="11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area</a:t>
            </a:r>
            <a:endParaRPr lang="ja-JP" altLang="en-US" sz="1100" dirty="0"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826" name="コンテンツ プレースホルダー 6">
            <a:extLst>
              <a:ext uri="{FF2B5EF4-FFF2-40B4-BE49-F238E27FC236}">
                <a16:creationId xmlns:a16="http://schemas.microsoft.com/office/drawing/2014/main" id="{5CF560B3-C67E-48EB-A2EB-E4A3643B8952}"/>
              </a:ext>
            </a:extLst>
          </p:cNvPr>
          <p:cNvSpPr txBox="1">
            <a:spLocks/>
          </p:cNvSpPr>
          <p:nvPr/>
        </p:nvSpPr>
        <p:spPr>
          <a:xfrm>
            <a:off x="2372932" y="1730515"/>
            <a:ext cx="912820" cy="42900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600"/>
              </a:lnSpc>
              <a:buFont typeface="Arial" panose="020B0604020202020204" pitchFamily="34" charset="0"/>
              <a:buNone/>
            </a:pPr>
            <a:r>
              <a:rPr lang="en-US" altLang="ja-JP" sz="11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Nonadjacent</a:t>
            </a:r>
          </a:p>
          <a:p>
            <a:pPr marL="0" indent="0" algn="ctr">
              <a:lnSpc>
                <a:spcPts val="600"/>
              </a:lnSpc>
              <a:buFont typeface="Arial" panose="020B0604020202020204" pitchFamily="34" charset="0"/>
              <a:buNone/>
            </a:pPr>
            <a:r>
              <a:rPr lang="en-US" altLang="ja-JP" sz="11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area</a:t>
            </a:r>
            <a:endParaRPr lang="ja-JP" altLang="en-US" sz="1100" dirty="0"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2" name="フリーフォーム: 図形 1">
            <a:extLst>
              <a:ext uri="{FF2B5EF4-FFF2-40B4-BE49-F238E27FC236}">
                <a16:creationId xmlns:a16="http://schemas.microsoft.com/office/drawing/2014/main" id="{C88EDC31-2EB8-48CA-8C2F-12125EC399E3}"/>
              </a:ext>
            </a:extLst>
          </p:cNvPr>
          <p:cNvSpPr/>
          <p:nvPr/>
        </p:nvSpPr>
        <p:spPr>
          <a:xfrm>
            <a:off x="805721" y="567118"/>
            <a:ext cx="508029" cy="2342213"/>
          </a:xfrm>
          <a:custGeom>
            <a:avLst/>
            <a:gdLst>
              <a:gd name="connsiteX0" fmla="*/ 0 w 508029"/>
              <a:gd name="connsiteY0" fmla="*/ 0 h 2342213"/>
              <a:gd name="connsiteX1" fmla="*/ 18738 w 508029"/>
              <a:gd name="connsiteY1" fmla="*/ 67456 h 2342213"/>
              <a:gd name="connsiteX2" fmla="*/ 56213 w 508029"/>
              <a:gd name="connsiteY2" fmla="*/ 89941 h 2342213"/>
              <a:gd name="connsiteX3" fmla="*/ 67456 w 508029"/>
              <a:gd name="connsiteY3" fmla="*/ 146154 h 2342213"/>
              <a:gd name="connsiteX4" fmla="*/ 78699 w 508029"/>
              <a:gd name="connsiteY4" fmla="*/ 146154 h 2342213"/>
              <a:gd name="connsiteX5" fmla="*/ 108679 w 508029"/>
              <a:gd name="connsiteY5" fmla="*/ 149902 h 2342213"/>
              <a:gd name="connsiteX6" fmla="*/ 127417 w 508029"/>
              <a:gd name="connsiteY6" fmla="*/ 168640 h 2342213"/>
              <a:gd name="connsiteX7" fmla="*/ 138659 w 508029"/>
              <a:gd name="connsiteY7" fmla="*/ 202367 h 2342213"/>
              <a:gd name="connsiteX8" fmla="*/ 157397 w 508029"/>
              <a:gd name="connsiteY8" fmla="*/ 251085 h 2342213"/>
              <a:gd name="connsiteX9" fmla="*/ 187377 w 508029"/>
              <a:gd name="connsiteY9" fmla="*/ 262328 h 2342213"/>
              <a:gd name="connsiteX10" fmla="*/ 213610 w 508029"/>
              <a:gd name="connsiteY10" fmla="*/ 281066 h 2342213"/>
              <a:gd name="connsiteX11" fmla="*/ 243590 w 508029"/>
              <a:gd name="connsiteY11" fmla="*/ 329784 h 2342213"/>
              <a:gd name="connsiteX12" fmla="*/ 337279 w 508029"/>
              <a:gd name="connsiteY12" fmla="*/ 389744 h 2342213"/>
              <a:gd name="connsiteX13" fmla="*/ 352269 w 508029"/>
              <a:gd name="connsiteY13" fmla="*/ 472190 h 2342213"/>
              <a:gd name="connsiteX14" fmla="*/ 374754 w 508029"/>
              <a:gd name="connsiteY14" fmla="*/ 569626 h 2342213"/>
              <a:gd name="connsiteX15" fmla="*/ 374754 w 508029"/>
              <a:gd name="connsiteY15" fmla="*/ 640830 h 2342213"/>
              <a:gd name="connsiteX16" fmla="*/ 415977 w 508029"/>
              <a:gd name="connsiteY16" fmla="*/ 685800 h 2342213"/>
              <a:gd name="connsiteX17" fmla="*/ 453453 w 508029"/>
              <a:gd name="connsiteY17" fmla="*/ 805721 h 2342213"/>
              <a:gd name="connsiteX18" fmla="*/ 502171 w 508029"/>
              <a:gd name="connsiteY18" fmla="*/ 899410 h 2342213"/>
              <a:gd name="connsiteX19" fmla="*/ 505918 w 508029"/>
              <a:gd name="connsiteY19" fmla="*/ 1011836 h 2342213"/>
              <a:gd name="connsiteX20" fmla="*/ 490928 w 508029"/>
              <a:gd name="connsiteY20" fmla="*/ 1086787 h 2342213"/>
              <a:gd name="connsiteX21" fmla="*/ 430968 w 508029"/>
              <a:gd name="connsiteY21" fmla="*/ 1124262 h 2342213"/>
              <a:gd name="connsiteX22" fmla="*/ 464695 w 508029"/>
              <a:gd name="connsiteY22" fmla="*/ 1206708 h 2342213"/>
              <a:gd name="connsiteX23" fmla="*/ 445958 w 508029"/>
              <a:gd name="connsiteY23" fmla="*/ 1259174 h 2342213"/>
              <a:gd name="connsiteX24" fmla="*/ 412230 w 508029"/>
              <a:gd name="connsiteY24" fmla="*/ 1296649 h 2342213"/>
              <a:gd name="connsiteX25" fmla="*/ 427220 w 508029"/>
              <a:gd name="connsiteY25" fmla="*/ 1341620 h 2342213"/>
              <a:gd name="connsiteX26" fmla="*/ 356017 w 508029"/>
              <a:gd name="connsiteY26" fmla="*/ 1349115 h 2342213"/>
              <a:gd name="connsiteX27" fmla="*/ 326036 w 508029"/>
              <a:gd name="connsiteY27" fmla="*/ 1412823 h 2342213"/>
              <a:gd name="connsiteX28" fmla="*/ 314794 w 508029"/>
              <a:gd name="connsiteY28" fmla="*/ 1469036 h 2342213"/>
              <a:gd name="connsiteX29" fmla="*/ 329784 w 508029"/>
              <a:gd name="connsiteY29" fmla="*/ 1517754 h 2342213"/>
              <a:gd name="connsiteX30" fmla="*/ 333531 w 508029"/>
              <a:gd name="connsiteY30" fmla="*/ 1536492 h 2342213"/>
              <a:gd name="connsiteX31" fmla="*/ 318541 w 508029"/>
              <a:gd name="connsiteY31" fmla="*/ 1603948 h 2342213"/>
              <a:gd name="connsiteX32" fmla="*/ 254833 w 508029"/>
              <a:gd name="connsiteY32" fmla="*/ 1712626 h 2342213"/>
              <a:gd name="connsiteX33" fmla="*/ 179882 w 508029"/>
              <a:gd name="connsiteY33" fmla="*/ 1731364 h 2342213"/>
              <a:gd name="connsiteX34" fmla="*/ 146154 w 508029"/>
              <a:gd name="connsiteY34" fmla="*/ 1783830 h 2342213"/>
              <a:gd name="connsiteX35" fmla="*/ 71204 w 508029"/>
              <a:gd name="connsiteY35" fmla="*/ 1813810 h 2342213"/>
              <a:gd name="connsiteX36" fmla="*/ 63709 w 508029"/>
              <a:gd name="connsiteY36" fmla="*/ 1933731 h 2342213"/>
              <a:gd name="connsiteX37" fmla="*/ 86194 w 508029"/>
              <a:gd name="connsiteY37" fmla="*/ 2008682 h 2342213"/>
              <a:gd name="connsiteX38" fmla="*/ 86194 w 508029"/>
              <a:gd name="connsiteY38" fmla="*/ 2102371 h 2342213"/>
              <a:gd name="connsiteX39" fmla="*/ 74951 w 508029"/>
              <a:gd name="connsiteY39" fmla="*/ 2237282 h 2342213"/>
              <a:gd name="connsiteX40" fmla="*/ 48718 w 508029"/>
              <a:gd name="connsiteY40" fmla="*/ 2308485 h 2342213"/>
              <a:gd name="connsiteX41" fmla="*/ 41223 w 508029"/>
              <a:gd name="connsiteY41" fmla="*/ 2342213 h 2342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08029" h="2342213">
                <a:moveTo>
                  <a:pt x="0" y="0"/>
                </a:moveTo>
                <a:cubicBezTo>
                  <a:pt x="4684" y="26233"/>
                  <a:pt x="9369" y="52466"/>
                  <a:pt x="18738" y="67456"/>
                </a:cubicBezTo>
                <a:cubicBezTo>
                  <a:pt x="28107" y="82446"/>
                  <a:pt x="48093" y="76825"/>
                  <a:pt x="56213" y="89941"/>
                </a:cubicBezTo>
                <a:cubicBezTo>
                  <a:pt x="64333" y="103057"/>
                  <a:pt x="63708" y="136785"/>
                  <a:pt x="67456" y="146154"/>
                </a:cubicBezTo>
                <a:cubicBezTo>
                  <a:pt x="71204" y="155523"/>
                  <a:pt x="71829" y="145529"/>
                  <a:pt x="78699" y="146154"/>
                </a:cubicBezTo>
                <a:cubicBezTo>
                  <a:pt x="85569" y="146779"/>
                  <a:pt x="100559" y="146154"/>
                  <a:pt x="108679" y="149902"/>
                </a:cubicBezTo>
                <a:cubicBezTo>
                  <a:pt x="116799" y="153650"/>
                  <a:pt x="122420" y="159896"/>
                  <a:pt x="127417" y="168640"/>
                </a:cubicBezTo>
                <a:cubicBezTo>
                  <a:pt x="132414" y="177384"/>
                  <a:pt x="133662" y="188626"/>
                  <a:pt x="138659" y="202367"/>
                </a:cubicBezTo>
                <a:cubicBezTo>
                  <a:pt x="143656" y="216108"/>
                  <a:pt x="149277" y="241092"/>
                  <a:pt x="157397" y="251085"/>
                </a:cubicBezTo>
                <a:cubicBezTo>
                  <a:pt x="165517" y="261078"/>
                  <a:pt x="178008" y="257331"/>
                  <a:pt x="187377" y="262328"/>
                </a:cubicBezTo>
                <a:cubicBezTo>
                  <a:pt x="196746" y="267325"/>
                  <a:pt x="204241" y="269823"/>
                  <a:pt x="213610" y="281066"/>
                </a:cubicBezTo>
                <a:cubicBezTo>
                  <a:pt x="222979" y="292309"/>
                  <a:pt x="222979" y="311671"/>
                  <a:pt x="243590" y="329784"/>
                </a:cubicBezTo>
                <a:cubicBezTo>
                  <a:pt x="264202" y="347897"/>
                  <a:pt x="319166" y="366010"/>
                  <a:pt x="337279" y="389744"/>
                </a:cubicBezTo>
                <a:cubicBezTo>
                  <a:pt x="355392" y="413478"/>
                  <a:pt x="346023" y="442210"/>
                  <a:pt x="352269" y="472190"/>
                </a:cubicBezTo>
                <a:cubicBezTo>
                  <a:pt x="358515" y="502170"/>
                  <a:pt x="371007" y="541519"/>
                  <a:pt x="374754" y="569626"/>
                </a:cubicBezTo>
                <a:cubicBezTo>
                  <a:pt x="378502" y="597733"/>
                  <a:pt x="367884" y="621468"/>
                  <a:pt x="374754" y="640830"/>
                </a:cubicBezTo>
                <a:cubicBezTo>
                  <a:pt x="381624" y="660192"/>
                  <a:pt x="402861" y="658318"/>
                  <a:pt x="415977" y="685800"/>
                </a:cubicBezTo>
                <a:cubicBezTo>
                  <a:pt x="429094" y="713282"/>
                  <a:pt x="439087" y="770119"/>
                  <a:pt x="453453" y="805721"/>
                </a:cubicBezTo>
                <a:cubicBezTo>
                  <a:pt x="467819" y="841323"/>
                  <a:pt x="493427" y="865058"/>
                  <a:pt x="502171" y="899410"/>
                </a:cubicBezTo>
                <a:cubicBezTo>
                  <a:pt x="510915" y="933763"/>
                  <a:pt x="507792" y="980607"/>
                  <a:pt x="505918" y="1011836"/>
                </a:cubicBezTo>
                <a:cubicBezTo>
                  <a:pt x="504044" y="1043065"/>
                  <a:pt x="503420" y="1068049"/>
                  <a:pt x="490928" y="1086787"/>
                </a:cubicBezTo>
                <a:cubicBezTo>
                  <a:pt x="478436" y="1105525"/>
                  <a:pt x="435340" y="1104275"/>
                  <a:pt x="430968" y="1124262"/>
                </a:cubicBezTo>
                <a:cubicBezTo>
                  <a:pt x="426596" y="1144249"/>
                  <a:pt x="462197" y="1184223"/>
                  <a:pt x="464695" y="1206708"/>
                </a:cubicBezTo>
                <a:cubicBezTo>
                  <a:pt x="467193" y="1229193"/>
                  <a:pt x="454702" y="1244184"/>
                  <a:pt x="445958" y="1259174"/>
                </a:cubicBezTo>
                <a:cubicBezTo>
                  <a:pt x="437214" y="1274164"/>
                  <a:pt x="415353" y="1282908"/>
                  <a:pt x="412230" y="1296649"/>
                </a:cubicBezTo>
                <a:cubicBezTo>
                  <a:pt x="409107" y="1310390"/>
                  <a:pt x="436589" y="1332876"/>
                  <a:pt x="427220" y="1341620"/>
                </a:cubicBezTo>
                <a:cubicBezTo>
                  <a:pt x="417851" y="1350364"/>
                  <a:pt x="372881" y="1337248"/>
                  <a:pt x="356017" y="1349115"/>
                </a:cubicBezTo>
                <a:cubicBezTo>
                  <a:pt x="339153" y="1360982"/>
                  <a:pt x="332906" y="1392836"/>
                  <a:pt x="326036" y="1412823"/>
                </a:cubicBezTo>
                <a:cubicBezTo>
                  <a:pt x="319166" y="1432810"/>
                  <a:pt x="314169" y="1451548"/>
                  <a:pt x="314794" y="1469036"/>
                </a:cubicBezTo>
                <a:cubicBezTo>
                  <a:pt x="315419" y="1486524"/>
                  <a:pt x="326661" y="1506511"/>
                  <a:pt x="329784" y="1517754"/>
                </a:cubicBezTo>
                <a:cubicBezTo>
                  <a:pt x="332907" y="1528997"/>
                  <a:pt x="335405" y="1522126"/>
                  <a:pt x="333531" y="1536492"/>
                </a:cubicBezTo>
                <a:cubicBezTo>
                  <a:pt x="331657" y="1550858"/>
                  <a:pt x="331657" y="1574592"/>
                  <a:pt x="318541" y="1603948"/>
                </a:cubicBezTo>
                <a:cubicBezTo>
                  <a:pt x="305425" y="1633304"/>
                  <a:pt x="277943" y="1691390"/>
                  <a:pt x="254833" y="1712626"/>
                </a:cubicBezTo>
                <a:cubicBezTo>
                  <a:pt x="231723" y="1733862"/>
                  <a:pt x="197995" y="1719497"/>
                  <a:pt x="179882" y="1731364"/>
                </a:cubicBezTo>
                <a:cubicBezTo>
                  <a:pt x="161769" y="1743231"/>
                  <a:pt x="164267" y="1770089"/>
                  <a:pt x="146154" y="1783830"/>
                </a:cubicBezTo>
                <a:cubicBezTo>
                  <a:pt x="128041" y="1797571"/>
                  <a:pt x="84945" y="1788827"/>
                  <a:pt x="71204" y="1813810"/>
                </a:cubicBezTo>
                <a:cubicBezTo>
                  <a:pt x="57463" y="1838793"/>
                  <a:pt x="61211" y="1901252"/>
                  <a:pt x="63709" y="1933731"/>
                </a:cubicBezTo>
                <a:cubicBezTo>
                  <a:pt x="66207" y="1966210"/>
                  <a:pt x="82447" y="1980575"/>
                  <a:pt x="86194" y="2008682"/>
                </a:cubicBezTo>
                <a:cubicBezTo>
                  <a:pt x="89942" y="2036789"/>
                  <a:pt x="88068" y="2064271"/>
                  <a:pt x="86194" y="2102371"/>
                </a:cubicBezTo>
                <a:cubicBezTo>
                  <a:pt x="84320" y="2140471"/>
                  <a:pt x="81197" y="2202930"/>
                  <a:pt x="74951" y="2237282"/>
                </a:cubicBezTo>
                <a:cubicBezTo>
                  <a:pt x="68705" y="2271634"/>
                  <a:pt x="54339" y="2290997"/>
                  <a:pt x="48718" y="2308485"/>
                </a:cubicBezTo>
                <a:cubicBezTo>
                  <a:pt x="43097" y="2325974"/>
                  <a:pt x="42160" y="2334093"/>
                  <a:pt x="41223" y="2342213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フリーフォーム: 図形 2">
            <a:extLst>
              <a:ext uri="{FF2B5EF4-FFF2-40B4-BE49-F238E27FC236}">
                <a16:creationId xmlns:a16="http://schemas.microsoft.com/office/drawing/2014/main" id="{0C52B63E-1940-48B8-951D-DE60991C25E1}"/>
              </a:ext>
            </a:extLst>
          </p:cNvPr>
          <p:cNvSpPr/>
          <p:nvPr/>
        </p:nvSpPr>
        <p:spPr>
          <a:xfrm>
            <a:off x="1956216" y="555876"/>
            <a:ext cx="477542" cy="2327223"/>
          </a:xfrm>
          <a:custGeom>
            <a:avLst/>
            <a:gdLst>
              <a:gd name="connsiteX0" fmla="*/ 0 w 477542"/>
              <a:gd name="connsiteY0" fmla="*/ 0 h 2327223"/>
              <a:gd name="connsiteX1" fmla="*/ 7495 w 477542"/>
              <a:gd name="connsiteY1" fmla="*/ 56213 h 2327223"/>
              <a:gd name="connsiteX2" fmla="*/ 26233 w 477542"/>
              <a:gd name="connsiteY2" fmla="*/ 112426 h 2327223"/>
              <a:gd name="connsiteX3" fmla="*/ 63709 w 477542"/>
              <a:gd name="connsiteY3" fmla="*/ 134911 h 2327223"/>
              <a:gd name="connsiteX4" fmla="*/ 59961 w 477542"/>
              <a:gd name="connsiteY4" fmla="*/ 191124 h 2327223"/>
              <a:gd name="connsiteX5" fmla="*/ 71204 w 477542"/>
              <a:gd name="connsiteY5" fmla="*/ 243590 h 2327223"/>
              <a:gd name="connsiteX6" fmla="*/ 112427 w 477542"/>
              <a:gd name="connsiteY6" fmla="*/ 318541 h 2327223"/>
              <a:gd name="connsiteX7" fmla="*/ 194873 w 477542"/>
              <a:gd name="connsiteY7" fmla="*/ 393491 h 2327223"/>
              <a:gd name="connsiteX8" fmla="*/ 202368 w 477542"/>
              <a:gd name="connsiteY8" fmla="*/ 505918 h 2327223"/>
              <a:gd name="connsiteX9" fmla="*/ 247338 w 477542"/>
              <a:gd name="connsiteY9" fmla="*/ 539645 h 2327223"/>
              <a:gd name="connsiteX10" fmla="*/ 247338 w 477542"/>
              <a:gd name="connsiteY10" fmla="*/ 599606 h 2327223"/>
              <a:gd name="connsiteX11" fmla="*/ 314794 w 477542"/>
              <a:gd name="connsiteY11" fmla="*/ 667062 h 2327223"/>
              <a:gd name="connsiteX12" fmla="*/ 423473 w 477542"/>
              <a:gd name="connsiteY12" fmla="*/ 753255 h 2327223"/>
              <a:gd name="connsiteX13" fmla="*/ 442210 w 477542"/>
              <a:gd name="connsiteY13" fmla="*/ 831954 h 2327223"/>
              <a:gd name="connsiteX14" fmla="*/ 472191 w 477542"/>
              <a:gd name="connsiteY14" fmla="*/ 921895 h 2327223"/>
              <a:gd name="connsiteX15" fmla="*/ 322289 w 477542"/>
              <a:gd name="connsiteY15" fmla="*/ 963118 h 2327223"/>
              <a:gd name="connsiteX16" fmla="*/ 273571 w 477542"/>
              <a:gd name="connsiteY16" fmla="*/ 1034321 h 2327223"/>
              <a:gd name="connsiteX17" fmla="*/ 284814 w 477542"/>
              <a:gd name="connsiteY17" fmla="*/ 1120514 h 2327223"/>
              <a:gd name="connsiteX18" fmla="*/ 314794 w 477542"/>
              <a:gd name="connsiteY18" fmla="*/ 1206708 h 2327223"/>
              <a:gd name="connsiteX19" fmla="*/ 322289 w 477542"/>
              <a:gd name="connsiteY19" fmla="*/ 1319134 h 2327223"/>
              <a:gd name="connsiteX20" fmla="*/ 281066 w 477542"/>
              <a:gd name="connsiteY20" fmla="*/ 1427813 h 2327223"/>
              <a:gd name="connsiteX21" fmla="*/ 206115 w 477542"/>
              <a:gd name="connsiteY21" fmla="*/ 1521501 h 2327223"/>
              <a:gd name="connsiteX22" fmla="*/ 213610 w 477542"/>
              <a:gd name="connsiteY22" fmla="*/ 1675150 h 2327223"/>
              <a:gd name="connsiteX23" fmla="*/ 187377 w 477542"/>
              <a:gd name="connsiteY23" fmla="*/ 1776334 h 2327223"/>
              <a:gd name="connsiteX24" fmla="*/ 213610 w 477542"/>
              <a:gd name="connsiteY24" fmla="*/ 1881265 h 2327223"/>
              <a:gd name="connsiteX25" fmla="*/ 187377 w 477542"/>
              <a:gd name="connsiteY25" fmla="*/ 1937478 h 2327223"/>
              <a:gd name="connsiteX26" fmla="*/ 258581 w 477542"/>
              <a:gd name="connsiteY26" fmla="*/ 1997439 h 2327223"/>
              <a:gd name="connsiteX27" fmla="*/ 209863 w 477542"/>
              <a:gd name="connsiteY27" fmla="*/ 2038662 h 2327223"/>
              <a:gd name="connsiteX28" fmla="*/ 142407 w 477542"/>
              <a:gd name="connsiteY28" fmla="*/ 2128603 h 2327223"/>
              <a:gd name="connsiteX29" fmla="*/ 104932 w 477542"/>
              <a:gd name="connsiteY29" fmla="*/ 2244777 h 2327223"/>
              <a:gd name="connsiteX30" fmla="*/ 108679 w 477542"/>
              <a:gd name="connsiteY30" fmla="*/ 2327223 h 2327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77542" h="2327223">
                <a:moveTo>
                  <a:pt x="0" y="0"/>
                </a:moveTo>
                <a:cubicBezTo>
                  <a:pt x="1561" y="18737"/>
                  <a:pt x="3123" y="37475"/>
                  <a:pt x="7495" y="56213"/>
                </a:cubicBezTo>
                <a:cubicBezTo>
                  <a:pt x="11867" y="74951"/>
                  <a:pt x="16864" y="99310"/>
                  <a:pt x="26233" y="112426"/>
                </a:cubicBezTo>
                <a:cubicBezTo>
                  <a:pt x="35602" y="125542"/>
                  <a:pt x="58088" y="121795"/>
                  <a:pt x="63709" y="134911"/>
                </a:cubicBezTo>
                <a:cubicBezTo>
                  <a:pt x="69330" y="148027"/>
                  <a:pt x="58712" y="173011"/>
                  <a:pt x="59961" y="191124"/>
                </a:cubicBezTo>
                <a:cubicBezTo>
                  <a:pt x="61210" y="209237"/>
                  <a:pt x="62460" y="222354"/>
                  <a:pt x="71204" y="243590"/>
                </a:cubicBezTo>
                <a:cubicBezTo>
                  <a:pt x="79948" y="264826"/>
                  <a:pt x="91816" y="293558"/>
                  <a:pt x="112427" y="318541"/>
                </a:cubicBezTo>
                <a:cubicBezTo>
                  <a:pt x="133038" y="343524"/>
                  <a:pt x="179883" y="362261"/>
                  <a:pt x="194873" y="393491"/>
                </a:cubicBezTo>
                <a:cubicBezTo>
                  <a:pt x="209863" y="424721"/>
                  <a:pt x="193624" y="481559"/>
                  <a:pt x="202368" y="505918"/>
                </a:cubicBezTo>
                <a:cubicBezTo>
                  <a:pt x="211112" y="530277"/>
                  <a:pt x="239843" y="524030"/>
                  <a:pt x="247338" y="539645"/>
                </a:cubicBezTo>
                <a:cubicBezTo>
                  <a:pt x="254833" y="555260"/>
                  <a:pt x="236095" y="578370"/>
                  <a:pt x="247338" y="599606"/>
                </a:cubicBezTo>
                <a:cubicBezTo>
                  <a:pt x="258581" y="620842"/>
                  <a:pt x="285438" y="641454"/>
                  <a:pt x="314794" y="667062"/>
                </a:cubicBezTo>
                <a:cubicBezTo>
                  <a:pt x="344150" y="692670"/>
                  <a:pt x="402237" y="725773"/>
                  <a:pt x="423473" y="753255"/>
                </a:cubicBezTo>
                <a:cubicBezTo>
                  <a:pt x="444709" y="780737"/>
                  <a:pt x="434090" y="803847"/>
                  <a:pt x="442210" y="831954"/>
                </a:cubicBezTo>
                <a:cubicBezTo>
                  <a:pt x="450330" y="860061"/>
                  <a:pt x="492178" y="900034"/>
                  <a:pt x="472191" y="921895"/>
                </a:cubicBezTo>
                <a:cubicBezTo>
                  <a:pt x="452204" y="943756"/>
                  <a:pt x="355392" y="944380"/>
                  <a:pt x="322289" y="963118"/>
                </a:cubicBezTo>
                <a:cubicBezTo>
                  <a:pt x="289186" y="981856"/>
                  <a:pt x="279817" y="1008088"/>
                  <a:pt x="273571" y="1034321"/>
                </a:cubicBezTo>
                <a:cubicBezTo>
                  <a:pt x="267325" y="1060554"/>
                  <a:pt x="277943" y="1091783"/>
                  <a:pt x="284814" y="1120514"/>
                </a:cubicBezTo>
                <a:cubicBezTo>
                  <a:pt x="291685" y="1149245"/>
                  <a:pt x="308548" y="1173605"/>
                  <a:pt x="314794" y="1206708"/>
                </a:cubicBezTo>
                <a:cubicBezTo>
                  <a:pt x="321040" y="1239811"/>
                  <a:pt x="327910" y="1282283"/>
                  <a:pt x="322289" y="1319134"/>
                </a:cubicBezTo>
                <a:cubicBezTo>
                  <a:pt x="316668" y="1355985"/>
                  <a:pt x="300428" y="1394085"/>
                  <a:pt x="281066" y="1427813"/>
                </a:cubicBezTo>
                <a:cubicBezTo>
                  <a:pt x="261704" y="1461541"/>
                  <a:pt x="217358" y="1480278"/>
                  <a:pt x="206115" y="1521501"/>
                </a:cubicBezTo>
                <a:cubicBezTo>
                  <a:pt x="194872" y="1562724"/>
                  <a:pt x="216733" y="1632678"/>
                  <a:pt x="213610" y="1675150"/>
                </a:cubicBezTo>
                <a:cubicBezTo>
                  <a:pt x="210487" y="1717622"/>
                  <a:pt x="187377" y="1741982"/>
                  <a:pt x="187377" y="1776334"/>
                </a:cubicBezTo>
                <a:cubicBezTo>
                  <a:pt x="187377" y="1810686"/>
                  <a:pt x="213610" y="1854408"/>
                  <a:pt x="213610" y="1881265"/>
                </a:cubicBezTo>
                <a:cubicBezTo>
                  <a:pt x="213610" y="1908122"/>
                  <a:pt x="179882" y="1918116"/>
                  <a:pt x="187377" y="1937478"/>
                </a:cubicBezTo>
                <a:cubicBezTo>
                  <a:pt x="194872" y="1956840"/>
                  <a:pt x="254833" y="1980575"/>
                  <a:pt x="258581" y="1997439"/>
                </a:cubicBezTo>
                <a:cubicBezTo>
                  <a:pt x="262329" y="2014303"/>
                  <a:pt x="229225" y="2016801"/>
                  <a:pt x="209863" y="2038662"/>
                </a:cubicBezTo>
                <a:cubicBezTo>
                  <a:pt x="190501" y="2060523"/>
                  <a:pt x="159895" y="2094251"/>
                  <a:pt x="142407" y="2128603"/>
                </a:cubicBezTo>
                <a:cubicBezTo>
                  <a:pt x="124919" y="2162955"/>
                  <a:pt x="110553" y="2211674"/>
                  <a:pt x="104932" y="2244777"/>
                </a:cubicBezTo>
                <a:cubicBezTo>
                  <a:pt x="99311" y="2277880"/>
                  <a:pt x="103995" y="2302551"/>
                  <a:pt x="108679" y="2327223"/>
                </a:cubicBezTo>
              </a:path>
            </a:pathLst>
          </a:custGeom>
          <a:noFill/>
          <a:ln w="381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1D1FF5D7-207A-41A1-86B4-F1DC0C893EE1}"/>
              </a:ext>
            </a:extLst>
          </p:cNvPr>
          <p:cNvCxnSpPr>
            <a:cxnSpLocks/>
          </p:cNvCxnSpPr>
          <p:nvPr/>
        </p:nvCxnSpPr>
        <p:spPr>
          <a:xfrm flipV="1">
            <a:off x="928255" y="2560618"/>
            <a:ext cx="1170841" cy="737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7" name="コンテンツ プレースホルダー 6">
            <a:extLst>
              <a:ext uri="{FF2B5EF4-FFF2-40B4-BE49-F238E27FC236}">
                <a16:creationId xmlns:a16="http://schemas.microsoft.com/office/drawing/2014/main" id="{1DA1300C-0E25-4218-BACD-B341030430A4}"/>
              </a:ext>
            </a:extLst>
          </p:cNvPr>
          <p:cNvSpPr txBox="1">
            <a:spLocks/>
          </p:cNvSpPr>
          <p:nvPr/>
        </p:nvSpPr>
        <p:spPr>
          <a:xfrm>
            <a:off x="1000668" y="2636570"/>
            <a:ext cx="1033485" cy="21450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600"/>
              </a:lnSpc>
              <a:buFont typeface="Arial" panose="020B0604020202020204" pitchFamily="34" charset="0"/>
              <a:buNone/>
            </a:pPr>
            <a:r>
              <a:rPr lang="en-US" altLang="ja-JP" sz="11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At least 2μm</a:t>
            </a:r>
            <a:endParaRPr lang="ja-JP" altLang="en-US" sz="1100" dirty="0"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828" name="正方形/長方形 827">
            <a:extLst>
              <a:ext uri="{FF2B5EF4-FFF2-40B4-BE49-F238E27FC236}">
                <a16:creationId xmlns:a16="http://schemas.microsoft.com/office/drawing/2014/main" id="{15157C11-B77E-49F5-BD2C-AD400C7F8F8F}"/>
              </a:ext>
            </a:extLst>
          </p:cNvPr>
          <p:cNvSpPr/>
          <p:nvPr/>
        </p:nvSpPr>
        <p:spPr>
          <a:xfrm>
            <a:off x="1956216" y="1028720"/>
            <a:ext cx="711055" cy="6465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9" name="コンテンツ プレースホルダー 6">
            <a:extLst>
              <a:ext uri="{FF2B5EF4-FFF2-40B4-BE49-F238E27FC236}">
                <a16:creationId xmlns:a16="http://schemas.microsoft.com/office/drawing/2014/main" id="{646B7C2E-0E4B-4C5D-B222-F49D77D0A310}"/>
              </a:ext>
            </a:extLst>
          </p:cNvPr>
          <p:cNvSpPr txBox="1">
            <a:spLocks/>
          </p:cNvSpPr>
          <p:nvPr/>
        </p:nvSpPr>
        <p:spPr>
          <a:xfrm>
            <a:off x="3669067" y="2284289"/>
            <a:ext cx="846662" cy="42900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600"/>
              </a:lnSpc>
              <a:buFont typeface="Arial" panose="020B0604020202020204" pitchFamily="34" charset="0"/>
              <a:buNone/>
            </a:pPr>
            <a:r>
              <a:rPr lang="en-US" altLang="ja-JP" sz="11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Peritumoral</a:t>
            </a:r>
          </a:p>
          <a:p>
            <a:pPr marL="0" indent="0" algn="ctr">
              <a:lnSpc>
                <a:spcPts val="600"/>
              </a:lnSpc>
              <a:buFont typeface="Arial" panose="020B0604020202020204" pitchFamily="34" charset="0"/>
              <a:buNone/>
            </a:pPr>
            <a:r>
              <a:rPr lang="en-US" altLang="ja-JP" sz="11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area</a:t>
            </a:r>
            <a:endParaRPr lang="ja-JP" altLang="en-US" sz="1100" dirty="0"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830" name="コンテンツ プレースホルダー 6">
            <a:extLst>
              <a:ext uri="{FF2B5EF4-FFF2-40B4-BE49-F238E27FC236}">
                <a16:creationId xmlns:a16="http://schemas.microsoft.com/office/drawing/2014/main" id="{925A16D0-01D4-4B0B-8617-EC4C31BB4B0C}"/>
              </a:ext>
            </a:extLst>
          </p:cNvPr>
          <p:cNvSpPr txBox="1">
            <a:spLocks/>
          </p:cNvSpPr>
          <p:nvPr/>
        </p:nvSpPr>
        <p:spPr>
          <a:xfrm>
            <a:off x="5651820" y="2284288"/>
            <a:ext cx="912820" cy="42900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600"/>
              </a:lnSpc>
              <a:buFont typeface="Arial" panose="020B0604020202020204" pitchFamily="34" charset="0"/>
              <a:buNone/>
            </a:pPr>
            <a:r>
              <a:rPr lang="en-US" altLang="ja-JP" sz="11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Nonadjacent</a:t>
            </a:r>
          </a:p>
          <a:p>
            <a:pPr marL="0" indent="0" algn="ctr">
              <a:lnSpc>
                <a:spcPts val="600"/>
              </a:lnSpc>
              <a:buFont typeface="Arial" panose="020B0604020202020204" pitchFamily="34" charset="0"/>
              <a:buNone/>
            </a:pPr>
            <a:r>
              <a:rPr lang="en-US" altLang="ja-JP" sz="11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area</a:t>
            </a:r>
            <a:endParaRPr lang="ja-JP" altLang="en-US" sz="1100" dirty="0"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15" name="フリーフォーム: 図形 14">
            <a:extLst>
              <a:ext uri="{FF2B5EF4-FFF2-40B4-BE49-F238E27FC236}">
                <a16:creationId xmlns:a16="http://schemas.microsoft.com/office/drawing/2014/main" id="{00018C4E-5592-410D-8402-BB87EFFB0D6D}"/>
              </a:ext>
            </a:extLst>
          </p:cNvPr>
          <p:cNvSpPr/>
          <p:nvPr/>
        </p:nvSpPr>
        <p:spPr>
          <a:xfrm>
            <a:off x="4465084" y="567641"/>
            <a:ext cx="1072446" cy="2355112"/>
          </a:xfrm>
          <a:custGeom>
            <a:avLst/>
            <a:gdLst>
              <a:gd name="connsiteX0" fmla="*/ 75018 w 1072446"/>
              <a:gd name="connsiteY0" fmla="*/ 2355112 h 2355112"/>
              <a:gd name="connsiteX1" fmla="*/ 144130 w 1072446"/>
              <a:gd name="connsiteY1" fmla="*/ 2126512 h 2355112"/>
              <a:gd name="connsiteX2" fmla="*/ 165395 w 1072446"/>
              <a:gd name="connsiteY2" fmla="*/ 1903228 h 2355112"/>
              <a:gd name="connsiteX3" fmla="*/ 298302 w 1072446"/>
              <a:gd name="connsiteY3" fmla="*/ 1701209 h 2355112"/>
              <a:gd name="connsiteX4" fmla="*/ 479056 w 1072446"/>
              <a:gd name="connsiteY4" fmla="*/ 1616149 h 2355112"/>
              <a:gd name="connsiteX5" fmla="*/ 755502 w 1072446"/>
              <a:gd name="connsiteY5" fmla="*/ 1557670 h 2355112"/>
              <a:gd name="connsiteX6" fmla="*/ 1026632 w 1072446"/>
              <a:gd name="connsiteY6" fmla="*/ 1525772 h 2355112"/>
              <a:gd name="connsiteX7" fmla="*/ 930939 w 1072446"/>
              <a:gd name="connsiteY7" fmla="*/ 1419447 h 2355112"/>
              <a:gd name="connsiteX8" fmla="*/ 1031949 w 1072446"/>
              <a:gd name="connsiteY8" fmla="*/ 1371600 h 2355112"/>
              <a:gd name="connsiteX9" fmla="*/ 1063846 w 1072446"/>
              <a:gd name="connsiteY9" fmla="*/ 1169581 h 2355112"/>
              <a:gd name="connsiteX10" fmla="*/ 883093 w 1072446"/>
              <a:gd name="connsiteY10" fmla="*/ 1185530 h 2355112"/>
              <a:gd name="connsiteX11" fmla="*/ 829930 w 1072446"/>
              <a:gd name="connsiteY11" fmla="*/ 1063256 h 2355112"/>
              <a:gd name="connsiteX12" fmla="*/ 856511 w 1072446"/>
              <a:gd name="connsiteY12" fmla="*/ 914400 h 2355112"/>
              <a:gd name="connsiteX13" fmla="*/ 739553 w 1072446"/>
              <a:gd name="connsiteY13" fmla="*/ 765544 h 2355112"/>
              <a:gd name="connsiteX14" fmla="*/ 601330 w 1072446"/>
              <a:gd name="connsiteY14" fmla="*/ 643270 h 2355112"/>
              <a:gd name="connsiteX15" fmla="*/ 409944 w 1072446"/>
              <a:gd name="connsiteY15" fmla="*/ 653902 h 2355112"/>
              <a:gd name="connsiteX16" fmla="*/ 186660 w 1072446"/>
              <a:gd name="connsiteY16" fmla="*/ 600740 h 2355112"/>
              <a:gd name="connsiteX17" fmla="*/ 191976 w 1072446"/>
              <a:gd name="connsiteY17" fmla="*/ 473149 h 2355112"/>
              <a:gd name="connsiteX18" fmla="*/ 85651 w 1072446"/>
              <a:gd name="connsiteY18" fmla="*/ 233916 h 2355112"/>
              <a:gd name="connsiteX19" fmla="*/ 5907 w 1072446"/>
              <a:gd name="connsiteY19" fmla="*/ 164805 h 2355112"/>
              <a:gd name="connsiteX20" fmla="*/ 5907 w 1072446"/>
              <a:gd name="connsiteY20" fmla="*/ 0 h 2355112"/>
              <a:gd name="connsiteX21" fmla="*/ 5907 w 1072446"/>
              <a:gd name="connsiteY21" fmla="*/ 0 h 2355112"/>
              <a:gd name="connsiteX22" fmla="*/ 5907 w 1072446"/>
              <a:gd name="connsiteY22" fmla="*/ 0 h 235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072446" h="2355112">
                <a:moveTo>
                  <a:pt x="75018" y="2355112"/>
                </a:moveTo>
                <a:cubicBezTo>
                  <a:pt x="102042" y="2278469"/>
                  <a:pt x="129067" y="2201826"/>
                  <a:pt x="144130" y="2126512"/>
                </a:cubicBezTo>
                <a:cubicBezTo>
                  <a:pt x="159193" y="2051198"/>
                  <a:pt x="139700" y="1974112"/>
                  <a:pt x="165395" y="1903228"/>
                </a:cubicBezTo>
                <a:cubicBezTo>
                  <a:pt x="191090" y="1832344"/>
                  <a:pt x="246025" y="1749055"/>
                  <a:pt x="298302" y="1701209"/>
                </a:cubicBezTo>
                <a:cubicBezTo>
                  <a:pt x="350579" y="1653363"/>
                  <a:pt x="402856" y="1640072"/>
                  <a:pt x="479056" y="1616149"/>
                </a:cubicBezTo>
                <a:cubicBezTo>
                  <a:pt x="555256" y="1592226"/>
                  <a:pt x="664239" y="1572733"/>
                  <a:pt x="755502" y="1557670"/>
                </a:cubicBezTo>
                <a:cubicBezTo>
                  <a:pt x="846765" y="1542607"/>
                  <a:pt x="997393" y="1548809"/>
                  <a:pt x="1026632" y="1525772"/>
                </a:cubicBezTo>
                <a:cubicBezTo>
                  <a:pt x="1055871" y="1502735"/>
                  <a:pt x="930053" y="1445142"/>
                  <a:pt x="930939" y="1419447"/>
                </a:cubicBezTo>
                <a:cubicBezTo>
                  <a:pt x="931825" y="1393752"/>
                  <a:pt x="1009798" y="1413244"/>
                  <a:pt x="1031949" y="1371600"/>
                </a:cubicBezTo>
                <a:cubicBezTo>
                  <a:pt x="1054100" y="1329956"/>
                  <a:pt x="1088655" y="1200593"/>
                  <a:pt x="1063846" y="1169581"/>
                </a:cubicBezTo>
                <a:cubicBezTo>
                  <a:pt x="1039037" y="1138569"/>
                  <a:pt x="922079" y="1203251"/>
                  <a:pt x="883093" y="1185530"/>
                </a:cubicBezTo>
                <a:cubicBezTo>
                  <a:pt x="844107" y="1167809"/>
                  <a:pt x="834360" y="1108444"/>
                  <a:pt x="829930" y="1063256"/>
                </a:cubicBezTo>
                <a:cubicBezTo>
                  <a:pt x="825500" y="1018068"/>
                  <a:pt x="871574" y="964019"/>
                  <a:pt x="856511" y="914400"/>
                </a:cubicBezTo>
                <a:cubicBezTo>
                  <a:pt x="841448" y="864781"/>
                  <a:pt x="782083" y="810732"/>
                  <a:pt x="739553" y="765544"/>
                </a:cubicBezTo>
                <a:cubicBezTo>
                  <a:pt x="697023" y="720356"/>
                  <a:pt x="656265" y="661877"/>
                  <a:pt x="601330" y="643270"/>
                </a:cubicBezTo>
                <a:cubicBezTo>
                  <a:pt x="546395" y="624663"/>
                  <a:pt x="479056" y="660990"/>
                  <a:pt x="409944" y="653902"/>
                </a:cubicBezTo>
                <a:cubicBezTo>
                  <a:pt x="340832" y="646814"/>
                  <a:pt x="222988" y="630865"/>
                  <a:pt x="186660" y="600740"/>
                </a:cubicBezTo>
                <a:cubicBezTo>
                  <a:pt x="150332" y="570614"/>
                  <a:pt x="208811" y="534286"/>
                  <a:pt x="191976" y="473149"/>
                </a:cubicBezTo>
                <a:cubicBezTo>
                  <a:pt x="175141" y="412012"/>
                  <a:pt x="116662" y="285307"/>
                  <a:pt x="85651" y="233916"/>
                </a:cubicBezTo>
                <a:cubicBezTo>
                  <a:pt x="54640" y="182525"/>
                  <a:pt x="19198" y="203791"/>
                  <a:pt x="5907" y="164805"/>
                </a:cubicBezTo>
                <a:cubicBezTo>
                  <a:pt x="-7384" y="125819"/>
                  <a:pt x="5907" y="0"/>
                  <a:pt x="5907" y="0"/>
                </a:cubicBezTo>
                <a:lnTo>
                  <a:pt x="5907" y="0"/>
                </a:lnTo>
                <a:lnTo>
                  <a:pt x="5907" y="0"/>
                </a:lnTo>
              </a:path>
            </a:pathLst>
          </a:custGeom>
          <a:noFill/>
          <a:ln w="381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5" name="正方形/長方形 824">
            <a:extLst>
              <a:ext uri="{FF2B5EF4-FFF2-40B4-BE49-F238E27FC236}">
                <a16:creationId xmlns:a16="http://schemas.microsoft.com/office/drawing/2014/main" id="{61550AB3-FA89-4036-A66C-C9EA965129D3}"/>
              </a:ext>
            </a:extLst>
          </p:cNvPr>
          <p:cNvSpPr/>
          <p:nvPr/>
        </p:nvSpPr>
        <p:spPr>
          <a:xfrm>
            <a:off x="-17384" y="14187"/>
            <a:ext cx="42147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ja-JP" b="1" kern="100" dirty="0"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Supplementary Figure 3</a:t>
            </a:r>
            <a:endParaRPr lang="en-US" altLang="ja-JP" kern="100" dirty="0">
              <a:latin typeface="Times New Roman" panose="02020603050405020304" pitchFamily="18" charset="0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6695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35994</TotalTime>
  <Words>48</Words>
  <Application>Microsoft Office PowerPoint</Application>
  <PresentationFormat>画面に合わせる (4:3)</PresentationFormat>
  <Paragraphs>36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胸腺腫</dc:title>
  <dc:creator>統 則竹</dc:creator>
  <cp:lastModifiedBy>cordkaka22@gmail.com</cp:lastModifiedBy>
  <cp:revision>271</cp:revision>
  <cp:lastPrinted>2021-03-26T06:35:29Z</cp:lastPrinted>
  <dcterms:created xsi:type="dcterms:W3CDTF">2020-03-18T10:03:19Z</dcterms:created>
  <dcterms:modified xsi:type="dcterms:W3CDTF">2021-05-23T02:47:53Z</dcterms:modified>
</cp:coreProperties>
</file>